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5143500" cx="9144000"/>
  <p:notesSz cx="6858000" cy="9144000"/>
  <p:embeddedFontLst>
    <p:embeddedFont>
      <p:font typeface="Archivo Light"/>
      <p:regular r:id="rId56"/>
      <p:bold r:id="rId57"/>
      <p:italic r:id="rId58"/>
      <p:boldItalic r:id="rId59"/>
    </p:embeddedFont>
    <p:embeddedFont>
      <p:font typeface="Proxima Nova"/>
      <p:regular r:id="rId60"/>
      <p:bold r:id="rId61"/>
      <p:italic r:id="rId62"/>
      <p:boldItalic r:id="rId63"/>
    </p:embeddedFont>
    <p:embeddedFont>
      <p:font typeface="Roboto Medium"/>
      <p:regular r:id="rId64"/>
      <p:bold r:id="rId65"/>
      <p:italic r:id="rId66"/>
      <p:boldItalic r:id="rId67"/>
    </p:embeddedFont>
    <p:embeddedFont>
      <p:font typeface="Amatic SC"/>
      <p:regular r:id="rId68"/>
      <p:bold r:id="rId69"/>
    </p:embeddedFont>
    <p:embeddedFont>
      <p:font typeface="Cuprum"/>
      <p:regular r:id="rId70"/>
      <p:bold r:id="rId71"/>
      <p:italic r:id="rId72"/>
      <p:boldItalic r:id="rId73"/>
    </p:embeddedFont>
    <p:embeddedFont>
      <p:font typeface="Proxima Nova Semibold"/>
      <p:regular r:id="rId74"/>
      <p:bold r:id="rId75"/>
      <p:boldItalic r:id="rId76"/>
    </p:embeddedFont>
    <p:embeddedFont>
      <p:font typeface="Orbitron"/>
      <p:regular r:id="rId77"/>
      <p:bold r:id="rId78"/>
    </p:embeddedFont>
    <p:embeddedFont>
      <p:font typeface="PT Sans"/>
      <p:regular r:id="rId79"/>
      <p:bold r:id="rId80"/>
      <p:italic r:id="rId81"/>
      <p:boldItalic r:id="rId82"/>
    </p:embeddedFont>
    <p:embeddedFont>
      <p:font typeface="Archivo"/>
      <p:regular r:id="rId83"/>
      <p:bold r:id="rId84"/>
      <p:italic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CA2B964-FA04-413D-AC62-044BDC41B178}">
  <a:tblStyle styleId="{FCA2B964-FA04-413D-AC62-044BDC41B17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Archivo-bold.fntdata"/><Relationship Id="rId83" Type="http://schemas.openxmlformats.org/officeDocument/2006/relationships/font" Target="fonts/Archivo-regular.fntdata"/><Relationship Id="rId42" Type="http://schemas.openxmlformats.org/officeDocument/2006/relationships/slide" Target="slides/slide36.xml"/><Relationship Id="rId86" Type="http://schemas.openxmlformats.org/officeDocument/2006/relationships/font" Target="fonts/Archivo-boldItalic.fntdata"/><Relationship Id="rId41" Type="http://schemas.openxmlformats.org/officeDocument/2006/relationships/slide" Target="slides/slide35.xml"/><Relationship Id="rId85" Type="http://schemas.openxmlformats.org/officeDocument/2006/relationships/font" Target="fonts/Archivo-italic.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TSans-bold.fntdata"/><Relationship Id="rId82" Type="http://schemas.openxmlformats.org/officeDocument/2006/relationships/font" Target="fonts/PTSans-boldItalic.fntdata"/><Relationship Id="rId81" Type="http://schemas.openxmlformats.org/officeDocument/2006/relationships/font" Target="fonts/PTSans-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Cuprum-boldItalic.fntdata"/><Relationship Id="rId72" Type="http://schemas.openxmlformats.org/officeDocument/2006/relationships/font" Target="fonts/Cuprum-italic.fntdata"/><Relationship Id="rId31" Type="http://schemas.openxmlformats.org/officeDocument/2006/relationships/slide" Target="slides/slide25.xml"/><Relationship Id="rId75" Type="http://schemas.openxmlformats.org/officeDocument/2006/relationships/font" Target="fonts/ProximaNovaSemibold-bold.fntdata"/><Relationship Id="rId30" Type="http://schemas.openxmlformats.org/officeDocument/2006/relationships/slide" Target="slides/slide24.xml"/><Relationship Id="rId74" Type="http://schemas.openxmlformats.org/officeDocument/2006/relationships/font" Target="fonts/ProximaNovaSemibold-regular.fntdata"/><Relationship Id="rId33" Type="http://schemas.openxmlformats.org/officeDocument/2006/relationships/slide" Target="slides/slide27.xml"/><Relationship Id="rId77" Type="http://schemas.openxmlformats.org/officeDocument/2006/relationships/font" Target="fonts/Orbitron-regular.fntdata"/><Relationship Id="rId32" Type="http://schemas.openxmlformats.org/officeDocument/2006/relationships/slide" Target="slides/slide26.xml"/><Relationship Id="rId76" Type="http://schemas.openxmlformats.org/officeDocument/2006/relationships/font" Target="fonts/ProximaNovaSemibold-boldItalic.fntdata"/><Relationship Id="rId35" Type="http://schemas.openxmlformats.org/officeDocument/2006/relationships/slide" Target="slides/slide29.xml"/><Relationship Id="rId79" Type="http://schemas.openxmlformats.org/officeDocument/2006/relationships/font" Target="fonts/PTSans-regular.fntdata"/><Relationship Id="rId34" Type="http://schemas.openxmlformats.org/officeDocument/2006/relationships/slide" Target="slides/slide28.xml"/><Relationship Id="rId78" Type="http://schemas.openxmlformats.org/officeDocument/2006/relationships/font" Target="fonts/Orbitron-bold.fntdata"/><Relationship Id="rId71" Type="http://schemas.openxmlformats.org/officeDocument/2006/relationships/font" Target="fonts/Cuprum-bold.fntdata"/><Relationship Id="rId70" Type="http://schemas.openxmlformats.org/officeDocument/2006/relationships/font" Target="fonts/Cupr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italic.fntdata"/><Relationship Id="rId61" Type="http://schemas.openxmlformats.org/officeDocument/2006/relationships/font" Target="fonts/ProximaNova-bold.fntdata"/><Relationship Id="rId20" Type="http://schemas.openxmlformats.org/officeDocument/2006/relationships/slide" Target="slides/slide14.xml"/><Relationship Id="rId64" Type="http://schemas.openxmlformats.org/officeDocument/2006/relationships/font" Target="fonts/RobotoMedium-regular.fntdata"/><Relationship Id="rId63" Type="http://schemas.openxmlformats.org/officeDocument/2006/relationships/font" Target="fonts/ProximaNova-boldItalic.fntdata"/><Relationship Id="rId22" Type="http://schemas.openxmlformats.org/officeDocument/2006/relationships/slide" Target="slides/slide16.xml"/><Relationship Id="rId66" Type="http://schemas.openxmlformats.org/officeDocument/2006/relationships/font" Target="fonts/RobotoMedium-italic.fntdata"/><Relationship Id="rId21" Type="http://schemas.openxmlformats.org/officeDocument/2006/relationships/slide" Target="slides/slide15.xml"/><Relationship Id="rId65" Type="http://schemas.openxmlformats.org/officeDocument/2006/relationships/font" Target="fonts/RobotoMedium-bold.fntdata"/><Relationship Id="rId24" Type="http://schemas.openxmlformats.org/officeDocument/2006/relationships/slide" Target="slides/slide18.xml"/><Relationship Id="rId68" Type="http://schemas.openxmlformats.org/officeDocument/2006/relationships/font" Target="fonts/AmaticSC-regular.fntdata"/><Relationship Id="rId23" Type="http://schemas.openxmlformats.org/officeDocument/2006/relationships/slide" Target="slides/slide17.xml"/><Relationship Id="rId67" Type="http://schemas.openxmlformats.org/officeDocument/2006/relationships/font" Target="fonts/RobotoMedium-boldItalic.fntdata"/><Relationship Id="rId60" Type="http://schemas.openxmlformats.org/officeDocument/2006/relationships/font" Target="fonts/ProximaNova-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AmaticSC-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ArchivoLight-bold.fntdata"/><Relationship Id="rId12" Type="http://schemas.openxmlformats.org/officeDocument/2006/relationships/slide" Target="slides/slide6.xml"/><Relationship Id="rId56" Type="http://schemas.openxmlformats.org/officeDocument/2006/relationships/font" Target="fonts/ArchivoLight-regular.fntdata"/><Relationship Id="rId15" Type="http://schemas.openxmlformats.org/officeDocument/2006/relationships/slide" Target="slides/slide9.xml"/><Relationship Id="rId59" Type="http://schemas.openxmlformats.org/officeDocument/2006/relationships/font" Target="fonts/ArchivoLight-boldItalic.fntdata"/><Relationship Id="rId14" Type="http://schemas.openxmlformats.org/officeDocument/2006/relationships/slide" Target="slides/slide8.xml"/><Relationship Id="rId58" Type="http://schemas.openxmlformats.org/officeDocument/2006/relationships/font" Target="fonts/ArchivoLight-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png>
</file>

<file path=ppt/media/image14.jpg>
</file>

<file path=ppt/media/image15.jp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 name="Shape 1377"/>
        <p:cNvGrpSpPr/>
        <p:nvPr/>
      </p:nvGrpSpPr>
      <p:grpSpPr>
        <a:xfrm>
          <a:off x="0" y="0"/>
          <a:ext cx="0" cy="0"/>
          <a:chOff x="0" y="0"/>
          <a:chExt cx="0" cy="0"/>
        </a:xfrm>
      </p:grpSpPr>
      <p:sp>
        <p:nvSpPr>
          <p:cNvPr id="1378" name="Google Shape;1378;g11ff4044692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 name="Google Shape;1379;g11ff4044692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2" name="Shape 1822"/>
        <p:cNvGrpSpPr/>
        <p:nvPr/>
      </p:nvGrpSpPr>
      <p:grpSpPr>
        <a:xfrm>
          <a:off x="0" y="0"/>
          <a:ext cx="0" cy="0"/>
          <a:chOff x="0" y="0"/>
          <a:chExt cx="0" cy="0"/>
        </a:xfrm>
      </p:grpSpPr>
      <p:sp>
        <p:nvSpPr>
          <p:cNvPr id="1823" name="Google Shape;1823;gf7d89ae380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4" name="Google Shape;1824;gf7d89ae380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8" name="Shape 1928"/>
        <p:cNvGrpSpPr/>
        <p:nvPr/>
      </p:nvGrpSpPr>
      <p:grpSpPr>
        <a:xfrm>
          <a:off x="0" y="0"/>
          <a:ext cx="0" cy="0"/>
          <a:chOff x="0" y="0"/>
          <a:chExt cx="0" cy="0"/>
        </a:xfrm>
      </p:grpSpPr>
      <p:sp>
        <p:nvSpPr>
          <p:cNvPr id="1929" name="Google Shape;1929;gf7d89ae380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0" name="Google Shape;1930;gf7d89ae380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8" name="Shape 1998"/>
        <p:cNvGrpSpPr/>
        <p:nvPr/>
      </p:nvGrpSpPr>
      <p:grpSpPr>
        <a:xfrm>
          <a:off x="0" y="0"/>
          <a:ext cx="0" cy="0"/>
          <a:chOff x="0" y="0"/>
          <a:chExt cx="0" cy="0"/>
        </a:xfrm>
      </p:grpSpPr>
      <p:sp>
        <p:nvSpPr>
          <p:cNvPr id="1999" name="Google Shape;1999;gf7d89ae380_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0" name="Google Shape;2000;gf7d89ae380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112e1aada3f_0_2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112e1aada3f_0_2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7" name="Shape 2017"/>
        <p:cNvGrpSpPr/>
        <p:nvPr/>
      </p:nvGrpSpPr>
      <p:grpSpPr>
        <a:xfrm>
          <a:off x="0" y="0"/>
          <a:ext cx="0" cy="0"/>
          <a:chOff x="0" y="0"/>
          <a:chExt cx="0" cy="0"/>
        </a:xfrm>
      </p:grpSpPr>
      <p:sp>
        <p:nvSpPr>
          <p:cNvPr id="2018" name="Google Shape;2018;gf7d89ae380_1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9" name="Google Shape;2019;gf7d89ae380_1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7" name="Shape 2057"/>
        <p:cNvGrpSpPr/>
        <p:nvPr/>
      </p:nvGrpSpPr>
      <p:grpSpPr>
        <a:xfrm>
          <a:off x="0" y="0"/>
          <a:ext cx="0" cy="0"/>
          <a:chOff x="0" y="0"/>
          <a:chExt cx="0" cy="0"/>
        </a:xfrm>
      </p:grpSpPr>
      <p:sp>
        <p:nvSpPr>
          <p:cNvPr id="2058" name="Google Shape;2058;gf31fdcabdc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9" name="Google Shape;2059;gf31fdcabdc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1" name="Shape 2101"/>
        <p:cNvGrpSpPr/>
        <p:nvPr/>
      </p:nvGrpSpPr>
      <p:grpSpPr>
        <a:xfrm>
          <a:off x="0" y="0"/>
          <a:ext cx="0" cy="0"/>
          <a:chOff x="0" y="0"/>
          <a:chExt cx="0" cy="0"/>
        </a:xfrm>
      </p:grpSpPr>
      <p:sp>
        <p:nvSpPr>
          <p:cNvPr id="2102" name="Google Shape;2102;gf7d89ae380_1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3" name="Google Shape;2103;gf7d89ae380_1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0" name="Shape 2260"/>
        <p:cNvGrpSpPr/>
        <p:nvPr/>
      </p:nvGrpSpPr>
      <p:grpSpPr>
        <a:xfrm>
          <a:off x="0" y="0"/>
          <a:ext cx="0" cy="0"/>
          <a:chOff x="0" y="0"/>
          <a:chExt cx="0" cy="0"/>
        </a:xfrm>
      </p:grpSpPr>
      <p:sp>
        <p:nvSpPr>
          <p:cNvPr id="2261" name="Google Shape;2261;gf31fdcabdc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2" name="Google Shape;2262;gf31fdcabdc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0" name="Shape 2280"/>
        <p:cNvGrpSpPr/>
        <p:nvPr/>
      </p:nvGrpSpPr>
      <p:grpSpPr>
        <a:xfrm>
          <a:off x="0" y="0"/>
          <a:ext cx="0" cy="0"/>
          <a:chOff x="0" y="0"/>
          <a:chExt cx="0" cy="0"/>
        </a:xfrm>
      </p:grpSpPr>
      <p:sp>
        <p:nvSpPr>
          <p:cNvPr id="2281" name="Google Shape;2281;g112e1aada3f_0_2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2" name="Google Shape;2282;g112e1aada3f_0_2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7" name="Shape 2317"/>
        <p:cNvGrpSpPr/>
        <p:nvPr/>
      </p:nvGrpSpPr>
      <p:grpSpPr>
        <a:xfrm>
          <a:off x="0" y="0"/>
          <a:ext cx="0" cy="0"/>
          <a:chOff x="0" y="0"/>
          <a:chExt cx="0" cy="0"/>
        </a:xfrm>
      </p:grpSpPr>
      <p:sp>
        <p:nvSpPr>
          <p:cNvPr id="2318" name="Google Shape;2318;gf31fdcabdc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9" name="Google Shape;2319;gf31fdcabdc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0" name="Shape 1530"/>
        <p:cNvGrpSpPr/>
        <p:nvPr/>
      </p:nvGrpSpPr>
      <p:grpSpPr>
        <a:xfrm>
          <a:off x="0" y="0"/>
          <a:ext cx="0" cy="0"/>
          <a:chOff x="0" y="0"/>
          <a:chExt cx="0" cy="0"/>
        </a:xfrm>
      </p:grpSpPr>
      <p:sp>
        <p:nvSpPr>
          <p:cNvPr id="1531" name="Google Shape;1531;g99f2f57a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2" name="Google Shape;1532;g99f2f57a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0" name="Shape 2330"/>
        <p:cNvGrpSpPr/>
        <p:nvPr/>
      </p:nvGrpSpPr>
      <p:grpSpPr>
        <a:xfrm>
          <a:off x="0" y="0"/>
          <a:ext cx="0" cy="0"/>
          <a:chOff x="0" y="0"/>
          <a:chExt cx="0" cy="0"/>
        </a:xfrm>
      </p:grpSpPr>
      <p:sp>
        <p:nvSpPr>
          <p:cNvPr id="2331" name="Google Shape;2331;gf31fdcabdc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2" name="Google Shape;2332;gf31fdcabdc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8" name="Shape 2348"/>
        <p:cNvGrpSpPr/>
        <p:nvPr/>
      </p:nvGrpSpPr>
      <p:grpSpPr>
        <a:xfrm>
          <a:off x="0" y="0"/>
          <a:ext cx="0" cy="0"/>
          <a:chOff x="0" y="0"/>
          <a:chExt cx="0" cy="0"/>
        </a:xfrm>
      </p:grpSpPr>
      <p:sp>
        <p:nvSpPr>
          <p:cNvPr id="2349" name="Google Shape;2349;gf7d89ae380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0" name="Google Shape;2350;gf7d89ae380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2" name="Shape 2482"/>
        <p:cNvGrpSpPr/>
        <p:nvPr/>
      </p:nvGrpSpPr>
      <p:grpSpPr>
        <a:xfrm>
          <a:off x="0" y="0"/>
          <a:ext cx="0" cy="0"/>
          <a:chOff x="0" y="0"/>
          <a:chExt cx="0" cy="0"/>
        </a:xfrm>
      </p:grpSpPr>
      <p:sp>
        <p:nvSpPr>
          <p:cNvPr id="2483" name="Google Shape;2483;gf31fdcabdc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4" name="Google Shape;2484;gf31fdcabdc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2" name="Shape 2562"/>
        <p:cNvGrpSpPr/>
        <p:nvPr/>
      </p:nvGrpSpPr>
      <p:grpSpPr>
        <a:xfrm>
          <a:off x="0" y="0"/>
          <a:ext cx="0" cy="0"/>
          <a:chOff x="0" y="0"/>
          <a:chExt cx="0" cy="0"/>
        </a:xfrm>
      </p:grpSpPr>
      <p:sp>
        <p:nvSpPr>
          <p:cNvPr id="2563" name="Google Shape;2563;gf7d89ae380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4" name="Google Shape;2564;gf7d89ae380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3" name="Shape 2603"/>
        <p:cNvGrpSpPr/>
        <p:nvPr/>
      </p:nvGrpSpPr>
      <p:grpSpPr>
        <a:xfrm>
          <a:off x="0" y="0"/>
          <a:ext cx="0" cy="0"/>
          <a:chOff x="0" y="0"/>
          <a:chExt cx="0" cy="0"/>
        </a:xfrm>
      </p:grpSpPr>
      <p:sp>
        <p:nvSpPr>
          <p:cNvPr id="2604" name="Google Shape;2604;gf7d89ae380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5" name="Google Shape;2605;gf7d89ae380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3" name="Shape 2633"/>
        <p:cNvGrpSpPr/>
        <p:nvPr/>
      </p:nvGrpSpPr>
      <p:grpSpPr>
        <a:xfrm>
          <a:off x="0" y="0"/>
          <a:ext cx="0" cy="0"/>
          <a:chOff x="0" y="0"/>
          <a:chExt cx="0" cy="0"/>
        </a:xfrm>
      </p:grpSpPr>
      <p:sp>
        <p:nvSpPr>
          <p:cNvPr id="2634" name="Google Shape;2634;g136110b5469_0_1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5" name="Google Shape;2635;g136110b5469_0_1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4" name="Shape 2804"/>
        <p:cNvGrpSpPr/>
        <p:nvPr/>
      </p:nvGrpSpPr>
      <p:grpSpPr>
        <a:xfrm>
          <a:off x="0" y="0"/>
          <a:ext cx="0" cy="0"/>
          <a:chOff x="0" y="0"/>
          <a:chExt cx="0" cy="0"/>
        </a:xfrm>
      </p:grpSpPr>
      <p:sp>
        <p:nvSpPr>
          <p:cNvPr id="2805" name="Google Shape;2805;gf7d89ae380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6" name="Google Shape;2806;gf7d89ae380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0" name="Shape 2850"/>
        <p:cNvGrpSpPr/>
        <p:nvPr/>
      </p:nvGrpSpPr>
      <p:grpSpPr>
        <a:xfrm>
          <a:off x="0" y="0"/>
          <a:ext cx="0" cy="0"/>
          <a:chOff x="0" y="0"/>
          <a:chExt cx="0" cy="0"/>
        </a:xfrm>
      </p:grpSpPr>
      <p:sp>
        <p:nvSpPr>
          <p:cNvPr id="2851" name="Google Shape;2851;gf31fdcabdc_0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2" name="Google Shape;2852;gf31fdcabdc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7" name="Shape 2867"/>
        <p:cNvGrpSpPr/>
        <p:nvPr/>
      </p:nvGrpSpPr>
      <p:grpSpPr>
        <a:xfrm>
          <a:off x="0" y="0"/>
          <a:ext cx="0" cy="0"/>
          <a:chOff x="0" y="0"/>
          <a:chExt cx="0" cy="0"/>
        </a:xfrm>
      </p:grpSpPr>
      <p:sp>
        <p:nvSpPr>
          <p:cNvPr id="2868" name="Google Shape;2868;gf7d89ae380_1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9" name="Google Shape;2869;gf7d89ae380_1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8" name="Shape 3018"/>
        <p:cNvGrpSpPr/>
        <p:nvPr/>
      </p:nvGrpSpPr>
      <p:grpSpPr>
        <a:xfrm>
          <a:off x="0" y="0"/>
          <a:ext cx="0" cy="0"/>
          <a:chOff x="0" y="0"/>
          <a:chExt cx="0" cy="0"/>
        </a:xfrm>
      </p:grpSpPr>
      <p:sp>
        <p:nvSpPr>
          <p:cNvPr id="3019" name="Google Shape;3019;g112e1aada3f_0_7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0" name="Google Shape;3020;g112e1aada3f_0_7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9" name="Shape 1539"/>
        <p:cNvGrpSpPr/>
        <p:nvPr/>
      </p:nvGrpSpPr>
      <p:grpSpPr>
        <a:xfrm>
          <a:off x="0" y="0"/>
          <a:ext cx="0" cy="0"/>
          <a:chOff x="0" y="0"/>
          <a:chExt cx="0" cy="0"/>
        </a:xfrm>
      </p:grpSpPr>
      <p:sp>
        <p:nvSpPr>
          <p:cNvPr id="1540" name="Google Shape;1540;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1" name="Google Shape;1541;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5" name="Shape 3435"/>
        <p:cNvGrpSpPr/>
        <p:nvPr/>
      </p:nvGrpSpPr>
      <p:grpSpPr>
        <a:xfrm>
          <a:off x="0" y="0"/>
          <a:ext cx="0" cy="0"/>
          <a:chOff x="0" y="0"/>
          <a:chExt cx="0" cy="0"/>
        </a:xfrm>
      </p:grpSpPr>
      <p:sp>
        <p:nvSpPr>
          <p:cNvPr id="3436" name="Google Shape;3436;gf7d89ae380_1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7" name="Google Shape;3437;gf7d89ae380_1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1" name="Shape 3671"/>
        <p:cNvGrpSpPr/>
        <p:nvPr/>
      </p:nvGrpSpPr>
      <p:grpSpPr>
        <a:xfrm>
          <a:off x="0" y="0"/>
          <a:ext cx="0" cy="0"/>
          <a:chOff x="0" y="0"/>
          <a:chExt cx="0" cy="0"/>
        </a:xfrm>
      </p:grpSpPr>
      <p:sp>
        <p:nvSpPr>
          <p:cNvPr id="3672" name="Google Shape;3672;gf7d89ae380_1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3" name="Google Shape;3673;gf7d89ae380_1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8" name="Shape 3678"/>
        <p:cNvGrpSpPr/>
        <p:nvPr/>
      </p:nvGrpSpPr>
      <p:grpSpPr>
        <a:xfrm>
          <a:off x="0" y="0"/>
          <a:ext cx="0" cy="0"/>
          <a:chOff x="0" y="0"/>
          <a:chExt cx="0" cy="0"/>
        </a:xfrm>
      </p:grpSpPr>
      <p:sp>
        <p:nvSpPr>
          <p:cNvPr id="3679" name="Google Shape;3679;g136110b5469_0_11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0" name="Google Shape;3680;g136110b5469_0_11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5" name="Shape 3685"/>
        <p:cNvGrpSpPr/>
        <p:nvPr/>
      </p:nvGrpSpPr>
      <p:grpSpPr>
        <a:xfrm>
          <a:off x="0" y="0"/>
          <a:ext cx="0" cy="0"/>
          <a:chOff x="0" y="0"/>
          <a:chExt cx="0" cy="0"/>
        </a:xfrm>
      </p:grpSpPr>
      <p:sp>
        <p:nvSpPr>
          <p:cNvPr id="3686" name="Google Shape;3686;g136110b5469_0_117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7" name="Google Shape;3687;g136110b5469_0_11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2" name="Shape 3692"/>
        <p:cNvGrpSpPr/>
        <p:nvPr/>
      </p:nvGrpSpPr>
      <p:grpSpPr>
        <a:xfrm>
          <a:off x="0" y="0"/>
          <a:ext cx="0" cy="0"/>
          <a:chOff x="0" y="0"/>
          <a:chExt cx="0" cy="0"/>
        </a:xfrm>
      </p:grpSpPr>
      <p:sp>
        <p:nvSpPr>
          <p:cNvPr id="3693" name="Google Shape;3693;g136110b5469_0_11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4" name="Google Shape;3694;g136110b5469_0_11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0" name="Shape 3720"/>
        <p:cNvGrpSpPr/>
        <p:nvPr/>
      </p:nvGrpSpPr>
      <p:grpSpPr>
        <a:xfrm>
          <a:off x="0" y="0"/>
          <a:ext cx="0" cy="0"/>
          <a:chOff x="0" y="0"/>
          <a:chExt cx="0" cy="0"/>
        </a:xfrm>
      </p:grpSpPr>
      <p:sp>
        <p:nvSpPr>
          <p:cNvPr id="3721" name="Google Shape;3721;g136110b5469_0_118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2" name="Google Shape;3722;g136110b5469_0_118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6" name="Shape 3736"/>
        <p:cNvGrpSpPr/>
        <p:nvPr/>
      </p:nvGrpSpPr>
      <p:grpSpPr>
        <a:xfrm>
          <a:off x="0" y="0"/>
          <a:ext cx="0" cy="0"/>
          <a:chOff x="0" y="0"/>
          <a:chExt cx="0" cy="0"/>
        </a:xfrm>
      </p:grpSpPr>
      <p:sp>
        <p:nvSpPr>
          <p:cNvPr id="3737" name="Google Shape;3737;g136110b5469_0_118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8" name="Google Shape;3738;g136110b5469_0_118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5" name="Shape 4075"/>
        <p:cNvGrpSpPr/>
        <p:nvPr/>
      </p:nvGrpSpPr>
      <p:grpSpPr>
        <a:xfrm>
          <a:off x="0" y="0"/>
          <a:ext cx="0" cy="0"/>
          <a:chOff x="0" y="0"/>
          <a:chExt cx="0" cy="0"/>
        </a:xfrm>
      </p:grpSpPr>
      <p:sp>
        <p:nvSpPr>
          <p:cNvPr id="4076" name="Google Shape;4076;g136110b5469_0_12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7" name="Google Shape;4077;g136110b5469_0_12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6" name="Shape 6276"/>
        <p:cNvGrpSpPr/>
        <p:nvPr/>
      </p:nvGrpSpPr>
      <p:grpSpPr>
        <a:xfrm>
          <a:off x="0" y="0"/>
          <a:ext cx="0" cy="0"/>
          <a:chOff x="0" y="0"/>
          <a:chExt cx="0" cy="0"/>
        </a:xfrm>
      </p:grpSpPr>
      <p:sp>
        <p:nvSpPr>
          <p:cNvPr id="6277" name="Google Shape;6277;g136110b5469_0_14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8" name="Google Shape;6278;g136110b5469_0_14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5" name="Shape 6695"/>
        <p:cNvGrpSpPr/>
        <p:nvPr/>
      </p:nvGrpSpPr>
      <p:grpSpPr>
        <a:xfrm>
          <a:off x="0" y="0"/>
          <a:ext cx="0" cy="0"/>
          <a:chOff x="0" y="0"/>
          <a:chExt cx="0" cy="0"/>
        </a:xfrm>
      </p:grpSpPr>
      <p:sp>
        <p:nvSpPr>
          <p:cNvPr id="6696" name="Google Shape;6696;g136110b5469_0_14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7" name="Google Shape;6697;g136110b5469_0_14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2" name="Shape 1562"/>
        <p:cNvGrpSpPr/>
        <p:nvPr/>
      </p:nvGrpSpPr>
      <p:grpSpPr>
        <a:xfrm>
          <a:off x="0" y="0"/>
          <a:ext cx="0" cy="0"/>
          <a:chOff x="0" y="0"/>
          <a:chExt cx="0" cy="0"/>
        </a:xfrm>
      </p:grpSpPr>
      <p:sp>
        <p:nvSpPr>
          <p:cNvPr id="1563" name="Google Shape;1563;gbd6c00e73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4" name="Google Shape;1564;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5" name="Shape 6865"/>
        <p:cNvGrpSpPr/>
        <p:nvPr/>
      </p:nvGrpSpPr>
      <p:grpSpPr>
        <a:xfrm>
          <a:off x="0" y="0"/>
          <a:ext cx="0" cy="0"/>
          <a:chOff x="0" y="0"/>
          <a:chExt cx="0" cy="0"/>
        </a:xfrm>
      </p:grpSpPr>
      <p:sp>
        <p:nvSpPr>
          <p:cNvPr id="6866" name="Google Shape;6866;g136110b5469_0_14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7" name="Google Shape;6867;g136110b5469_0_14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0" name="Shape 7270"/>
        <p:cNvGrpSpPr/>
        <p:nvPr/>
      </p:nvGrpSpPr>
      <p:grpSpPr>
        <a:xfrm>
          <a:off x="0" y="0"/>
          <a:ext cx="0" cy="0"/>
          <a:chOff x="0" y="0"/>
          <a:chExt cx="0" cy="0"/>
        </a:xfrm>
      </p:grpSpPr>
      <p:sp>
        <p:nvSpPr>
          <p:cNvPr id="7271" name="Google Shape;7271;g136110b5469_0_15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2" name="Google Shape;7272;g136110b5469_0_15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0" name="Shape 7650"/>
        <p:cNvGrpSpPr/>
        <p:nvPr/>
      </p:nvGrpSpPr>
      <p:grpSpPr>
        <a:xfrm>
          <a:off x="0" y="0"/>
          <a:ext cx="0" cy="0"/>
          <a:chOff x="0" y="0"/>
          <a:chExt cx="0" cy="0"/>
        </a:xfrm>
      </p:grpSpPr>
      <p:sp>
        <p:nvSpPr>
          <p:cNvPr id="7651" name="Google Shape;7651;g136110b5469_0_15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2" name="Google Shape;7652;g136110b5469_0_15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4" name="Shape 8064"/>
        <p:cNvGrpSpPr/>
        <p:nvPr/>
      </p:nvGrpSpPr>
      <p:grpSpPr>
        <a:xfrm>
          <a:off x="0" y="0"/>
          <a:ext cx="0" cy="0"/>
          <a:chOff x="0" y="0"/>
          <a:chExt cx="0" cy="0"/>
        </a:xfrm>
      </p:grpSpPr>
      <p:sp>
        <p:nvSpPr>
          <p:cNvPr id="8065" name="Google Shape;8065;g136110b5469_0_16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6" name="Google Shape;8066;g136110b5469_0_16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5" name="Shape 8425"/>
        <p:cNvGrpSpPr/>
        <p:nvPr/>
      </p:nvGrpSpPr>
      <p:grpSpPr>
        <a:xfrm>
          <a:off x="0" y="0"/>
          <a:ext cx="0" cy="0"/>
          <a:chOff x="0" y="0"/>
          <a:chExt cx="0" cy="0"/>
        </a:xfrm>
      </p:grpSpPr>
      <p:sp>
        <p:nvSpPr>
          <p:cNvPr id="8426" name="Google Shape;8426;g136110b5469_0_16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7" name="Google Shape;8427;g136110b5469_0_16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5" name="Shape 8935"/>
        <p:cNvGrpSpPr/>
        <p:nvPr/>
      </p:nvGrpSpPr>
      <p:grpSpPr>
        <a:xfrm>
          <a:off x="0" y="0"/>
          <a:ext cx="0" cy="0"/>
          <a:chOff x="0" y="0"/>
          <a:chExt cx="0" cy="0"/>
        </a:xfrm>
      </p:grpSpPr>
      <p:sp>
        <p:nvSpPr>
          <p:cNvPr id="8936" name="Google Shape;8936;g136110b5469_0_170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7" name="Google Shape;8937;g136110b5469_0_17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5" name="Shape 9555"/>
        <p:cNvGrpSpPr/>
        <p:nvPr/>
      </p:nvGrpSpPr>
      <p:grpSpPr>
        <a:xfrm>
          <a:off x="0" y="0"/>
          <a:ext cx="0" cy="0"/>
          <a:chOff x="0" y="0"/>
          <a:chExt cx="0" cy="0"/>
        </a:xfrm>
      </p:grpSpPr>
      <p:sp>
        <p:nvSpPr>
          <p:cNvPr id="9556" name="Google Shape;9556;g136110b5469_0_17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7" name="Google Shape;9557;g136110b5469_0_17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9" name="Shape 10149"/>
        <p:cNvGrpSpPr/>
        <p:nvPr/>
      </p:nvGrpSpPr>
      <p:grpSpPr>
        <a:xfrm>
          <a:off x="0" y="0"/>
          <a:ext cx="0" cy="0"/>
          <a:chOff x="0" y="0"/>
          <a:chExt cx="0" cy="0"/>
        </a:xfrm>
      </p:grpSpPr>
      <p:sp>
        <p:nvSpPr>
          <p:cNvPr id="10150" name="Google Shape;10150;g136110b5469_0_18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1" name="Google Shape;10151;g136110b5469_0_18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0" name="Shape 10470"/>
        <p:cNvGrpSpPr/>
        <p:nvPr/>
      </p:nvGrpSpPr>
      <p:grpSpPr>
        <a:xfrm>
          <a:off x="0" y="0"/>
          <a:ext cx="0" cy="0"/>
          <a:chOff x="0" y="0"/>
          <a:chExt cx="0" cy="0"/>
        </a:xfrm>
      </p:grpSpPr>
      <p:sp>
        <p:nvSpPr>
          <p:cNvPr id="10471" name="Google Shape;10471;g136110b5469_0_18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2" name="Google Shape;10472;g136110b5469_0_18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8" name="Shape 10778"/>
        <p:cNvGrpSpPr/>
        <p:nvPr/>
      </p:nvGrpSpPr>
      <p:grpSpPr>
        <a:xfrm>
          <a:off x="0" y="0"/>
          <a:ext cx="0" cy="0"/>
          <a:chOff x="0" y="0"/>
          <a:chExt cx="0" cy="0"/>
        </a:xfrm>
      </p:grpSpPr>
      <p:sp>
        <p:nvSpPr>
          <p:cNvPr id="10779" name="Google Shape;10779;g136110b5469_0_20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0" name="Google Shape;10780;g136110b5469_0_20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gbd6c00e730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 name="Google Shape;1589;gbd6c00e730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f7d89ae380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f7d89ae380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f7d89ae380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f7d89ae380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8" name="Shape 1788"/>
        <p:cNvGrpSpPr/>
        <p:nvPr/>
      </p:nvGrpSpPr>
      <p:grpSpPr>
        <a:xfrm>
          <a:off x="0" y="0"/>
          <a:ext cx="0" cy="0"/>
          <a:chOff x="0" y="0"/>
          <a:chExt cx="0" cy="0"/>
        </a:xfrm>
      </p:grpSpPr>
      <p:sp>
        <p:nvSpPr>
          <p:cNvPr id="1789" name="Google Shape;1789;g112e1aada3f_0_2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0" name="Google Shape;1790;g112e1aada3f_0_2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8" name="Shape 1808"/>
        <p:cNvGrpSpPr/>
        <p:nvPr/>
      </p:nvGrpSpPr>
      <p:grpSpPr>
        <a:xfrm>
          <a:off x="0" y="0"/>
          <a:ext cx="0" cy="0"/>
          <a:chOff x="0" y="0"/>
          <a:chExt cx="0" cy="0"/>
        </a:xfrm>
      </p:grpSpPr>
      <p:sp>
        <p:nvSpPr>
          <p:cNvPr id="1809" name="Google Shape;1809;g112e1aada3f_0_2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0" name="Google Shape;1810;g112e1aada3f_0_2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100" y="1166625"/>
            <a:ext cx="4640100" cy="2232300"/>
          </a:xfrm>
          <a:prstGeom prst="rect">
            <a:avLst/>
          </a:prstGeom>
          <a:noFill/>
        </p:spPr>
        <p:txBody>
          <a:bodyPr anchorCtr="0" anchor="ctr" bIns="91425" lIns="91425" spcFirstLastPara="1" rIns="91425" wrap="square" tIns="91425">
            <a:noAutofit/>
          </a:bodyPr>
          <a:lstStyle>
            <a:lvl1pPr lvl="0" algn="l">
              <a:spcBef>
                <a:spcPts val="0"/>
              </a:spcBef>
              <a:spcAft>
                <a:spcPts val="0"/>
              </a:spcAft>
              <a:buSzPts val="5200"/>
              <a:buNone/>
              <a:defRPr sz="5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093" y="3398924"/>
            <a:ext cx="42327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198627" y="452709"/>
            <a:ext cx="232368" cy="973684"/>
            <a:chOff x="6656577" y="3252597"/>
            <a:chExt cx="232368" cy="973684"/>
          </a:xfrm>
        </p:grpSpPr>
        <p:sp>
          <p:nvSpPr>
            <p:cNvPr id="12" name="Google Shape;12;p2"/>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 name="Google Shape;24;p2"/>
          <p:cNvGrpSpPr/>
          <p:nvPr/>
        </p:nvGrpSpPr>
        <p:grpSpPr>
          <a:xfrm>
            <a:off x="783960" y="4261704"/>
            <a:ext cx="518269" cy="328105"/>
            <a:chOff x="783960" y="4261704"/>
            <a:chExt cx="518269" cy="328105"/>
          </a:xfrm>
        </p:grpSpPr>
        <p:sp>
          <p:nvSpPr>
            <p:cNvPr id="25" name="Google Shape;25;p2"/>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 name="Google Shape;26;p2"/>
            <p:cNvGrpSpPr/>
            <p:nvPr/>
          </p:nvGrpSpPr>
          <p:grpSpPr>
            <a:xfrm>
              <a:off x="783960" y="4261704"/>
              <a:ext cx="518269" cy="328105"/>
              <a:chOff x="783960" y="4261704"/>
              <a:chExt cx="518269" cy="328105"/>
            </a:xfrm>
          </p:grpSpPr>
          <p:sp>
            <p:nvSpPr>
              <p:cNvPr id="27" name="Google Shape;27;p2"/>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 name="Google Shape;31;p2"/>
          <p:cNvGrpSpPr/>
          <p:nvPr/>
        </p:nvGrpSpPr>
        <p:grpSpPr>
          <a:xfrm>
            <a:off x="107062" y="345649"/>
            <a:ext cx="4182177" cy="4176917"/>
            <a:chOff x="3047674" y="939549"/>
            <a:chExt cx="4182177" cy="4176917"/>
          </a:xfrm>
        </p:grpSpPr>
        <p:sp>
          <p:nvSpPr>
            <p:cNvPr id="32" name="Google Shape;32;p2"/>
            <p:cNvSpPr/>
            <p:nvPr/>
          </p:nvSpPr>
          <p:spPr>
            <a:xfrm>
              <a:off x="6974568" y="939549"/>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875033" y="1037232"/>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7074406" y="1181381"/>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6656876" y="5030718"/>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6533418" y="4684960"/>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3047674" y="3856443"/>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3191437" y="3990978"/>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3165635" y="3676741"/>
              <a:ext cx="200917" cy="171662"/>
            </a:xfrm>
            <a:custGeom>
              <a:rect b="b" l="l" r="r" t="t"/>
              <a:pathLst>
                <a:path extrusionOk="0" h="6214" w="7273">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 name="Google Shape;40;p2"/>
          <p:cNvGrpSpPr/>
          <p:nvPr/>
        </p:nvGrpSpPr>
        <p:grpSpPr>
          <a:xfrm>
            <a:off x="1714228" y="4261677"/>
            <a:ext cx="1271472" cy="625139"/>
            <a:chOff x="855125" y="612150"/>
            <a:chExt cx="511700" cy="251575"/>
          </a:xfrm>
        </p:grpSpPr>
        <p:sp>
          <p:nvSpPr>
            <p:cNvPr id="41" name="Google Shape;41;p2"/>
            <p:cNvSpPr/>
            <p:nvPr/>
          </p:nvSpPr>
          <p:spPr>
            <a:xfrm>
              <a:off x="1309725" y="612150"/>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 name="Google Shape;44;p2"/>
          <p:cNvGrpSpPr/>
          <p:nvPr/>
        </p:nvGrpSpPr>
        <p:grpSpPr>
          <a:xfrm>
            <a:off x="1476312" y="221824"/>
            <a:ext cx="609540" cy="583574"/>
            <a:chOff x="3105300" y="593625"/>
            <a:chExt cx="256800" cy="245850"/>
          </a:xfrm>
        </p:grpSpPr>
        <p:sp>
          <p:nvSpPr>
            <p:cNvPr id="45" name="Google Shape;45;p2"/>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 name="Google Shape;49;p2"/>
          <p:cNvGrpSpPr/>
          <p:nvPr/>
        </p:nvGrpSpPr>
        <p:grpSpPr>
          <a:xfrm>
            <a:off x="3963663" y="-2091225"/>
            <a:ext cx="8043475" cy="8043475"/>
            <a:chOff x="1241175" y="-1300650"/>
            <a:chExt cx="8043475" cy="8043475"/>
          </a:xfrm>
        </p:grpSpPr>
        <p:sp>
          <p:nvSpPr>
            <p:cNvPr id="50" name="Google Shape;50;p2"/>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79" name="Shape 379"/>
        <p:cNvGrpSpPr/>
        <p:nvPr/>
      </p:nvGrpSpPr>
      <p:grpSpPr>
        <a:xfrm>
          <a:off x="0" y="0"/>
          <a:ext cx="0" cy="0"/>
          <a:chOff x="0" y="0"/>
          <a:chExt cx="0" cy="0"/>
        </a:xfrm>
      </p:grpSpPr>
      <p:sp>
        <p:nvSpPr>
          <p:cNvPr id="380" name="Google Shape;380;p11"/>
          <p:cNvSpPr txBox="1"/>
          <p:nvPr>
            <p:ph hasCustomPrompt="1" type="title"/>
          </p:nvPr>
        </p:nvSpPr>
        <p:spPr>
          <a:xfrm>
            <a:off x="706649" y="1096375"/>
            <a:ext cx="5648100" cy="1234500"/>
          </a:xfrm>
          <a:prstGeom prst="rect">
            <a:avLst/>
          </a:prstGeom>
        </p:spPr>
        <p:txBody>
          <a:bodyPr anchorCtr="0" anchor="ctr" bIns="91425" lIns="91425" spcFirstLastPara="1" rIns="91425" wrap="square" tIns="91425">
            <a:noAutofit/>
          </a:bodyPr>
          <a:lstStyle>
            <a:lvl1pPr lvl="0" algn="l">
              <a:spcBef>
                <a:spcPts val="0"/>
              </a:spcBef>
              <a:spcAft>
                <a:spcPts val="0"/>
              </a:spcAft>
              <a:buSzPts val="9600"/>
              <a:buNone/>
              <a:defRPr sz="85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81" name="Google Shape;381;p11"/>
          <p:cNvSpPr txBox="1"/>
          <p:nvPr>
            <p:ph idx="1" type="subTitle"/>
          </p:nvPr>
        </p:nvSpPr>
        <p:spPr>
          <a:xfrm>
            <a:off x="706649" y="2350104"/>
            <a:ext cx="5648100" cy="391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382" name="Google Shape;382;p11"/>
          <p:cNvGrpSpPr/>
          <p:nvPr/>
        </p:nvGrpSpPr>
        <p:grpSpPr>
          <a:xfrm>
            <a:off x="3963663" y="-2091225"/>
            <a:ext cx="8043475" cy="8043475"/>
            <a:chOff x="1241175" y="-1300650"/>
            <a:chExt cx="8043475" cy="8043475"/>
          </a:xfrm>
        </p:grpSpPr>
        <p:sp>
          <p:nvSpPr>
            <p:cNvPr id="383" name="Google Shape;383;p11"/>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1"/>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1"/>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1"/>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1"/>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1"/>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1"/>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 name="Google Shape;390;p11"/>
          <p:cNvGrpSpPr/>
          <p:nvPr/>
        </p:nvGrpSpPr>
        <p:grpSpPr>
          <a:xfrm>
            <a:off x="551187" y="193699"/>
            <a:ext cx="609540" cy="583574"/>
            <a:chOff x="3105300" y="593625"/>
            <a:chExt cx="256800" cy="245850"/>
          </a:xfrm>
        </p:grpSpPr>
        <p:sp>
          <p:nvSpPr>
            <p:cNvPr id="391" name="Google Shape;391;p11"/>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1"/>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1"/>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1"/>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 name="Google Shape;395;p11"/>
          <p:cNvGrpSpPr/>
          <p:nvPr/>
        </p:nvGrpSpPr>
        <p:grpSpPr>
          <a:xfrm>
            <a:off x="706662" y="4516977"/>
            <a:ext cx="456233" cy="335252"/>
            <a:chOff x="8353512" y="4107552"/>
            <a:chExt cx="456233" cy="335252"/>
          </a:xfrm>
        </p:grpSpPr>
        <p:sp>
          <p:nvSpPr>
            <p:cNvPr id="396" name="Google Shape;396;p11"/>
            <p:cNvSpPr/>
            <p:nvPr/>
          </p:nvSpPr>
          <p:spPr>
            <a:xfrm>
              <a:off x="8353512" y="4162027"/>
              <a:ext cx="159778" cy="158864"/>
            </a:xfrm>
            <a:custGeom>
              <a:rect b="b" l="l" r="r" t="t"/>
              <a:pathLst>
                <a:path extrusionOk="0" h="3272" w="3291">
                  <a:moveTo>
                    <a:pt x="0" y="0"/>
                  </a:moveTo>
                  <a:lnTo>
                    <a:pt x="0" y="3272"/>
                  </a:lnTo>
                  <a:lnTo>
                    <a:pt x="3291" y="3272"/>
                  </a:lnTo>
                  <a:lnTo>
                    <a:pt x="3291"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1"/>
            <p:cNvSpPr/>
            <p:nvPr/>
          </p:nvSpPr>
          <p:spPr>
            <a:xfrm>
              <a:off x="8452315" y="4256216"/>
              <a:ext cx="185655" cy="186587"/>
            </a:xfrm>
            <a:custGeom>
              <a:rect b="b" l="l" r="r" t="t"/>
              <a:pathLst>
                <a:path extrusionOk="0" h="3843" w="3824">
                  <a:moveTo>
                    <a:pt x="1" y="0"/>
                  </a:moveTo>
                  <a:lnTo>
                    <a:pt x="1" y="3843"/>
                  </a:lnTo>
                  <a:lnTo>
                    <a:pt x="3824" y="3843"/>
                  </a:lnTo>
                  <a:lnTo>
                    <a:pt x="3824"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1"/>
            <p:cNvSpPr/>
            <p:nvPr/>
          </p:nvSpPr>
          <p:spPr>
            <a:xfrm>
              <a:off x="8616710" y="4107552"/>
              <a:ext cx="193035" cy="193045"/>
            </a:xfrm>
            <a:custGeom>
              <a:rect b="b" l="l" r="r" t="t"/>
              <a:pathLst>
                <a:path extrusionOk="0" h="3976" w="3976">
                  <a:moveTo>
                    <a:pt x="0" y="0"/>
                  </a:moveTo>
                  <a:lnTo>
                    <a:pt x="0" y="3975"/>
                  </a:lnTo>
                  <a:lnTo>
                    <a:pt x="3976" y="3975"/>
                  </a:lnTo>
                  <a:lnTo>
                    <a:pt x="3976"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11"/>
          <p:cNvGrpSpPr/>
          <p:nvPr/>
        </p:nvGrpSpPr>
        <p:grpSpPr>
          <a:xfrm>
            <a:off x="196508" y="2739893"/>
            <a:ext cx="232368" cy="974453"/>
            <a:chOff x="2546733" y="2525280"/>
            <a:chExt cx="232368" cy="974453"/>
          </a:xfrm>
        </p:grpSpPr>
        <p:sp>
          <p:nvSpPr>
            <p:cNvPr id="400" name="Google Shape;400;p11"/>
            <p:cNvSpPr/>
            <p:nvPr/>
          </p:nvSpPr>
          <p:spPr>
            <a:xfrm>
              <a:off x="2688157" y="252528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1"/>
            <p:cNvSpPr/>
            <p:nvPr/>
          </p:nvSpPr>
          <p:spPr>
            <a:xfrm>
              <a:off x="2688157" y="270789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1"/>
            <p:cNvSpPr/>
            <p:nvPr/>
          </p:nvSpPr>
          <p:spPr>
            <a:xfrm>
              <a:off x="2688157" y="289050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1"/>
            <p:cNvSpPr/>
            <p:nvPr/>
          </p:nvSpPr>
          <p:spPr>
            <a:xfrm>
              <a:off x="2546733" y="2525280"/>
              <a:ext cx="91712" cy="91712"/>
            </a:xfrm>
            <a:custGeom>
              <a:rect b="b" l="l" r="r" t="t"/>
              <a:pathLst>
                <a:path extrusionOk="0" h="3937" w="3937">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1"/>
            <p:cNvSpPr/>
            <p:nvPr/>
          </p:nvSpPr>
          <p:spPr>
            <a:xfrm>
              <a:off x="2546733" y="2707890"/>
              <a:ext cx="91712" cy="91712"/>
            </a:xfrm>
            <a:custGeom>
              <a:rect b="b" l="l" r="r" t="t"/>
              <a:pathLst>
                <a:path extrusionOk="0" h="3937" w="3937">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1"/>
            <p:cNvSpPr/>
            <p:nvPr/>
          </p:nvSpPr>
          <p:spPr>
            <a:xfrm>
              <a:off x="2546733" y="2889707"/>
              <a:ext cx="91712" cy="91712"/>
            </a:xfrm>
            <a:custGeom>
              <a:rect b="b" l="l" r="r" t="t"/>
              <a:pathLst>
                <a:path extrusionOk="0" h="3937" w="3937">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1"/>
            <p:cNvSpPr/>
            <p:nvPr/>
          </p:nvSpPr>
          <p:spPr>
            <a:xfrm>
              <a:off x="2688157" y="3043571"/>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1"/>
            <p:cNvSpPr/>
            <p:nvPr/>
          </p:nvSpPr>
          <p:spPr>
            <a:xfrm>
              <a:off x="2688157" y="322538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1"/>
            <p:cNvSpPr/>
            <p:nvPr/>
          </p:nvSpPr>
          <p:spPr>
            <a:xfrm>
              <a:off x="2688157" y="340799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1"/>
            <p:cNvSpPr/>
            <p:nvPr/>
          </p:nvSpPr>
          <p:spPr>
            <a:xfrm>
              <a:off x="2546733" y="3043571"/>
              <a:ext cx="91712" cy="90944"/>
            </a:xfrm>
            <a:custGeom>
              <a:rect b="b" l="l" r="r" t="t"/>
              <a:pathLst>
                <a:path extrusionOk="0" h="3904" w="3937">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1"/>
            <p:cNvSpPr/>
            <p:nvPr/>
          </p:nvSpPr>
          <p:spPr>
            <a:xfrm>
              <a:off x="2546733" y="3224620"/>
              <a:ext cx="91712" cy="91712"/>
            </a:xfrm>
            <a:custGeom>
              <a:rect b="b" l="l" r="r" t="t"/>
              <a:pathLst>
                <a:path extrusionOk="0" h="3937" w="3937">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1"/>
            <p:cNvSpPr/>
            <p:nvPr/>
          </p:nvSpPr>
          <p:spPr>
            <a:xfrm>
              <a:off x="2546733" y="3407229"/>
              <a:ext cx="91712" cy="91712"/>
            </a:xfrm>
            <a:custGeom>
              <a:rect b="b" l="l" r="r" t="t"/>
              <a:pathLst>
                <a:path extrusionOk="0" h="3937" w="3937">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11"/>
          <p:cNvGrpSpPr/>
          <p:nvPr/>
        </p:nvGrpSpPr>
        <p:grpSpPr>
          <a:xfrm>
            <a:off x="4713835" y="193704"/>
            <a:ext cx="3968914" cy="1092689"/>
            <a:chOff x="4713835" y="193704"/>
            <a:chExt cx="3968914" cy="1092689"/>
          </a:xfrm>
        </p:grpSpPr>
        <p:sp>
          <p:nvSpPr>
            <p:cNvPr id="413" name="Google Shape;413;p11"/>
            <p:cNvSpPr/>
            <p:nvPr/>
          </p:nvSpPr>
          <p:spPr>
            <a:xfrm flipH="1">
              <a:off x="6808929" y="1130852"/>
              <a:ext cx="48874" cy="48874"/>
            </a:xfrm>
            <a:custGeom>
              <a:rect b="b" l="l" r="r" t="t"/>
              <a:pathLst>
                <a:path extrusionOk="0" h="2170" w="2170">
                  <a:moveTo>
                    <a:pt x="1068" y="1"/>
                  </a:moveTo>
                  <a:cubicBezTo>
                    <a:pt x="501" y="1"/>
                    <a:pt x="1" y="468"/>
                    <a:pt x="1" y="1102"/>
                  </a:cubicBezTo>
                  <a:cubicBezTo>
                    <a:pt x="1" y="1669"/>
                    <a:pt x="435" y="2169"/>
                    <a:pt x="1068" y="2169"/>
                  </a:cubicBezTo>
                  <a:cubicBezTo>
                    <a:pt x="1669" y="2169"/>
                    <a:pt x="2169" y="1702"/>
                    <a:pt x="2169" y="1102"/>
                  </a:cubicBezTo>
                  <a:cubicBezTo>
                    <a:pt x="2169" y="501"/>
                    <a:pt x="1669" y="1"/>
                    <a:pt x="1068" y="1"/>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1"/>
            <p:cNvSpPr/>
            <p:nvPr/>
          </p:nvSpPr>
          <p:spPr>
            <a:xfrm flipH="1">
              <a:off x="6695483" y="1227023"/>
              <a:ext cx="60135" cy="59369"/>
            </a:xfrm>
            <a:custGeom>
              <a:rect b="b" l="l" r="r" t="t"/>
              <a:pathLst>
                <a:path extrusionOk="0" h="2636" w="2670">
                  <a:moveTo>
                    <a:pt x="1335" y="1"/>
                  </a:moveTo>
                  <a:cubicBezTo>
                    <a:pt x="601" y="1"/>
                    <a:pt x="1" y="568"/>
                    <a:pt x="1" y="1302"/>
                  </a:cubicBezTo>
                  <a:cubicBezTo>
                    <a:pt x="1" y="2069"/>
                    <a:pt x="601" y="2636"/>
                    <a:pt x="1335" y="2636"/>
                  </a:cubicBezTo>
                  <a:cubicBezTo>
                    <a:pt x="2102" y="2636"/>
                    <a:pt x="2669" y="2069"/>
                    <a:pt x="2669" y="1302"/>
                  </a:cubicBezTo>
                  <a:cubicBezTo>
                    <a:pt x="2669" y="568"/>
                    <a:pt x="2035" y="1"/>
                    <a:pt x="1335" y="1"/>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1"/>
            <p:cNvSpPr/>
            <p:nvPr/>
          </p:nvSpPr>
          <p:spPr>
            <a:xfrm flipH="1">
              <a:off x="6630889" y="1003150"/>
              <a:ext cx="143513" cy="121734"/>
            </a:xfrm>
            <a:custGeom>
              <a:rect b="b" l="l" r="r" t="t"/>
              <a:pathLst>
                <a:path extrusionOk="0" h="5405" w="6372">
                  <a:moveTo>
                    <a:pt x="835" y="0"/>
                  </a:moveTo>
                  <a:cubicBezTo>
                    <a:pt x="301" y="0"/>
                    <a:pt x="1" y="534"/>
                    <a:pt x="267" y="968"/>
                  </a:cubicBezTo>
                  <a:lnTo>
                    <a:pt x="2636" y="5104"/>
                  </a:lnTo>
                  <a:cubicBezTo>
                    <a:pt x="2753" y="5304"/>
                    <a:pt x="2969" y="5404"/>
                    <a:pt x="3186" y="5404"/>
                  </a:cubicBezTo>
                  <a:cubicBezTo>
                    <a:pt x="3403" y="5404"/>
                    <a:pt x="3620" y="5304"/>
                    <a:pt x="3737" y="5104"/>
                  </a:cubicBezTo>
                  <a:lnTo>
                    <a:pt x="6138" y="968"/>
                  </a:lnTo>
                  <a:cubicBezTo>
                    <a:pt x="6372" y="534"/>
                    <a:pt x="6072" y="0"/>
                    <a:pt x="5571" y="0"/>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11"/>
            <p:cNvGrpSpPr/>
            <p:nvPr/>
          </p:nvGrpSpPr>
          <p:grpSpPr>
            <a:xfrm>
              <a:off x="8184044" y="317575"/>
              <a:ext cx="498706" cy="477465"/>
              <a:chOff x="3105300" y="593625"/>
              <a:chExt cx="256800" cy="245850"/>
            </a:xfrm>
          </p:grpSpPr>
          <p:sp>
            <p:nvSpPr>
              <p:cNvPr id="417" name="Google Shape;417;p11"/>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1"/>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1"/>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1"/>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11"/>
            <p:cNvGrpSpPr/>
            <p:nvPr/>
          </p:nvGrpSpPr>
          <p:grpSpPr>
            <a:xfrm>
              <a:off x="4713835" y="193704"/>
              <a:ext cx="518269" cy="328105"/>
              <a:chOff x="783960" y="4261704"/>
              <a:chExt cx="518269" cy="328105"/>
            </a:xfrm>
          </p:grpSpPr>
          <p:sp>
            <p:nvSpPr>
              <p:cNvPr id="422" name="Google Shape;422;p11"/>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 name="Google Shape;423;p11"/>
              <p:cNvGrpSpPr/>
              <p:nvPr/>
            </p:nvGrpSpPr>
            <p:grpSpPr>
              <a:xfrm>
                <a:off x="783960" y="4261704"/>
                <a:ext cx="518269" cy="328105"/>
                <a:chOff x="783960" y="4261704"/>
                <a:chExt cx="518269" cy="328105"/>
              </a:xfrm>
            </p:grpSpPr>
            <p:sp>
              <p:nvSpPr>
                <p:cNvPr id="424" name="Google Shape;424;p11"/>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1"/>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1"/>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1"/>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8" name="Google Shape;428;p11"/>
          <p:cNvGrpSpPr/>
          <p:nvPr/>
        </p:nvGrpSpPr>
        <p:grpSpPr>
          <a:xfrm>
            <a:off x="2574719" y="4105346"/>
            <a:ext cx="2873149" cy="840725"/>
            <a:chOff x="2574719" y="4105346"/>
            <a:chExt cx="2873149" cy="840725"/>
          </a:xfrm>
        </p:grpSpPr>
        <p:sp>
          <p:nvSpPr>
            <p:cNvPr id="429" name="Google Shape;429;p11"/>
            <p:cNvSpPr/>
            <p:nvPr/>
          </p:nvSpPr>
          <p:spPr>
            <a:xfrm flipH="1">
              <a:off x="3202782" y="4245706"/>
              <a:ext cx="120991" cy="105946"/>
            </a:xfrm>
            <a:custGeom>
              <a:rect b="b" l="l" r="r" t="t"/>
              <a:pathLst>
                <a:path extrusionOk="0" h="4704" w="5372">
                  <a:moveTo>
                    <a:pt x="2683" y="1"/>
                  </a:moveTo>
                  <a:cubicBezTo>
                    <a:pt x="1942" y="1"/>
                    <a:pt x="1202" y="346"/>
                    <a:pt x="735" y="976"/>
                  </a:cubicBezTo>
                  <a:cubicBezTo>
                    <a:pt x="1" y="2010"/>
                    <a:pt x="234" y="3511"/>
                    <a:pt x="1302" y="4278"/>
                  </a:cubicBezTo>
                  <a:cubicBezTo>
                    <a:pt x="1705" y="4565"/>
                    <a:pt x="2179" y="4704"/>
                    <a:pt x="2651" y="4704"/>
                  </a:cubicBezTo>
                  <a:cubicBezTo>
                    <a:pt x="3389" y="4704"/>
                    <a:pt x="4123" y="4363"/>
                    <a:pt x="4571" y="3711"/>
                  </a:cubicBezTo>
                  <a:cubicBezTo>
                    <a:pt x="5371" y="2677"/>
                    <a:pt x="5138" y="1176"/>
                    <a:pt x="4037" y="442"/>
                  </a:cubicBezTo>
                  <a:cubicBezTo>
                    <a:pt x="3633" y="143"/>
                    <a:pt x="3158" y="1"/>
                    <a:pt x="2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1"/>
            <p:cNvSpPr/>
            <p:nvPr/>
          </p:nvSpPr>
          <p:spPr>
            <a:xfrm flipH="1">
              <a:off x="2770057" y="4105346"/>
              <a:ext cx="101441" cy="88784"/>
            </a:xfrm>
            <a:custGeom>
              <a:rect b="b" l="l" r="r" t="t"/>
              <a:pathLst>
                <a:path extrusionOk="0" h="3942" w="4504">
                  <a:moveTo>
                    <a:pt x="2246" y="1"/>
                  </a:moveTo>
                  <a:cubicBezTo>
                    <a:pt x="1627" y="1"/>
                    <a:pt x="1020" y="290"/>
                    <a:pt x="634" y="837"/>
                  </a:cubicBezTo>
                  <a:cubicBezTo>
                    <a:pt x="1" y="1704"/>
                    <a:pt x="234" y="2905"/>
                    <a:pt x="1101" y="3572"/>
                  </a:cubicBezTo>
                  <a:cubicBezTo>
                    <a:pt x="1442" y="3821"/>
                    <a:pt x="1833" y="3941"/>
                    <a:pt x="2224" y="3941"/>
                  </a:cubicBezTo>
                  <a:cubicBezTo>
                    <a:pt x="2829" y="3941"/>
                    <a:pt x="3431" y="3652"/>
                    <a:pt x="3837" y="3105"/>
                  </a:cubicBezTo>
                  <a:cubicBezTo>
                    <a:pt x="4504" y="2238"/>
                    <a:pt x="4304" y="1037"/>
                    <a:pt x="3403" y="370"/>
                  </a:cubicBezTo>
                  <a:cubicBezTo>
                    <a:pt x="3050" y="121"/>
                    <a:pt x="2645" y="1"/>
                    <a:pt x="22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1"/>
            <p:cNvSpPr/>
            <p:nvPr/>
          </p:nvSpPr>
          <p:spPr>
            <a:xfrm flipH="1">
              <a:off x="2650598" y="4625774"/>
              <a:ext cx="18806" cy="36622"/>
            </a:xfrm>
            <a:custGeom>
              <a:rect b="b" l="l" r="r" t="t"/>
              <a:pathLst>
                <a:path extrusionOk="0" h="1626" w="835">
                  <a:moveTo>
                    <a:pt x="238" y="0"/>
                  </a:moveTo>
                  <a:cubicBezTo>
                    <a:pt x="215" y="0"/>
                    <a:pt x="191" y="5"/>
                    <a:pt x="168" y="12"/>
                  </a:cubicBezTo>
                  <a:cubicBezTo>
                    <a:pt x="101" y="12"/>
                    <a:pt x="34" y="46"/>
                    <a:pt x="34" y="146"/>
                  </a:cubicBezTo>
                  <a:cubicBezTo>
                    <a:pt x="34" y="179"/>
                    <a:pt x="1" y="246"/>
                    <a:pt x="34" y="279"/>
                  </a:cubicBezTo>
                  <a:lnTo>
                    <a:pt x="434" y="1480"/>
                  </a:lnTo>
                  <a:cubicBezTo>
                    <a:pt x="460" y="1582"/>
                    <a:pt x="544" y="1626"/>
                    <a:pt x="612" y="1626"/>
                  </a:cubicBezTo>
                  <a:cubicBezTo>
                    <a:pt x="633" y="1626"/>
                    <a:pt x="652" y="1622"/>
                    <a:pt x="668" y="1614"/>
                  </a:cubicBezTo>
                  <a:cubicBezTo>
                    <a:pt x="801" y="1580"/>
                    <a:pt x="835" y="1447"/>
                    <a:pt x="801" y="1347"/>
                  </a:cubicBezTo>
                  <a:lnTo>
                    <a:pt x="434" y="146"/>
                  </a:lnTo>
                  <a:cubicBezTo>
                    <a:pt x="383" y="44"/>
                    <a:pt x="313" y="0"/>
                    <a:pt x="2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1"/>
            <p:cNvSpPr/>
            <p:nvPr/>
          </p:nvSpPr>
          <p:spPr>
            <a:xfrm flipH="1">
              <a:off x="2676881" y="4296495"/>
              <a:ext cx="98446" cy="283941"/>
            </a:xfrm>
            <a:custGeom>
              <a:rect b="b" l="l" r="r" t="t"/>
              <a:pathLst>
                <a:path extrusionOk="0" h="12607" w="4371">
                  <a:moveTo>
                    <a:pt x="203" y="0"/>
                  </a:moveTo>
                  <a:cubicBezTo>
                    <a:pt x="180" y="0"/>
                    <a:pt x="157" y="7"/>
                    <a:pt x="134" y="22"/>
                  </a:cubicBezTo>
                  <a:cubicBezTo>
                    <a:pt x="34" y="22"/>
                    <a:pt x="0" y="55"/>
                    <a:pt x="0" y="122"/>
                  </a:cubicBezTo>
                  <a:lnTo>
                    <a:pt x="0" y="256"/>
                  </a:lnTo>
                  <a:lnTo>
                    <a:pt x="801" y="2724"/>
                  </a:lnTo>
                  <a:cubicBezTo>
                    <a:pt x="830" y="2782"/>
                    <a:pt x="883" y="2864"/>
                    <a:pt x="983" y="2864"/>
                  </a:cubicBezTo>
                  <a:cubicBezTo>
                    <a:pt x="999" y="2864"/>
                    <a:pt x="1016" y="2862"/>
                    <a:pt x="1034" y="2857"/>
                  </a:cubicBezTo>
                  <a:cubicBezTo>
                    <a:pt x="1135" y="2857"/>
                    <a:pt x="1201" y="2724"/>
                    <a:pt x="1168" y="2591"/>
                  </a:cubicBezTo>
                  <a:lnTo>
                    <a:pt x="367" y="122"/>
                  </a:lnTo>
                  <a:cubicBezTo>
                    <a:pt x="342" y="71"/>
                    <a:pt x="277" y="0"/>
                    <a:pt x="203" y="0"/>
                  </a:cubicBezTo>
                  <a:close/>
                  <a:moveTo>
                    <a:pt x="1782" y="4871"/>
                  </a:moveTo>
                  <a:cubicBezTo>
                    <a:pt x="1758" y="4871"/>
                    <a:pt x="1732" y="4877"/>
                    <a:pt x="1702" y="4892"/>
                  </a:cubicBezTo>
                  <a:cubicBezTo>
                    <a:pt x="1635" y="4892"/>
                    <a:pt x="1568" y="4926"/>
                    <a:pt x="1568" y="5026"/>
                  </a:cubicBezTo>
                  <a:lnTo>
                    <a:pt x="1568" y="5126"/>
                  </a:lnTo>
                  <a:lnTo>
                    <a:pt x="2369" y="7594"/>
                  </a:lnTo>
                  <a:cubicBezTo>
                    <a:pt x="2398" y="7652"/>
                    <a:pt x="2476" y="7734"/>
                    <a:pt x="2583" y="7734"/>
                  </a:cubicBezTo>
                  <a:cubicBezTo>
                    <a:pt x="2600" y="7734"/>
                    <a:pt x="2617" y="7732"/>
                    <a:pt x="2636" y="7728"/>
                  </a:cubicBezTo>
                  <a:cubicBezTo>
                    <a:pt x="2702" y="7661"/>
                    <a:pt x="2802" y="7594"/>
                    <a:pt x="2736" y="7461"/>
                  </a:cubicBezTo>
                  <a:lnTo>
                    <a:pt x="1968" y="5026"/>
                  </a:lnTo>
                  <a:cubicBezTo>
                    <a:pt x="1917" y="4948"/>
                    <a:pt x="1865" y="4871"/>
                    <a:pt x="1782" y="4871"/>
                  </a:cubicBezTo>
                  <a:close/>
                  <a:moveTo>
                    <a:pt x="3356" y="9754"/>
                  </a:moveTo>
                  <a:cubicBezTo>
                    <a:pt x="3338" y="9754"/>
                    <a:pt x="3321" y="9756"/>
                    <a:pt x="3303" y="9762"/>
                  </a:cubicBezTo>
                  <a:cubicBezTo>
                    <a:pt x="3203" y="9762"/>
                    <a:pt x="3169" y="9796"/>
                    <a:pt x="3169" y="9896"/>
                  </a:cubicBezTo>
                  <a:lnTo>
                    <a:pt x="3169" y="10029"/>
                  </a:lnTo>
                  <a:lnTo>
                    <a:pt x="3970" y="12464"/>
                  </a:lnTo>
                  <a:cubicBezTo>
                    <a:pt x="3997" y="12547"/>
                    <a:pt x="4047" y="12606"/>
                    <a:pt x="4139" y="12606"/>
                  </a:cubicBezTo>
                  <a:cubicBezTo>
                    <a:pt x="4158" y="12606"/>
                    <a:pt x="4180" y="12604"/>
                    <a:pt x="4203" y="12598"/>
                  </a:cubicBezTo>
                  <a:cubicBezTo>
                    <a:pt x="4303" y="12598"/>
                    <a:pt x="4370" y="12464"/>
                    <a:pt x="4337" y="12364"/>
                  </a:cubicBezTo>
                  <a:lnTo>
                    <a:pt x="3536" y="9896"/>
                  </a:lnTo>
                  <a:cubicBezTo>
                    <a:pt x="3509" y="9813"/>
                    <a:pt x="3436" y="9754"/>
                    <a:pt x="3356" y="975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1"/>
            <p:cNvSpPr/>
            <p:nvPr/>
          </p:nvSpPr>
          <p:spPr>
            <a:xfrm flipH="1">
              <a:off x="2785080" y="4213319"/>
              <a:ext cx="18806" cy="36622"/>
            </a:xfrm>
            <a:custGeom>
              <a:rect b="b" l="l" r="r" t="t"/>
              <a:pathLst>
                <a:path extrusionOk="0" h="1626" w="835">
                  <a:moveTo>
                    <a:pt x="242" y="0"/>
                  </a:moveTo>
                  <a:cubicBezTo>
                    <a:pt x="217" y="0"/>
                    <a:pt x="191" y="5"/>
                    <a:pt x="168" y="12"/>
                  </a:cubicBezTo>
                  <a:lnTo>
                    <a:pt x="68" y="146"/>
                  </a:lnTo>
                  <a:cubicBezTo>
                    <a:pt x="68" y="213"/>
                    <a:pt x="1" y="246"/>
                    <a:pt x="68" y="279"/>
                  </a:cubicBezTo>
                  <a:lnTo>
                    <a:pt x="434" y="1480"/>
                  </a:lnTo>
                  <a:cubicBezTo>
                    <a:pt x="460" y="1582"/>
                    <a:pt x="544" y="1626"/>
                    <a:pt x="612" y="1626"/>
                  </a:cubicBezTo>
                  <a:cubicBezTo>
                    <a:pt x="633" y="1626"/>
                    <a:pt x="652" y="1621"/>
                    <a:pt x="668" y="1614"/>
                  </a:cubicBezTo>
                  <a:cubicBezTo>
                    <a:pt x="801" y="1580"/>
                    <a:pt x="835" y="1447"/>
                    <a:pt x="801" y="1347"/>
                  </a:cubicBezTo>
                  <a:lnTo>
                    <a:pt x="434" y="146"/>
                  </a:lnTo>
                  <a:cubicBezTo>
                    <a:pt x="409" y="44"/>
                    <a:pt x="325" y="0"/>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1"/>
            <p:cNvSpPr/>
            <p:nvPr/>
          </p:nvSpPr>
          <p:spPr>
            <a:xfrm flipH="1">
              <a:off x="2574719" y="4681314"/>
              <a:ext cx="107455" cy="95540"/>
            </a:xfrm>
            <a:custGeom>
              <a:rect b="b" l="l" r="r" t="t"/>
              <a:pathLst>
                <a:path extrusionOk="0" h="4242" w="4771">
                  <a:moveTo>
                    <a:pt x="2410" y="0"/>
                  </a:moveTo>
                  <a:cubicBezTo>
                    <a:pt x="1752" y="0"/>
                    <a:pt x="1097" y="310"/>
                    <a:pt x="668" y="882"/>
                  </a:cubicBezTo>
                  <a:cubicBezTo>
                    <a:pt x="1" y="1850"/>
                    <a:pt x="201" y="3151"/>
                    <a:pt x="1168" y="3851"/>
                  </a:cubicBezTo>
                  <a:cubicBezTo>
                    <a:pt x="1536" y="4114"/>
                    <a:pt x="1960" y="4242"/>
                    <a:pt x="2382" y="4242"/>
                  </a:cubicBezTo>
                  <a:cubicBezTo>
                    <a:pt x="3033" y="4242"/>
                    <a:pt x="3679" y="3937"/>
                    <a:pt x="4104" y="3351"/>
                  </a:cubicBezTo>
                  <a:cubicBezTo>
                    <a:pt x="4771" y="2383"/>
                    <a:pt x="4537" y="1116"/>
                    <a:pt x="3603" y="382"/>
                  </a:cubicBezTo>
                  <a:cubicBezTo>
                    <a:pt x="3242" y="124"/>
                    <a:pt x="2825" y="0"/>
                    <a:pt x="2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1"/>
            <p:cNvSpPr/>
            <p:nvPr/>
          </p:nvSpPr>
          <p:spPr>
            <a:xfrm flipH="1">
              <a:off x="5377981" y="4700959"/>
              <a:ext cx="9775" cy="130000"/>
            </a:xfrm>
            <a:custGeom>
              <a:rect b="b" l="l" r="r" t="t"/>
              <a:pathLst>
                <a:path extrusionOk="0" h="5772" w="434">
                  <a:moveTo>
                    <a:pt x="200" y="1"/>
                  </a:moveTo>
                  <a:cubicBezTo>
                    <a:pt x="67" y="1"/>
                    <a:pt x="0" y="101"/>
                    <a:pt x="0" y="201"/>
                  </a:cubicBezTo>
                  <a:lnTo>
                    <a:pt x="0" y="5538"/>
                  </a:lnTo>
                  <a:cubicBezTo>
                    <a:pt x="0" y="5672"/>
                    <a:pt x="67" y="5772"/>
                    <a:pt x="200" y="5772"/>
                  </a:cubicBezTo>
                  <a:cubicBezTo>
                    <a:pt x="334" y="5772"/>
                    <a:pt x="434" y="5672"/>
                    <a:pt x="400" y="5538"/>
                  </a:cubicBezTo>
                  <a:lnTo>
                    <a:pt x="400" y="201"/>
                  </a:lnTo>
                  <a:cubicBezTo>
                    <a:pt x="400" y="101"/>
                    <a:pt x="334" y="1"/>
                    <a:pt x="200" y="1"/>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1"/>
            <p:cNvSpPr/>
            <p:nvPr/>
          </p:nvSpPr>
          <p:spPr>
            <a:xfrm flipH="1">
              <a:off x="5318612" y="4761072"/>
              <a:ext cx="129257" cy="9797"/>
            </a:xfrm>
            <a:custGeom>
              <a:rect b="b" l="l" r="r" t="t"/>
              <a:pathLst>
                <a:path extrusionOk="0" h="435" w="5739">
                  <a:moveTo>
                    <a:pt x="201" y="0"/>
                  </a:moveTo>
                  <a:cubicBezTo>
                    <a:pt x="67" y="0"/>
                    <a:pt x="1" y="100"/>
                    <a:pt x="1" y="201"/>
                  </a:cubicBezTo>
                  <a:cubicBezTo>
                    <a:pt x="1" y="334"/>
                    <a:pt x="67" y="434"/>
                    <a:pt x="201" y="434"/>
                  </a:cubicBezTo>
                  <a:lnTo>
                    <a:pt x="5538" y="434"/>
                  </a:lnTo>
                  <a:cubicBezTo>
                    <a:pt x="5671" y="434"/>
                    <a:pt x="5738" y="334"/>
                    <a:pt x="5738" y="201"/>
                  </a:cubicBezTo>
                  <a:cubicBezTo>
                    <a:pt x="5738" y="100"/>
                    <a:pt x="5671" y="0"/>
                    <a:pt x="5538" y="0"/>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1"/>
            <p:cNvSpPr/>
            <p:nvPr/>
          </p:nvSpPr>
          <p:spPr>
            <a:xfrm>
              <a:off x="5231472" y="4848999"/>
              <a:ext cx="95315" cy="97072"/>
            </a:xfrm>
            <a:custGeom>
              <a:rect b="b" l="l" r="r" t="t"/>
              <a:pathLst>
                <a:path extrusionOk="0" h="4310" w="4232">
                  <a:moveTo>
                    <a:pt x="509" y="0"/>
                  </a:moveTo>
                  <a:cubicBezTo>
                    <a:pt x="251" y="0"/>
                    <a:pt x="1" y="255"/>
                    <a:pt x="28" y="533"/>
                  </a:cubicBezTo>
                  <a:lnTo>
                    <a:pt x="495" y="3902"/>
                  </a:lnTo>
                  <a:cubicBezTo>
                    <a:pt x="518" y="4153"/>
                    <a:pt x="728" y="4310"/>
                    <a:pt x="944" y="4310"/>
                  </a:cubicBezTo>
                  <a:cubicBezTo>
                    <a:pt x="1044" y="4310"/>
                    <a:pt x="1145" y="4276"/>
                    <a:pt x="1229" y="4202"/>
                  </a:cubicBezTo>
                  <a:lnTo>
                    <a:pt x="3965" y="2101"/>
                  </a:lnTo>
                  <a:cubicBezTo>
                    <a:pt x="4231" y="1901"/>
                    <a:pt x="4165" y="1434"/>
                    <a:pt x="3831" y="1300"/>
                  </a:cubicBezTo>
                  <a:lnTo>
                    <a:pt x="662" y="33"/>
                  </a:lnTo>
                  <a:cubicBezTo>
                    <a:pt x="612" y="10"/>
                    <a:pt x="560" y="0"/>
                    <a:pt x="509" y="0"/>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438" name="Shape 43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439" name="Shape 439"/>
        <p:cNvGrpSpPr/>
        <p:nvPr/>
      </p:nvGrpSpPr>
      <p:grpSpPr>
        <a:xfrm>
          <a:off x="0" y="0"/>
          <a:ext cx="0" cy="0"/>
          <a:chOff x="0" y="0"/>
          <a:chExt cx="0" cy="0"/>
        </a:xfrm>
      </p:grpSpPr>
      <p:sp>
        <p:nvSpPr>
          <p:cNvPr id="440" name="Google Shape;440;p13"/>
          <p:cNvSpPr txBox="1"/>
          <p:nvPr>
            <p:ph type="title"/>
          </p:nvPr>
        </p:nvSpPr>
        <p:spPr>
          <a:xfrm>
            <a:off x="720000" y="1832050"/>
            <a:ext cx="2072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1" name="Google Shape;441;p13"/>
          <p:cNvSpPr txBox="1"/>
          <p:nvPr>
            <p:ph hasCustomPrompt="1" idx="2" type="title"/>
          </p:nvPr>
        </p:nvSpPr>
        <p:spPr>
          <a:xfrm>
            <a:off x="1309050" y="1437295"/>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442" name="Google Shape;442;p13"/>
          <p:cNvSpPr txBox="1"/>
          <p:nvPr>
            <p:ph idx="1" type="subTitle"/>
          </p:nvPr>
        </p:nvSpPr>
        <p:spPr>
          <a:xfrm>
            <a:off x="720000" y="2359748"/>
            <a:ext cx="2072100" cy="44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43" name="Google Shape;443;p13"/>
          <p:cNvSpPr txBox="1"/>
          <p:nvPr>
            <p:ph idx="3" type="title"/>
          </p:nvPr>
        </p:nvSpPr>
        <p:spPr>
          <a:xfrm>
            <a:off x="3535950" y="1832050"/>
            <a:ext cx="2072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4" name="Google Shape;444;p13"/>
          <p:cNvSpPr txBox="1"/>
          <p:nvPr>
            <p:ph hasCustomPrompt="1" idx="4" type="title"/>
          </p:nvPr>
        </p:nvSpPr>
        <p:spPr>
          <a:xfrm>
            <a:off x="4092375" y="1437295"/>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445" name="Google Shape;445;p13"/>
          <p:cNvSpPr txBox="1"/>
          <p:nvPr>
            <p:ph idx="5" type="subTitle"/>
          </p:nvPr>
        </p:nvSpPr>
        <p:spPr>
          <a:xfrm>
            <a:off x="3535950" y="2359748"/>
            <a:ext cx="2072100" cy="44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46" name="Google Shape;446;p13"/>
          <p:cNvSpPr txBox="1"/>
          <p:nvPr>
            <p:ph idx="6" type="title"/>
          </p:nvPr>
        </p:nvSpPr>
        <p:spPr>
          <a:xfrm>
            <a:off x="6351900" y="1832050"/>
            <a:ext cx="2072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7" name="Google Shape;447;p13"/>
          <p:cNvSpPr txBox="1"/>
          <p:nvPr>
            <p:ph hasCustomPrompt="1" idx="7" type="title"/>
          </p:nvPr>
        </p:nvSpPr>
        <p:spPr>
          <a:xfrm>
            <a:off x="6908325" y="1437295"/>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448" name="Google Shape;448;p13"/>
          <p:cNvSpPr txBox="1"/>
          <p:nvPr>
            <p:ph idx="8" type="subTitle"/>
          </p:nvPr>
        </p:nvSpPr>
        <p:spPr>
          <a:xfrm>
            <a:off x="6351900" y="2359748"/>
            <a:ext cx="2072100" cy="44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49" name="Google Shape;449;p13"/>
          <p:cNvSpPr txBox="1"/>
          <p:nvPr>
            <p:ph idx="9" type="title"/>
          </p:nvPr>
        </p:nvSpPr>
        <p:spPr>
          <a:xfrm>
            <a:off x="720000" y="3624304"/>
            <a:ext cx="2072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50" name="Google Shape;450;p13"/>
          <p:cNvSpPr txBox="1"/>
          <p:nvPr>
            <p:ph hasCustomPrompt="1" idx="13" type="title"/>
          </p:nvPr>
        </p:nvSpPr>
        <p:spPr>
          <a:xfrm>
            <a:off x="1309050" y="3232758"/>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451" name="Google Shape;451;p13"/>
          <p:cNvSpPr txBox="1"/>
          <p:nvPr>
            <p:ph idx="14" type="subTitle"/>
          </p:nvPr>
        </p:nvSpPr>
        <p:spPr>
          <a:xfrm>
            <a:off x="720000" y="4152027"/>
            <a:ext cx="2072100" cy="44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52" name="Google Shape;452;p13"/>
          <p:cNvSpPr txBox="1"/>
          <p:nvPr>
            <p:ph idx="15" type="title"/>
          </p:nvPr>
        </p:nvSpPr>
        <p:spPr>
          <a:xfrm>
            <a:off x="3535950" y="3624304"/>
            <a:ext cx="2072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53" name="Google Shape;453;p13"/>
          <p:cNvSpPr txBox="1"/>
          <p:nvPr>
            <p:ph hasCustomPrompt="1" idx="16" type="title"/>
          </p:nvPr>
        </p:nvSpPr>
        <p:spPr>
          <a:xfrm>
            <a:off x="4092375" y="3232758"/>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454" name="Google Shape;454;p13"/>
          <p:cNvSpPr txBox="1"/>
          <p:nvPr>
            <p:ph idx="17" type="subTitle"/>
          </p:nvPr>
        </p:nvSpPr>
        <p:spPr>
          <a:xfrm>
            <a:off x="3535950" y="4152027"/>
            <a:ext cx="2072100" cy="44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55" name="Google Shape;455;p13"/>
          <p:cNvSpPr txBox="1"/>
          <p:nvPr>
            <p:ph idx="18" type="title"/>
          </p:nvPr>
        </p:nvSpPr>
        <p:spPr>
          <a:xfrm>
            <a:off x="6351900" y="3624304"/>
            <a:ext cx="2072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56" name="Google Shape;456;p13"/>
          <p:cNvSpPr txBox="1"/>
          <p:nvPr>
            <p:ph hasCustomPrompt="1" idx="19" type="title"/>
          </p:nvPr>
        </p:nvSpPr>
        <p:spPr>
          <a:xfrm>
            <a:off x="6908325" y="3232758"/>
            <a:ext cx="8940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457" name="Google Shape;457;p13"/>
          <p:cNvSpPr txBox="1"/>
          <p:nvPr>
            <p:ph idx="20" type="subTitle"/>
          </p:nvPr>
        </p:nvSpPr>
        <p:spPr>
          <a:xfrm>
            <a:off x="6351900" y="4152027"/>
            <a:ext cx="2072100" cy="44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58" name="Google Shape;458;p13"/>
          <p:cNvSpPr txBox="1"/>
          <p:nvPr>
            <p:ph idx="21"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59" name="Google Shape;459;p13"/>
          <p:cNvGrpSpPr/>
          <p:nvPr/>
        </p:nvGrpSpPr>
        <p:grpSpPr>
          <a:xfrm>
            <a:off x="4796439" y="-2911087"/>
            <a:ext cx="8043475" cy="8043475"/>
            <a:chOff x="1241175" y="-1300650"/>
            <a:chExt cx="8043475" cy="8043475"/>
          </a:xfrm>
        </p:grpSpPr>
        <p:sp>
          <p:nvSpPr>
            <p:cNvPr id="460" name="Google Shape;460;p13"/>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3"/>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3"/>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3"/>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3"/>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3"/>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3"/>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13"/>
          <p:cNvGrpSpPr/>
          <p:nvPr/>
        </p:nvGrpSpPr>
        <p:grpSpPr>
          <a:xfrm>
            <a:off x="194827" y="164749"/>
            <a:ext cx="8680795" cy="4879924"/>
            <a:chOff x="194827" y="164749"/>
            <a:chExt cx="8680795" cy="4879924"/>
          </a:xfrm>
        </p:grpSpPr>
        <p:grpSp>
          <p:nvGrpSpPr>
            <p:cNvPr id="468" name="Google Shape;468;p13"/>
            <p:cNvGrpSpPr/>
            <p:nvPr/>
          </p:nvGrpSpPr>
          <p:grpSpPr>
            <a:xfrm>
              <a:off x="1019937" y="206524"/>
              <a:ext cx="609540" cy="583574"/>
              <a:chOff x="3105300" y="593625"/>
              <a:chExt cx="256800" cy="245850"/>
            </a:xfrm>
          </p:grpSpPr>
          <p:sp>
            <p:nvSpPr>
              <p:cNvPr id="469" name="Google Shape;469;p13"/>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3"/>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3"/>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3"/>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13"/>
            <p:cNvGrpSpPr/>
            <p:nvPr/>
          </p:nvGrpSpPr>
          <p:grpSpPr>
            <a:xfrm>
              <a:off x="8057878" y="710652"/>
              <a:ext cx="631910" cy="457789"/>
              <a:chOff x="855125" y="679497"/>
              <a:chExt cx="254310" cy="184228"/>
            </a:xfrm>
          </p:grpSpPr>
          <p:sp>
            <p:nvSpPr>
              <p:cNvPr id="474" name="Google Shape;474;p13"/>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3"/>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3"/>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 name="Google Shape;477;p13"/>
            <p:cNvGrpSpPr/>
            <p:nvPr/>
          </p:nvGrpSpPr>
          <p:grpSpPr>
            <a:xfrm>
              <a:off x="194835" y="1017604"/>
              <a:ext cx="518269" cy="328105"/>
              <a:chOff x="783960" y="4261704"/>
              <a:chExt cx="518269" cy="328105"/>
            </a:xfrm>
          </p:grpSpPr>
          <p:sp>
            <p:nvSpPr>
              <p:cNvPr id="478" name="Google Shape;478;p13"/>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 name="Google Shape;479;p13"/>
              <p:cNvGrpSpPr/>
              <p:nvPr/>
            </p:nvGrpSpPr>
            <p:grpSpPr>
              <a:xfrm>
                <a:off x="783960" y="4261704"/>
                <a:ext cx="518269" cy="328105"/>
                <a:chOff x="783960" y="4261704"/>
                <a:chExt cx="518269" cy="328105"/>
              </a:xfrm>
            </p:grpSpPr>
            <p:sp>
              <p:nvSpPr>
                <p:cNvPr id="480" name="Google Shape;480;p13"/>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3"/>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3"/>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3"/>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 name="Google Shape;484;p13"/>
            <p:cNvGrpSpPr/>
            <p:nvPr/>
          </p:nvGrpSpPr>
          <p:grpSpPr>
            <a:xfrm>
              <a:off x="2976937" y="164749"/>
              <a:ext cx="5898685" cy="4879924"/>
              <a:chOff x="1223999" y="393649"/>
              <a:chExt cx="5898685" cy="4879924"/>
            </a:xfrm>
          </p:grpSpPr>
          <p:sp>
            <p:nvSpPr>
              <p:cNvPr id="485" name="Google Shape;485;p13"/>
              <p:cNvSpPr/>
              <p:nvPr/>
            </p:nvSpPr>
            <p:spPr>
              <a:xfrm>
                <a:off x="5254918" y="393649"/>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3"/>
              <p:cNvSpPr/>
              <p:nvPr/>
            </p:nvSpPr>
            <p:spPr>
              <a:xfrm>
                <a:off x="5155383" y="491332"/>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3"/>
              <p:cNvSpPr/>
              <p:nvPr/>
            </p:nvSpPr>
            <p:spPr>
              <a:xfrm>
                <a:off x="5354756" y="635481"/>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3"/>
              <p:cNvSpPr/>
              <p:nvPr/>
            </p:nvSpPr>
            <p:spPr>
              <a:xfrm>
                <a:off x="7037876" y="5030718"/>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3"/>
              <p:cNvSpPr/>
              <p:nvPr/>
            </p:nvSpPr>
            <p:spPr>
              <a:xfrm>
                <a:off x="6914418" y="4684960"/>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3"/>
              <p:cNvSpPr/>
              <p:nvPr/>
            </p:nvSpPr>
            <p:spPr>
              <a:xfrm>
                <a:off x="1223999" y="5053318"/>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3"/>
              <p:cNvSpPr/>
              <p:nvPr/>
            </p:nvSpPr>
            <p:spPr>
              <a:xfrm>
                <a:off x="1367762" y="5187853"/>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3"/>
              <p:cNvSpPr/>
              <p:nvPr/>
            </p:nvSpPr>
            <p:spPr>
              <a:xfrm>
                <a:off x="1341960" y="4873616"/>
                <a:ext cx="200917" cy="171662"/>
              </a:xfrm>
              <a:custGeom>
                <a:rect b="b" l="l" r="r" t="t"/>
                <a:pathLst>
                  <a:path extrusionOk="0" h="6214" w="7273">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13"/>
            <p:cNvGrpSpPr/>
            <p:nvPr/>
          </p:nvGrpSpPr>
          <p:grpSpPr>
            <a:xfrm>
              <a:off x="194827" y="3591559"/>
              <a:ext cx="232368" cy="973684"/>
              <a:chOff x="6656577" y="3252597"/>
              <a:chExt cx="232368" cy="973684"/>
            </a:xfrm>
          </p:grpSpPr>
          <p:sp>
            <p:nvSpPr>
              <p:cNvPr id="494" name="Google Shape;494;p13"/>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3"/>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3"/>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3"/>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3"/>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3"/>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3"/>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3"/>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3"/>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3"/>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3"/>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3"/>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506" name="Shape 506"/>
        <p:cNvGrpSpPr/>
        <p:nvPr/>
      </p:nvGrpSpPr>
      <p:grpSpPr>
        <a:xfrm>
          <a:off x="0" y="0"/>
          <a:ext cx="0" cy="0"/>
          <a:chOff x="0" y="0"/>
          <a:chExt cx="0" cy="0"/>
        </a:xfrm>
      </p:grpSpPr>
      <p:sp>
        <p:nvSpPr>
          <p:cNvPr id="507" name="Google Shape;507;p14"/>
          <p:cNvSpPr txBox="1"/>
          <p:nvPr>
            <p:ph idx="1" type="body"/>
          </p:nvPr>
        </p:nvSpPr>
        <p:spPr>
          <a:xfrm>
            <a:off x="713100" y="1208700"/>
            <a:ext cx="3858900" cy="1583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2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508" name="Google Shape;508;p14"/>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09" name="Google Shape;509;p14"/>
          <p:cNvGrpSpPr/>
          <p:nvPr/>
        </p:nvGrpSpPr>
        <p:grpSpPr>
          <a:xfrm>
            <a:off x="4222055" y="-3474610"/>
            <a:ext cx="8043475" cy="8043475"/>
            <a:chOff x="1241175" y="-1300650"/>
            <a:chExt cx="8043475" cy="8043475"/>
          </a:xfrm>
        </p:grpSpPr>
        <p:sp>
          <p:nvSpPr>
            <p:cNvPr id="510" name="Google Shape;510;p14"/>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4"/>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4"/>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4"/>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4"/>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4"/>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4"/>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14"/>
          <p:cNvGrpSpPr/>
          <p:nvPr/>
        </p:nvGrpSpPr>
        <p:grpSpPr>
          <a:xfrm>
            <a:off x="8028260" y="322966"/>
            <a:ext cx="365869" cy="328105"/>
            <a:chOff x="7194285" y="1228366"/>
            <a:chExt cx="365869" cy="328105"/>
          </a:xfrm>
        </p:grpSpPr>
        <p:sp>
          <p:nvSpPr>
            <p:cNvPr id="518" name="Google Shape;518;p14"/>
            <p:cNvSpPr/>
            <p:nvPr/>
          </p:nvSpPr>
          <p:spPr>
            <a:xfrm>
              <a:off x="7474434" y="1291960"/>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4"/>
            <p:cNvSpPr/>
            <p:nvPr/>
          </p:nvSpPr>
          <p:spPr>
            <a:xfrm>
              <a:off x="7315920" y="1470723"/>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4"/>
            <p:cNvSpPr/>
            <p:nvPr/>
          </p:nvSpPr>
          <p:spPr>
            <a:xfrm>
              <a:off x="7293820" y="1228366"/>
              <a:ext cx="15691" cy="213817"/>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4"/>
            <p:cNvSpPr/>
            <p:nvPr/>
          </p:nvSpPr>
          <p:spPr>
            <a:xfrm>
              <a:off x="7194285" y="1326989"/>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14"/>
          <p:cNvGrpSpPr/>
          <p:nvPr/>
        </p:nvGrpSpPr>
        <p:grpSpPr>
          <a:xfrm>
            <a:off x="259146" y="2488768"/>
            <a:ext cx="354818" cy="2432541"/>
            <a:chOff x="174946" y="1297681"/>
            <a:chExt cx="354818" cy="2432541"/>
          </a:xfrm>
        </p:grpSpPr>
        <p:sp>
          <p:nvSpPr>
            <p:cNvPr id="523" name="Google Shape;523;p14"/>
            <p:cNvSpPr/>
            <p:nvPr/>
          </p:nvSpPr>
          <p:spPr>
            <a:xfrm>
              <a:off x="274480" y="332747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4"/>
            <p:cNvSpPr/>
            <p:nvPr/>
          </p:nvSpPr>
          <p:spPr>
            <a:xfrm>
              <a:off x="174946" y="342515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4"/>
            <p:cNvSpPr/>
            <p:nvPr/>
          </p:nvSpPr>
          <p:spPr>
            <a:xfrm>
              <a:off x="374318" y="356930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4"/>
            <p:cNvSpPr/>
            <p:nvPr/>
          </p:nvSpPr>
          <p:spPr>
            <a:xfrm>
              <a:off x="250712" y="1297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4"/>
            <p:cNvSpPr/>
            <p:nvPr/>
          </p:nvSpPr>
          <p:spPr>
            <a:xfrm>
              <a:off x="394474" y="1432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 name="Google Shape;528;p14"/>
          <p:cNvGrpSpPr/>
          <p:nvPr/>
        </p:nvGrpSpPr>
        <p:grpSpPr>
          <a:xfrm>
            <a:off x="906912" y="195249"/>
            <a:ext cx="609540" cy="583574"/>
            <a:chOff x="3105300" y="593625"/>
            <a:chExt cx="256800" cy="245850"/>
          </a:xfrm>
        </p:grpSpPr>
        <p:sp>
          <p:nvSpPr>
            <p:cNvPr id="529" name="Google Shape;529;p14"/>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4"/>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4"/>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4"/>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14"/>
          <p:cNvGrpSpPr/>
          <p:nvPr/>
        </p:nvGrpSpPr>
        <p:grpSpPr>
          <a:xfrm>
            <a:off x="8652612" y="4730718"/>
            <a:ext cx="229483" cy="220256"/>
            <a:chOff x="250712" y="1297681"/>
            <a:chExt cx="229483" cy="220256"/>
          </a:xfrm>
        </p:grpSpPr>
        <p:sp>
          <p:nvSpPr>
            <p:cNvPr id="534" name="Google Shape;534;p14"/>
            <p:cNvSpPr/>
            <p:nvPr/>
          </p:nvSpPr>
          <p:spPr>
            <a:xfrm>
              <a:off x="250712" y="1297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4"/>
            <p:cNvSpPr/>
            <p:nvPr/>
          </p:nvSpPr>
          <p:spPr>
            <a:xfrm>
              <a:off x="394474" y="1432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 name="Google Shape;536;p14"/>
          <p:cNvGrpSpPr/>
          <p:nvPr/>
        </p:nvGrpSpPr>
        <p:grpSpPr>
          <a:xfrm>
            <a:off x="8594804" y="1188192"/>
            <a:ext cx="477477" cy="478195"/>
            <a:chOff x="5022684" y="4300597"/>
            <a:chExt cx="648306" cy="649281"/>
          </a:xfrm>
        </p:grpSpPr>
        <p:sp>
          <p:nvSpPr>
            <p:cNvPr id="537" name="Google Shape;537;p14"/>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4"/>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4"/>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4"/>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41" name="Shape 541"/>
        <p:cNvGrpSpPr/>
        <p:nvPr/>
      </p:nvGrpSpPr>
      <p:grpSpPr>
        <a:xfrm>
          <a:off x="0" y="0"/>
          <a:ext cx="0" cy="0"/>
          <a:chOff x="0" y="0"/>
          <a:chExt cx="0" cy="0"/>
        </a:xfrm>
      </p:grpSpPr>
      <p:sp>
        <p:nvSpPr>
          <p:cNvPr id="542" name="Google Shape;542;p15"/>
          <p:cNvSpPr txBox="1"/>
          <p:nvPr>
            <p:ph type="title"/>
          </p:nvPr>
        </p:nvSpPr>
        <p:spPr>
          <a:xfrm>
            <a:off x="720475" y="3710100"/>
            <a:ext cx="4166100" cy="420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43" name="Google Shape;543;p15"/>
          <p:cNvSpPr txBox="1"/>
          <p:nvPr>
            <p:ph idx="1" type="subTitle"/>
          </p:nvPr>
        </p:nvSpPr>
        <p:spPr>
          <a:xfrm>
            <a:off x="720475" y="954200"/>
            <a:ext cx="4166100" cy="2756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9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544" name="Google Shape;544;p15"/>
          <p:cNvGrpSpPr/>
          <p:nvPr/>
        </p:nvGrpSpPr>
        <p:grpSpPr>
          <a:xfrm>
            <a:off x="4800605" y="-2897864"/>
            <a:ext cx="8043475" cy="8043475"/>
            <a:chOff x="1241175" y="-1300650"/>
            <a:chExt cx="8043475" cy="8043475"/>
          </a:xfrm>
        </p:grpSpPr>
        <p:sp>
          <p:nvSpPr>
            <p:cNvPr id="545" name="Google Shape;545;p15"/>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5"/>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5"/>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5"/>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5"/>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5"/>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5"/>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15"/>
          <p:cNvGrpSpPr/>
          <p:nvPr/>
        </p:nvGrpSpPr>
        <p:grpSpPr>
          <a:xfrm>
            <a:off x="1740175" y="258921"/>
            <a:ext cx="535664" cy="317725"/>
            <a:chOff x="5182025" y="464396"/>
            <a:chExt cx="535664" cy="317725"/>
          </a:xfrm>
        </p:grpSpPr>
        <p:sp>
          <p:nvSpPr>
            <p:cNvPr id="553" name="Google Shape;553;p15"/>
            <p:cNvSpPr/>
            <p:nvPr/>
          </p:nvSpPr>
          <p:spPr>
            <a:xfrm>
              <a:off x="5534801" y="464396"/>
              <a:ext cx="182888" cy="183820"/>
            </a:xfrm>
            <a:custGeom>
              <a:rect b="b" l="l" r="r" t="t"/>
              <a:pathLst>
                <a:path extrusionOk="0" h="3786" w="3767">
                  <a:moveTo>
                    <a:pt x="0" y="1"/>
                  </a:moveTo>
                  <a:lnTo>
                    <a:pt x="0" y="3786"/>
                  </a:lnTo>
                  <a:lnTo>
                    <a:pt x="3767" y="3786"/>
                  </a:lnTo>
                  <a:lnTo>
                    <a:pt x="3767"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5"/>
            <p:cNvSpPr/>
            <p:nvPr/>
          </p:nvSpPr>
          <p:spPr>
            <a:xfrm>
              <a:off x="5389826" y="574268"/>
              <a:ext cx="207794" cy="207853"/>
            </a:xfrm>
            <a:custGeom>
              <a:rect b="b" l="l" r="r" t="t"/>
              <a:pathLst>
                <a:path extrusionOk="0" h="4281" w="4280">
                  <a:moveTo>
                    <a:pt x="0" y="1"/>
                  </a:moveTo>
                  <a:lnTo>
                    <a:pt x="0" y="4281"/>
                  </a:lnTo>
                  <a:lnTo>
                    <a:pt x="4280" y="4281"/>
                  </a:lnTo>
                  <a:lnTo>
                    <a:pt x="428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5"/>
            <p:cNvSpPr/>
            <p:nvPr/>
          </p:nvSpPr>
          <p:spPr>
            <a:xfrm>
              <a:off x="5182025" y="510568"/>
              <a:ext cx="110840" cy="110894"/>
            </a:xfrm>
            <a:custGeom>
              <a:rect b="b" l="l" r="r" t="t"/>
              <a:pathLst>
                <a:path extrusionOk="0" h="2284" w="2283">
                  <a:moveTo>
                    <a:pt x="0" y="1"/>
                  </a:moveTo>
                  <a:lnTo>
                    <a:pt x="0"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 name="Google Shape;556;p15"/>
          <p:cNvGrpSpPr/>
          <p:nvPr/>
        </p:nvGrpSpPr>
        <p:grpSpPr>
          <a:xfrm rot="10800000">
            <a:off x="216552" y="304484"/>
            <a:ext cx="232368" cy="973684"/>
            <a:chOff x="6656577" y="3252597"/>
            <a:chExt cx="232368" cy="973684"/>
          </a:xfrm>
        </p:grpSpPr>
        <p:sp>
          <p:nvSpPr>
            <p:cNvPr id="557" name="Google Shape;557;p15"/>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5"/>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5"/>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5"/>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5"/>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5"/>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5"/>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5"/>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5"/>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5"/>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5"/>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5"/>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 name="Google Shape;569;p15"/>
          <p:cNvGrpSpPr/>
          <p:nvPr/>
        </p:nvGrpSpPr>
        <p:grpSpPr>
          <a:xfrm>
            <a:off x="381800" y="4615043"/>
            <a:ext cx="415595" cy="271553"/>
            <a:chOff x="5182025" y="510568"/>
            <a:chExt cx="415595" cy="271553"/>
          </a:xfrm>
        </p:grpSpPr>
        <p:sp>
          <p:nvSpPr>
            <p:cNvPr id="570" name="Google Shape;570;p15"/>
            <p:cNvSpPr/>
            <p:nvPr/>
          </p:nvSpPr>
          <p:spPr>
            <a:xfrm>
              <a:off x="5389826" y="574268"/>
              <a:ext cx="207794" cy="207853"/>
            </a:xfrm>
            <a:custGeom>
              <a:rect b="b" l="l" r="r" t="t"/>
              <a:pathLst>
                <a:path extrusionOk="0" h="4281" w="4280">
                  <a:moveTo>
                    <a:pt x="0" y="1"/>
                  </a:moveTo>
                  <a:lnTo>
                    <a:pt x="0" y="4281"/>
                  </a:lnTo>
                  <a:lnTo>
                    <a:pt x="4280" y="4281"/>
                  </a:lnTo>
                  <a:lnTo>
                    <a:pt x="428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5"/>
            <p:cNvSpPr/>
            <p:nvPr/>
          </p:nvSpPr>
          <p:spPr>
            <a:xfrm>
              <a:off x="5182025" y="510568"/>
              <a:ext cx="110840" cy="110894"/>
            </a:xfrm>
            <a:custGeom>
              <a:rect b="b" l="l" r="r" t="t"/>
              <a:pathLst>
                <a:path extrusionOk="0" h="2284" w="2283">
                  <a:moveTo>
                    <a:pt x="0" y="1"/>
                  </a:moveTo>
                  <a:lnTo>
                    <a:pt x="0"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15"/>
          <p:cNvGrpSpPr/>
          <p:nvPr/>
        </p:nvGrpSpPr>
        <p:grpSpPr>
          <a:xfrm>
            <a:off x="3598396" y="4410499"/>
            <a:ext cx="354818" cy="402747"/>
            <a:chOff x="8117146" y="4166124"/>
            <a:chExt cx="354818" cy="402747"/>
          </a:xfrm>
        </p:grpSpPr>
        <p:sp>
          <p:nvSpPr>
            <p:cNvPr id="573" name="Google Shape;573;p15"/>
            <p:cNvSpPr/>
            <p:nvPr/>
          </p:nvSpPr>
          <p:spPr>
            <a:xfrm>
              <a:off x="8216680" y="41661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5"/>
            <p:cNvSpPr/>
            <p:nvPr/>
          </p:nvSpPr>
          <p:spPr>
            <a:xfrm>
              <a:off x="8117146" y="42638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5"/>
            <p:cNvSpPr/>
            <p:nvPr/>
          </p:nvSpPr>
          <p:spPr>
            <a:xfrm>
              <a:off x="8316518" y="44079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spTree>
      <p:nvGrpSpPr>
        <p:cNvPr id="576" name="Shape 576"/>
        <p:cNvGrpSpPr/>
        <p:nvPr/>
      </p:nvGrpSpPr>
      <p:grpSpPr>
        <a:xfrm>
          <a:off x="0" y="0"/>
          <a:ext cx="0" cy="0"/>
          <a:chOff x="0" y="0"/>
          <a:chExt cx="0" cy="0"/>
        </a:xfrm>
      </p:grpSpPr>
      <p:sp>
        <p:nvSpPr>
          <p:cNvPr id="577" name="Google Shape;577;p16"/>
          <p:cNvSpPr txBox="1"/>
          <p:nvPr>
            <p:ph type="title"/>
          </p:nvPr>
        </p:nvSpPr>
        <p:spPr>
          <a:xfrm>
            <a:off x="5188500" y="835632"/>
            <a:ext cx="3238200" cy="20565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2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78" name="Google Shape;578;p16"/>
          <p:cNvSpPr txBox="1"/>
          <p:nvPr>
            <p:ph idx="1" type="subTitle"/>
          </p:nvPr>
        </p:nvSpPr>
        <p:spPr>
          <a:xfrm>
            <a:off x="5188500" y="2902750"/>
            <a:ext cx="3238200" cy="130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79" name="Google Shape;579;p16"/>
          <p:cNvGrpSpPr/>
          <p:nvPr/>
        </p:nvGrpSpPr>
        <p:grpSpPr>
          <a:xfrm>
            <a:off x="4713835" y="193704"/>
            <a:ext cx="4201291" cy="4832962"/>
            <a:chOff x="4713835" y="193704"/>
            <a:chExt cx="4201291" cy="4832962"/>
          </a:xfrm>
        </p:grpSpPr>
        <p:grpSp>
          <p:nvGrpSpPr>
            <p:cNvPr id="580" name="Google Shape;580;p16"/>
            <p:cNvGrpSpPr/>
            <p:nvPr/>
          </p:nvGrpSpPr>
          <p:grpSpPr>
            <a:xfrm>
              <a:off x="4992328" y="4568877"/>
              <a:ext cx="631910" cy="457789"/>
              <a:chOff x="855125" y="679497"/>
              <a:chExt cx="254310" cy="184228"/>
            </a:xfrm>
          </p:grpSpPr>
          <p:sp>
            <p:nvSpPr>
              <p:cNvPr id="581" name="Google Shape;581;p16"/>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6"/>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6"/>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16"/>
            <p:cNvGrpSpPr/>
            <p:nvPr/>
          </p:nvGrpSpPr>
          <p:grpSpPr>
            <a:xfrm>
              <a:off x="8184044" y="317575"/>
              <a:ext cx="498706" cy="477465"/>
              <a:chOff x="3105300" y="593625"/>
              <a:chExt cx="256800" cy="245850"/>
            </a:xfrm>
          </p:grpSpPr>
          <p:sp>
            <p:nvSpPr>
              <p:cNvPr id="585" name="Google Shape;585;p16"/>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6"/>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6"/>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6"/>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16"/>
            <p:cNvGrpSpPr/>
            <p:nvPr/>
          </p:nvGrpSpPr>
          <p:grpSpPr>
            <a:xfrm>
              <a:off x="8426712" y="4401252"/>
              <a:ext cx="456233" cy="335252"/>
              <a:chOff x="8353512" y="4107552"/>
              <a:chExt cx="456233" cy="335252"/>
            </a:xfrm>
          </p:grpSpPr>
          <p:sp>
            <p:nvSpPr>
              <p:cNvPr id="590" name="Google Shape;590;p16"/>
              <p:cNvSpPr/>
              <p:nvPr/>
            </p:nvSpPr>
            <p:spPr>
              <a:xfrm>
                <a:off x="8353512" y="4162027"/>
                <a:ext cx="159778" cy="158864"/>
              </a:xfrm>
              <a:custGeom>
                <a:rect b="b" l="l" r="r" t="t"/>
                <a:pathLst>
                  <a:path extrusionOk="0" h="3272" w="3291">
                    <a:moveTo>
                      <a:pt x="0" y="0"/>
                    </a:moveTo>
                    <a:lnTo>
                      <a:pt x="0" y="3272"/>
                    </a:lnTo>
                    <a:lnTo>
                      <a:pt x="3291" y="3272"/>
                    </a:lnTo>
                    <a:lnTo>
                      <a:pt x="3291"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6"/>
              <p:cNvSpPr/>
              <p:nvPr/>
            </p:nvSpPr>
            <p:spPr>
              <a:xfrm>
                <a:off x="8452315" y="4256216"/>
                <a:ext cx="185655" cy="186587"/>
              </a:xfrm>
              <a:custGeom>
                <a:rect b="b" l="l" r="r" t="t"/>
                <a:pathLst>
                  <a:path extrusionOk="0" h="3843" w="3824">
                    <a:moveTo>
                      <a:pt x="1" y="0"/>
                    </a:moveTo>
                    <a:lnTo>
                      <a:pt x="1" y="3843"/>
                    </a:lnTo>
                    <a:lnTo>
                      <a:pt x="3824" y="3843"/>
                    </a:lnTo>
                    <a:lnTo>
                      <a:pt x="3824"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6"/>
              <p:cNvSpPr/>
              <p:nvPr/>
            </p:nvSpPr>
            <p:spPr>
              <a:xfrm>
                <a:off x="8616710" y="4107552"/>
                <a:ext cx="193035" cy="193045"/>
              </a:xfrm>
              <a:custGeom>
                <a:rect b="b" l="l" r="r" t="t"/>
                <a:pathLst>
                  <a:path extrusionOk="0" h="3976" w="3976">
                    <a:moveTo>
                      <a:pt x="0" y="0"/>
                    </a:moveTo>
                    <a:lnTo>
                      <a:pt x="0" y="3975"/>
                    </a:lnTo>
                    <a:lnTo>
                      <a:pt x="3976" y="3975"/>
                    </a:lnTo>
                    <a:lnTo>
                      <a:pt x="3976"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16"/>
            <p:cNvGrpSpPr/>
            <p:nvPr/>
          </p:nvGrpSpPr>
          <p:grpSpPr>
            <a:xfrm>
              <a:off x="4713835" y="193704"/>
              <a:ext cx="518269" cy="328105"/>
              <a:chOff x="783960" y="4261704"/>
              <a:chExt cx="518269" cy="328105"/>
            </a:xfrm>
          </p:grpSpPr>
          <p:sp>
            <p:nvSpPr>
              <p:cNvPr id="594" name="Google Shape;594;p16"/>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 name="Google Shape;595;p16"/>
              <p:cNvGrpSpPr/>
              <p:nvPr/>
            </p:nvGrpSpPr>
            <p:grpSpPr>
              <a:xfrm>
                <a:off x="783960" y="4261704"/>
                <a:ext cx="518269" cy="328105"/>
                <a:chOff x="783960" y="4261704"/>
                <a:chExt cx="518269" cy="328105"/>
              </a:xfrm>
            </p:grpSpPr>
            <p:sp>
              <p:nvSpPr>
                <p:cNvPr id="596" name="Google Shape;596;p16"/>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6"/>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6"/>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6"/>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0" name="Google Shape;600;p16"/>
            <p:cNvGrpSpPr/>
            <p:nvPr/>
          </p:nvGrpSpPr>
          <p:grpSpPr>
            <a:xfrm>
              <a:off x="8682758" y="1527568"/>
              <a:ext cx="232368" cy="974453"/>
              <a:chOff x="2546733" y="2525280"/>
              <a:chExt cx="232368" cy="974453"/>
            </a:xfrm>
          </p:grpSpPr>
          <p:sp>
            <p:nvSpPr>
              <p:cNvPr id="601" name="Google Shape;601;p16"/>
              <p:cNvSpPr/>
              <p:nvPr/>
            </p:nvSpPr>
            <p:spPr>
              <a:xfrm>
                <a:off x="2688157" y="252528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6"/>
              <p:cNvSpPr/>
              <p:nvPr/>
            </p:nvSpPr>
            <p:spPr>
              <a:xfrm>
                <a:off x="2688157" y="270789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6"/>
              <p:cNvSpPr/>
              <p:nvPr/>
            </p:nvSpPr>
            <p:spPr>
              <a:xfrm>
                <a:off x="2688157" y="289050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6"/>
              <p:cNvSpPr/>
              <p:nvPr/>
            </p:nvSpPr>
            <p:spPr>
              <a:xfrm>
                <a:off x="2546733" y="2525280"/>
                <a:ext cx="91712" cy="91712"/>
              </a:xfrm>
              <a:custGeom>
                <a:rect b="b" l="l" r="r" t="t"/>
                <a:pathLst>
                  <a:path extrusionOk="0" h="3937" w="3937">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6"/>
              <p:cNvSpPr/>
              <p:nvPr/>
            </p:nvSpPr>
            <p:spPr>
              <a:xfrm>
                <a:off x="2546733" y="2707890"/>
                <a:ext cx="91712" cy="91712"/>
              </a:xfrm>
              <a:custGeom>
                <a:rect b="b" l="l" r="r" t="t"/>
                <a:pathLst>
                  <a:path extrusionOk="0" h="3937" w="3937">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6"/>
              <p:cNvSpPr/>
              <p:nvPr/>
            </p:nvSpPr>
            <p:spPr>
              <a:xfrm>
                <a:off x="2546733" y="2889707"/>
                <a:ext cx="91712" cy="91712"/>
              </a:xfrm>
              <a:custGeom>
                <a:rect b="b" l="l" r="r" t="t"/>
                <a:pathLst>
                  <a:path extrusionOk="0" h="3937" w="3937">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6"/>
              <p:cNvSpPr/>
              <p:nvPr/>
            </p:nvSpPr>
            <p:spPr>
              <a:xfrm>
                <a:off x="2688157" y="3043571"/>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6"/>
              <p:cNvSpPr/>
              <p:nvPr/>
            </p:nvSpPr>
            <p:spPr>
              <a:xfrm>
                <a:off x="2688157" y="322538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6"/>
              <p:cNvSpPr/>
              <p:nvPr/>
            </p:nvSpPr>
            <p:spPr>
              <a:xfrm>
                <a:off x="2688157" y="340799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6"/>
              <p:cNvSpPr/>
              <p:nvPr/>
            </p:nvSpPr>
            <p:spPr>
              <a:xfrm>
                <a:off x="2546733" y="3043571"/>
                <a:ext cx="91712" cy="90944"/>
              </a:xfrm>
              <a:custGeom>
                <a:rect b="b" l="l" r="r" t="t"/>
                <a:pathLst>
                  <a:path extrusionOk="0" h="3904" w="3937">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6"/>
              <p:cNvSpPr/>
              <p:nvPr/>
            </p:nvSpPr>
            <p:spPr>
              <a:xfrm>
                <a:off x="2546733" y="3224620"/>
                <a:ext cx="91712" cy="91712"/>
              </a:xfrm>
              <a:custGeom>
                <a:rect b="b" l="l" r="r" t="t"/>
                <a:pathLst>
                  <a:path extrusionOk="0" h="3937" w="3937">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6"/>
              <p:cNvSpPr/>
              <p:nvPr/>
            </p:nvSpPr>
            <p:spPr>
              <a:xfrm>
                <a:off x="2546733" y="3407229"/>
                <a:ext cx="91712" cy="91712"/>
              </a:xfrm>
              <a:custGeom>
                <a:rect b="b" l="l" r="r" t="t"/>
                <a:pathLst>
                  <a:path extrusionOk="0" h="3937" w="3937">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spTree>
      <p:nvGrpSpPr>
        <p:cNvPr id="613" name="Shape 613"/>
        <p:cNvGrpSpPr/>
        <p:nvPr/>
      </p:nvGrpSpPr>
      <p:grpSpPr>
        <a:xfrm>
          <a:off x="0" y="0"/>
          <a:ext cx="0" cy="0"/>
          <a:chOff x="0" y="0"/>
          <a:chExt cx="0" cy="0"/>
        </a:xfrm>
      </p:grpSpPr>
      <p:sp>
        <p:nvSpPr>
          <p:cNvPr id="614" name="Google Shape;614;p17"/>
          <p:cNvSpPr txBox="1"/>
          <p:nvPr>
            <p:ph type="title"/>
          </p:nvPr>
        </p:nvSpPr>
        <p:spPr>
          <a:xfrm>
            <a:off x="5434200" y="1666013"/>
            <a:ext cx="2996700" cy="507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2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15" name="Google Shape;615;p17"/>
          <p:cNvSpPr txBox="1"/>
          <p:nvPr>
            <p:ph idx="1" type="subTitle"/>
          </p:nvPr>
        </p:nvSpPr>
        <p:spPr>
          <a:xfrm>
            <a:off x="5434200" y="2173388"/>
            <a:ext cx="2996700" cy="130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16" name="Google Shape;616;p17"/>
          <p:cNvGrpSpPr/>
          <p:nvPr/>
        </p:nvGrpSpPr>
        <p:grpSpPr>
          <a:xfrm>
            <a:off x="4800605" y="-2897864"/>
            <a:ext cx="8043475" cy="8043475"/>
            <a:chOff x="1241175" y="-1300650"/>
            <a:chExt cx="8043475" cy="8043475"/>
          </a:xfrm>
        </p:grpSpPr>
        <p:sp>
          <p:nvSpPr>
            <p:cNvPr id="617" name="Google Shape;617;p17"/>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7"/>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7"/>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7"/>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7"/>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7"/>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7"/>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17"/>
          <p:cNvGrpSpPr/>
          <p:nvPr/>
        </p:nvGrpSpPr>
        <p:grpSpPr>
          <a:xfrm>
            <a:off x="551187" y="193699"/>
            <a:ext cx="609540" cy="583574"/>
            <a:chOff x="3105300" y="593625"/>
            <a:chExt cx="256800" cy="245850"/>
          </a:xfrm>
        </p:grpSpPr>
        <p:sp>
          <p:nvSpPr>
            <p:cNvPr id="625" name="Google Shape;625;p17"/>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7"/>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7"/>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7"/>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17"/>
          <p:cNvGrpSpPr/>
          <p:nvPr/>
        </p:nvGrpSpPr>
        <p:grpSpPr>
          <a:xfrm>
            <a:off x="8297559" y="4340559"/>
            <a:ext cx="648306" cy="649281"/>
            <a:chOff x="5022684" y="4300597"/>
            <a:chExt cx="648306" cy="649281"/>
          </a:xfrm>
        </p:grpSpPr>
        <p:sp>
          <p:nvSpPr>
            <p:cNvPr id="630" name="Google Shape;630;p17"/>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7"/>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7"/>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7"/>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 name="Google Shape;634;p17"/>
          <p:cNvGrpSpPr/>
          <p:nvPr/>
        </p:nvGrpSpPr>
        <p:grpSpPr>
          <a:xfrm>
            <a:off x="2949085" y="475916"/>
            <a:ext cx="365869" cy="328105"/>
            <a:chOff x="7194285" y="1228366"/>
            <a:chExt cx="365869" cy="328105"/>
          </a:xfrm>
        </p:grpSpPr>
        <p:sp>
          <p:nvSpPr>
            <p:cNvPr id="635" name="Google Shape;635;p17"/>
            <p:cNvSpPr/>
            <p:nvPr/>
          </p:nvSpPr>
          <p:spPr>
            <a:xfrm>
              <a:off x="7474434" y="1291960"/>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7"/>
            <p:cNvSpPr/>
            <p:nvPr/>
          </p:nvSpPr>
          <p:spPr>
            <a:xfrm>
              <a:off x="7315920" y="1470723"/>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7"/>
            <p:cNvSpPr/>
            <p:nvPr/>
          </p:nvSpPr>
          <p:spPr>
            <a:xfrm>
              <a:off x="7293820" y="1228366"/>
              <a:ext cx="15691" cy="213817"/>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7"/>
            <p:cNvSpPr/>
            <p:nvPr/>
          </p:nvSpPr>
          <p:spPr>
            <a:xfrm>
              <a:off x="7194285" y="1326989"/>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17"/>
          <p:cNvGrpSpPr/>
          <p:nvPr/>
        </p:nvGrpSpPr>
        <p:grpSpPr>
          <a:xfrm>
            <a:off x="8566483" y="404987"/>
            <a:ext cx="355724" cy="1888212"/>
            <a:chOff x="124471" y="1153724"/>
            <a:chExt cx="355724" cy="1888212"/>
          </a:xfrm>
        </p:grpSpPr>
        <p:sp>
          <p:nvSpPr>
            <p:cNvPr id="640" name="Google Shape;640;p17"/>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7"/>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7"/>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7"/>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7"/>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17"/>
          <p:cNvGrpSpPr/>
          <p:nvPr/>
        </p:nvGrpSpPr>
        <p:grpSpPr>
          <a:xfrm>
            <a:off x="194827" y="3591559"/>
            <a:ext cx="232368" cy="973684"/>
            <a:chOff x="6656577" y="3252597"/>
            <a:chExt cx="232368" cy="973684"/>
          </a:xfrm>
        </p:grpSpPr>
        <p:sp>
          <p:nvSpPr>
            <p:cNvPr id="646" name="Google Shape;646;p17"/>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7"/>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7"/>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7"/>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7"/>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7"/>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7"/>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7"/>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7"/>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7"/>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7"/>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7"/>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17"/>
          <p:cNvGrpSpPr/>
          <p:nvPr/>
        </p:nvGrpSpPr>
        <p:grpSpPr>
          <a:xfrm>
            <a:off x="1309778" y="4436302"/>
            <a:ext cx="631910" cy="457789"/>
            <a:chOff x="855125" y="679497"/>
            <a:chExt cx="254310" cy="184228"/>
          </a:xfrm>
        </p:grpSpPr>
        <p:sp>
          <p:nvSpPr>
            <p:cNvPr id="659" name="Google Shape;659;p17"/>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7"/>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7"/>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
    <p:spTree>
      <p:nvGrpSpPr>
        <p:cNvPr id="662" name="Shape 662"/>
        <p:cNvGrpSpPr/>
        <p:nvPr/>
      </p:nvGrpSpPr>
      <p:grpSpPr>
        <a:xfrm>
          <a:off x="0" y="0"/>
          <a:ext cx="0" cy="0"/>
          <a:chOff x="0" y="0"/>
          <a:chExt cx="0" cy="0"/>
        </a:xfrm>
      </p:grpSpPr>
      <p:sp>
        <p:nvSpPr>
          <p:cNvPr id="663" name="Google Shape;663;p18"/>
          <p:cNvSpPr txBox="1"/>
          <p:nvPr>
            <p:ph type="title"/>
          </p:nvPr>
        </p:nvSpPr>
        <p:spPr>
          <a:xfrm>
            <a:off x="4572000" y="1818400"/>
            <a:ext cx="3267900" cy="507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2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64" name="Google Shape;664;p18"/>
          <p:cNvSpPr txBox="1"/>
          <p:nvPr>
            <p:ph idx="1" type="subTitle"/>
          </p:nvPr>
        </p:nvSpPr>
        <p:spPr>
          <a:xfrm>
            <a:off x="4572000" y="2325775"/>
            <a:ext cx="3267900" cy="1018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65" name="Google Shape;665;p18"/>
          <p:cNvGrpSpPr/>
          <p:nvPr/>
        </p:nvGrpSpPr>
        <p:grpSpPr>
          <a:xfrm>
            <a:off x="4846105" y="-5016964"/>
            <a:ext cx="8043475" cy="8043475"/>
            <a:chOff x="1241175" y="-1300650"/>
            <a:chExt cx="8043475" cy="8043475"/>
          </a:xfrm>
        </p:grpSpPr>
        <p:sp>
          <p:nvSpPr>
            <p:cNvPr id="666" name="Google Shape;666;p18"/>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8"/>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8"/>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8"/>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8"/>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8"/>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8"/>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18"/>
          <p:cNvGrpSpPr/>
          <p:nvPr/>
        </p:nvGrpSpPr>
        <p:grpSpPr>
          <a:xfrm>
            <a:off x="218646" y="193704"/>
            <a:ext cx="8696480" cy="4783211"/>
            <a:chOff x="218646" y="193704"/>
            <a:chExt cx="8696480" cy="4783211"/>
          </a:xfrm>
        </p:grpSpPr>
        <p:grpSp>
          <p:nvGrpSpPr>
            <p:cNvPr id="674" name="Google Shape;674;p18"/>
            <p:cNvGrpSpPr/>
            <p:nvPr/>
          </p:nvGrpSpPr>
          <p:grpSpPr>
            <a:xfrm>
              <a:off x="4713835" y="193704"/>
              <a:ext cx="518269" cy="328105"/>
              <a:chOff x="783960" y="4261704"/>
              <a:chExt cx="518269" cy="328105"/>
            </a:xfrm>
          </p:grpSpPr>
          <p:sp>
            <p:nvSpPr>
              <p:cNvPr id="675" name="Google Shape;675;p18"/>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18"/>
              <p:cNvGrpSpPr/>
              <p:nvPr/>
            </p:nvGrpSpPr>
            <p:grpSpPr>
              <a:xfrm>
                <a:off x="783960" y="4261704"/>
                <a:ext cx="518269" cy="328105"/>
                <a:chOff x="783960" y="4261704"/>
                <a:chExt cx="518269" cy="328105"/>
              </a:xfrm>
            </p:grpSpPr>
            <p:sp>
              <p:nvSpPr>
                <p:cNvPr id="677" name="Google Shape;677;p18"/>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8"/>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8"/>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8"/>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1" name="Google Shape;681;p18"/>
            <p:cNvGrpSpPr/>
            <p:nvPr/>
          </p:nvGrpSpPr>
          <p:grpSpPr>
            <a:xfrm>
              <a:off x="8682758" y="1527568"/>
              <a:ext cx="232368" cy="974453"/>
              <a:chOff x="2546733" y="2525280"/>
              <a:chExt cx="232368" cy="974453"/>
            </a:xfrm>
          </p:grpSpPr>
          <p:sp>
            <p:nvSpPr>
              <p:cNvPr id="682" name="Google Shape;682;p18"/>
              <p:cNvSpPr/>
              <p:nvPr/>
            </p:nvSpPr>
            <p:spPr>
              <a:xfrm>
                <a:off x="2688157" y="252528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8"/>
              <p:cNvSpPr/>
              <p:nvPr/>
            </p:nvSpPr>
            <p:spPr>
              <a:xfrm>
                <a:off x="2688157" y="270789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8"/>
              <p:cNvSpPr/>
              <p:nvPr/>
            </p:nvSpPr>
            <p:spPr>
              <a:xfrm>
                <a:off x="2688157" y="289050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8"/>
              <p:cNvSpPr/>
              <p:nvPr/>
            </p:nvSpPr>
            <p:spPr>
              <a:xfrm>
                <a:off x="2546733" y="2525280"/>
                <a:ext cx="91712" cy="91712"/>
              </a:xfrm>
              <a:custGeom>
                <a:rect b="b" l="l" r="r" t="t"/>
                <a:pathLst>
                  <a:path extrusionOk="0" h="3937" w="3937">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8"/>
              <p:cNvSpPr/>
              <p:nvPr/>
            </p:nvSpPr>
            <p:spPr>
              <a:xfrm>
                <a:off x="2546733" y="2707890"/>
                <a:ext cx="91712" cy="91712"/>
              </a:xfrm>
              <a:custGeom>
                <a:rect b="b" l="l" r="r" t="t"/>
                <a:pathLst>
                  <a:path extrusionOk="0" h="3937" w="3937">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8"/>
              <p:cNvSpPr/>
              <p:nvPr/>
            </p:nvSpPr>
            <p:spPr>
              <a:xfrm>
                <a:off x="2546733" y="2889707"/>
                <a:ext cx="91712" cy="91712"/>
              </a:xfrm>
              <a:custGeom>
                <a:rect b="b" l="l" r="r" t="t"/>
                <a:pathLst>
                  <a:path extrusionOk="0" h="3937" w="3937">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8"/>
              <p:cNvSpPr/>
              <p:nvPr/>
            </p:nvSpPr>
            <p:spPr>
              <a:xfrm>
                <a:off x="2688157" y="3043571"/>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8"/>
              <p:cNvSpPr/>
              <p:nvPr/>
            </p:nvSpPr>
            <p:spPr>
              <a:xfrm>
                <a:off x="2688157" y="322538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8"/>
              <p:cNvSpPr/>
              <p:nvPr/>
            </p:nvSpPr>
            <p:spPr>
              <a:xfrm>
                <a:off x="2688157" y="340799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8"/>
              <p:cNvSpPr/>
              <p:nvPr/>
            </p:nvSpPr>
            <p:spPr>
              <a:xfrm>
                <a:off x="2546733" y="3043571"/>
                <a:ext cx="91712" cy="90944"/>
              </a:xfrm>
              <a:custGeom>
                <a:rect b="b" l="l" r="r" t="t"/>
                <a:pathLst>
                  <a:path extrusionOk="0" h="3904" w="3937">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8"/>
              <p:cNvSpPr/>
              <p:nvPr/>
            </p:nvSpPr>
            <p:spPr>
              <a:xfrm>
                <a:off x="2546733" y="3224620"/>
                <a:ext cx="91712" cy="91712"/>
              </a:xfrm>
              <a:custGeom>
                <a:rect b="b" l="l" r="r" t="t"/>
                <a:pathLst>
                  <a:path extrusionOk="0" h="3937" w="3937">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8"/>
              <p:cNvSpPr/>
              <p:nvPr/>
            </p:nvSpPr>
            <p:spPr>
              <a:xfrm>
                <a:off x="2546733" y="3407229"/>
                <a:ext cx="91712" cy="91712"/>
              </a:xfrm>
              <a:custGeom>
                <a:rect b="b" l="l" r="r" t="t"/>
                <a:pathLst>
                  <a:path extrusionOk="0" h="3937" w="3937">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18"/>
            <p:cNvGrpSpPr/>
            <p:nvPr/>
          </p:nvGrpSpPr>
          <p:grpSpPr>
            <a:xfrm>
              <a:off x="7782584" y="4327634"/>
              <a:ext cx="648306" cy="649281"/>
              <a:chOff x="5022684" y="4300597"/>
              <a:chExt cx="648306" cy="649281"/>
            </a:xfrm>
          </p:grpSpPr>
          <p:sp>
            <p:nvSpPr>
              <p:cNvPr id="695" name="Google Shape;695;p18"/>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8"/>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8"/>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8"/>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18"/>
            <p:cNvGrpSpPr/>
            <p:nvPr/>
          </p:nvGrpSpPr>
          <p:grpSpPr>
            <a:xfrm>
              <a:off x="713110" y="4532091"/>
              <a:ext cx="365869" cy="328105"/>
              <a:chOff x="7194285" y="1228366"/>
              <a:chExt cx="365869" cy="328105"/>
            </a:xfrm>
          </p:grpSpPr>
          <p:sp>
            <p:nvSpPr>
              <p:cNvPr id="700" name="Google Shape;700;p18"/>
              <p:cNvSpPr/>
              <p:nvPr/>
            </p:nvSpPr>
            <p:spPr>
              <a:xfrm>
                <a:off x="7474434" y="1291960"/>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a:off x="7315920" y="1470723"/>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8"/>
              <p:cNvSpPr/>
              <p:nvPr/>
            </p:nvSpPr>
            <p:spPr>
              <a:xfrm>
                <a:off x="7293820" y="1228366"/>
                <a:ext cx="15691" cy="213817"/>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8"/>
              <p:cNvSpPr/>
              <p:nvPr/>
            </p:nvSpPr>
            <p:spPr>
              <a:xfrm>
                <a:off x="7194285" y="1326989"/>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 name="Google Shape;704;p18"/>
            <p:cNvSpPr/>
            <p:nvPr/>
          </p:nvSpPr>
          <p:spPr>
            <a:xfrm>
              <a:off x="8656805" y="3631260"/>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 name="Google Shape;705;p18"/>
            <p:cNvGrpSpPr/>
            <p:nvPr/>
          </p:nvGrpSpPr>
          <p:grpSpPr>
            <a:xfrm>
              <a:off x="218646" y="488887"/>
              <a:ext cx="355724" cy="1888212"/>
              <a:chOff x="124471" y="1153724"/>
              <a:chExt cx="355724" cy="1888212"/>
            </a:xfrm>
          </p:grpSpPr>
          <p:sp>
            <p:nvSpPr>
              <p:cNvPr id="706" name="Google Shape;706;p18"/>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18"/>
            <p:cNvGrpSpPr/>
            <p:nvPr/>
          </p:nvGrpSpPr>
          <p:grpSpPr>
            <a:xfrm>
              <a:off x="3655937" y="4360499"/>
              <a:ext cx="609540" cy="583574"/>
              <a:chOff x="3105300" y="593625"/>
              <a:chExt cx="256800" cy="245850"/>
            </a:xfrm>
          </p:grpSpPr>
          <p:sp>
            <p:nvSpPr>
              <p:cNvPr id="712" name="Google Shape;712;p18"/>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8"/>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1">
    <p:spTree>
      <p:nvGrpSpPr>
        <p:cNvPr id="716" name="Shape 716"/>
        <p:cNvGrpSpPr/>
        <p:nvPr/>
      </p:nvGrpSpPr>
      <p:grpSpPr>
        <a:xfrm>
          <a:off x="0" y="0"/>
          <a:ext cx="0" cy="0"/>
          <a:chOff x="0" y="0"/>
          <a:chExt cx="0" cy="0"/>
        </a:xfrm>
      </p:grpSpPr>
      <p:sp>
        <p:nvSpPr>
          <p:cNvPr id="717" name="Google Shape;717;p19"/>
          <p:cNvSpPr txBox="1"/>
          <p:nvPr>
            <p:ph type="title"/>
          </p:nvPr>
        </p:nvSpPr>
        <p:spPr>
          <a:xfrm>
            <a:off x="1309777" y="1818400"/>
            <a:ext cx="3267900" cy="507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200"/>
              <a:buNone/>
              <a:defRPr>
                <a:solidFill>
                  <a:schemeClr val="lt2"/>
                </a:solidFill>
              </a:defRPr>
            </a:lvl1pPr>
            <a:lvl2pPr lvl="1" rtl="0" algn="r">
              <a:spcBef>
                <a:spcPts val="0"/>
              </a:spcBef>
              <a:spcAft>
                <a:spcPts val="0"/>
              </a:spcAft>
              <a:buSzPts val="3500"/>
              <a:buNone/>
              <a:defRPr/>
            </a:lvl2pPr>
            <a:lvl3pPr lvl="2" rtl="0" algn="r">
              <a:spcBef>
                <a:spcPts val="0"/>
              </a:spcBef>
              <a:spcAft>
                <a:spcPts val="0"/>
              </a:spcAft>
              <a:buSzPts val="3500"/>
              <a:buNone/>
              <a:defRPr/>
            </a:lvl3pPr>
            <a:lvl4pPr lvl="3" rtl="0" algn="r">
              <a:spcBef>
                <a:spcPts val="0"/>
              </a:spcBef>
              <a:spcAft>
                <a:spcPts val="0"/>
              </a:spcAft>
              <a:buSzPts val="3500"/>
              <a:buNone/>
              <a:defRPr/>
            </a:lvl4pPr>
            <a:lvl5pPr lvl="4" rtl="0" algn="r">
              <a:spcBef>
                <a:spcPts val="0"/>
              </a:spcBef>
              <a:spcAft>
                <a:spcPts val="0"/>
              </a:spcAft>
              <a:buSzPts val="3500"/>
              <a:buNone/>
              <a:defRPr/>
            </a:lvl5pPr>
            <a:lvl6pPr lvl="5" rtl="0" algn="r">
              <a:spcBef>
                <a:spcPts val="0"/>
              </a:spcBef>
              <a:spcAft>
                <a:spcPts val="0"/>
              </a:spcAft>
              <a:buSzPts val="3500"/>
              <a:buNone/>
              <a:defRPr/>
            </a:lvl6pPr>
            <a:lvl7pPr lvl="6" rtl="0" algn="r">
              <a:spcBef>
                <a:spcPts val="0"/>
              </a:spcBef>
              <a:spcAft>
                <a:spcPts val="0"/>
              </a:spcAft>
              <a:buSzPts val="3500"/>
              <a:buNone/>
              <a:defRPr/>
            </a:lvl7pPr>
            <a:lvl8pPr lvl="7" rtl="0" algn="r">
              <a:spcBef>
                <a:spcPts val="0"/>
              </a:spcBef>
              <a:spcAft>
                <a:spcPts val="0"/>
              </a:spcAft>
              <a:buSzPts val="3500"/>
              <a:buNone/>
              <a:defRPr/>
            </a:lvl8pPr>
            <a:lvl9pPr lvl="8" rtl="0" algn="r">
              <a:spcBef>
                <a:spcPts val="0"/>
              </a:spcBef>
              <a:spcAft>
                <a:spcPts val="0"/>
              </a:spcAft>
              <a:buSzPts val="3500"/>
              <a:buNone/>
              <a:defRPr/>
            </a:lvl9pPr>
          </a:lstStyle>
          <a:p/>
        </p:txBody>
      </p:sp>
      <p:sp>
        <p:nvSpPr>
          <p:cNvPr id="718" name="Google Shape;718;p19"/>
          <p:cNvSpPr txBox="1"/>
          <p:nvPr>
            <p:ph idx="1" type="subTitle"/>
          </p:nvPr>
        </p:nvSpPr>
        <p:spPr>
          <a:xfrm>
            <a:off x="1309777" y="2325775"/>
            <a:ext cx="3267900" cy="1018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719" name="Google Shape;719;p19"/>
          <p:cNvGrpSpPr/>
          <p:nvPr/>
        </p:nvGrpSpPr>
        <p:grpSpPr>
          <a:xfrm>
            <a:off x="4846105" y="-5016964"/>
            <a:ext cx="8043475" cy="8043475"/>
            <a:chOff x="1241175" y="-1300650"/>
            <a:chExt cx="8043475" cy="8043475"/>
          </a:xfrm>
        </p:grpSpPr>
        <p:sp>
          <p:nvSpPr>
            <p:cNvPr id="720" name="Google Shape;720;p19"/>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9"/>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9"/>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9"/>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9"/>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9"/>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9"/>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 name="Google Shape;727;p19"/>
          <p:cNvGrpSpPr/>
          <p:nvPr/>
        </p:nvGrpSpPr>
        <p:grpSpPr>
          <a:xfrm>
            <a:off x="551187" y="193699"/>
            <a:ext cx="609540" cy="583574"/>
            <a:chOff x="3105300" y="593625"/>
            <a:chExt cx="256800" cy="245850"/>
          </a:xfrm>
        </p:grpSpPr>
        <p:sp>
          <p:nvSpPr>
            <p:cNvPr id="728" name="Google Shape;728;p19"/>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19"/>
          <p:cNvGrpSpPr/>
          <p:nvPr/>
        </p:nvGrpSpPr>
        <p:grpSpPr>
          <a:xfrm>
            <a:off x="1309778" y="4436302"/>
            <a:ext cx="631910" cy="457789"/>
            <a:chOff x="855125" y="679497"/>
            <a:chExt cx="254310" cy="184228"/>
          </a:xfrm>
        </p:grpSpPr>
        <p:sp>
          <p:nvSpPr>
            <p:cNvPr id="733" name="Google Shape;733;p19"/>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9"/>
          <p:cNvGrpSpPr/>
          <p:nvPr/>
        </p:nvGrpSpPr>
        <p:grpSpPr>
          <a:xfrm>
            <a:off x="2949085" y="475916"/>
            <a:ext cx="365869" cy="328105"/>
            <a:chOff x="7194285" y="1228366"/>
            <a:chExt cx="365869" cy="328105"/>
          </a:xfrm>
        </p:grpSpPr>
        <p:sp>
          <p:nvSpPr>
            <p:cNvPr id="737" name="Google Shape;737;p19"/>
            <p:cNvSpPr/>
            <p:nvPr/>
          </p:nvSpPr>
          <p:spPr>
            <a:xfrm>
              <a:off x="7474434" y="1291960"/>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9"/>
            <p:cNvSpPr/>
            <p:nvPr/>
          </p:nvSpPr>
          <p:spPr>
            <a:xfrm>
              <a:off x="7315920" y="1470723"/>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a:off x="7293820" y="1228366"/>
              <a:ext cx="15691" cy="213817"/>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a:off x="7194285" y="1326989"/>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 name="Google Shape;741;p19"/>
          <p:cNvSpPr/>
          <p:nvPr/>
        </p:nvSpPr>
        <p:spPr>
          <a:xfrm>
            <a:off x="418330" y="2739372"/>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 name="Google Shape;742;p19"/>
          <p:cNvGrpSpPr/>
          <p:nvPr/>
        </p:nvGrpSpPr>
        <p:grpSpPr>
          <a:xfrm>
            <a:off x="8566483" y="404987"/>
            <a:ext cx="355724" cy="1888212"/>
            <a:chOff x="124471" y="1153724"/>
            <a:chExt cx="355724" cy="1888212"/>
          </a:xfrm>
        </p:grpSpPr>
        <p:sp>
          <p:nvSpPr>
            <p:cNvPr id="743" name="Google Shape;743;p19"/>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9"/>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 name="Google Shape;748;p19"/>
          <p:cNvGrpSpPr/>
          <p:nvPr/>
        </p:nvGrpSpPr>
        <p:grpSpPr>
          <a:xfrm>
            <a:off x="194827" y="3591559"/>
            <a:ext cx="232368" cy="973684"/>
            <a:chOff x="6656577" y="3252597"/>
            <a:chExt cx="232368" cy="973684"/>
          </a:xfrm>
        </p:grpSpPr>
        <p:sp>
          <p:nvSpPr>
            <p:cNvPr id="749" name="Google Shape;749;p19"/>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9"/>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9"/>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9"/>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9"/>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9"/>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9"/>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9"/>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9"/>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9"/>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9"/>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9"/>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19"/>
          <p:cNvGrpSpPr/>
          <p:nvPr/>
        </p:nvGrpSpPr>
        <p:grpSpPr>
          <a:xfrm>
            <a:off x="8297559" y="4340559"/>
            <a:ext cx="648306" cy="649281"/>
            <a:chOff x="5022684" y="4300597"/>
            <a:chExt cx="648306" cy="649281"/>
          </a:xfrm>
        </p:grpSpPr>
        <p:sp>
          <p:nvSpPr>
            <p:cNvPr id="762" name="Google Shape;762;p19"/>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9"/>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9"/>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9"/>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2">
    <p:spTree>
      <p:nvGrpSpPr>
        <p:cNvPr id="766" name="Shape 766"/>
        <p:cNvGrpSpPr/>
        <p:nvPr/>
      </p:nvGrpSpPr>
      <p:grpSpPr>
        <a:xfrm>
          <a:off x="0" y="0"/>
          <a:ext cx="0" cy="0"/>
          <a:chOff x="0" y="0"/>
          <a:chExt cx="0" cy="0"/>
        </a:xfrm>
      </p:grpSpPr>
      <p:sp>
        <p:nvSpPr>
          <p:cNvPr id="767" name="Google Shape;767;p20"/>
          <p:cNvSpPr txBox="1"/>
          <p:nvPr>
            <p:ph type="title"/>
          </p:nvPr>
        </p:nvSpPr>
        <p:spPr>
          <a:xfrm>
            <a:off x="5191718" y="3343742"/>
            <a:ext cx="1944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68" name="Google Shape;768;p20"/>
          <p:cNvSpPr txBox="1"/>
          <p:nvPr>
            <p:ph idx="1" type="subTitle"/>
          </p:nvPr>
        </p:nvSpPr>
        <p:spPr>
          <a:xfrm>
            <a:off x="5191718" y="3871457"/>
            <a:ext cx="1944900" cy="467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69" name="Google Shape;769;p20"/>
          <p:cNvSpPr txBox="1"/>
          <p:nvPr>
            <p:ph idx="2" type="title"/>
          </p:nvPr>
        </p:nvSpPr>
        <p:spPr>
          <a:xfrm>
            <a:off x="2007382" y="3343755"/>
            <a:ext cx="1944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70" name="Google Shape;770;p20"/>
          <p:cNvSpPr txBox="1"/>
          <p:nvPr>
            <p:ph idx="3" type="subTitle"/>
          </p:nvPr>
        </p:nvSpPr>
        <p:spPr>
          <a:xfrm>
            <a:off x="2007382" y="3871455"/>
            <a:ext cx="1944900" cy="467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1" name="Google Shape;771;p20"/>
          <p:cNvSpPr txBox="1"/>
          <p:nvPr>
            <p:ph idx="4"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772" name="Google Shape;772;p20"/>
          <p:cNvGrpSpPr/>
          <p:nvPr/>
        </p:nvGrpSpPr>
        <p:grpSpPr>
          <a:xfrm>
            <a:off x="4800605" y="-2897864"/>
            <a:ext cx="8043475" cy="8043475"/>
            <a:chOff x="1241175" y="-1300650"/>
            <a:chExt cx="8043475" cy="8043475"/>
          </a:xfrm>
        </p:grpSpPr>
        <p:sp>
          <p:nvSpPr>
            <p:cNvPr id="773" name="Google Shape;773;p20"/>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0"/>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0"/>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20"/>
          <p:cNvGrpSpPr/>
          <p:nvPr/>
        </p:nvGrpSpPr>
        <p:grpSpPr>
          <a:xfrm>
            <a:off x="8689233" y="737268"/>
            <a:ext cx="232368" cy="974453"/>
            <a:chOff x="2546733" y="2525280"/>
            <a:chExt cx="232368" cy="974453"/>
          </a:xfrm>
        </p:grpSpPr>
        <p:sp>
          <p:nvSpPr>
            <p:cNvPr id="781" name="Google Shape;781;p20"/>
            <p:cNvSpPr/>
            <p:nvPr/>
          </p:nvSpPr>
          <p:spPr>
            <a:xfrm>
              <a:off x="2688157" y="252528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a:off x="2688157" y="270789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a:off x="2688157" y="289050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0"/>
            <p:cNvSpPr/>
            <p:nvPr/>
          </p:nvSpPr>
          <p:spPr>
            <a:xfrm>
              <a:off x="2546733" y="2525280"/>
              <a:ext cx="91712" cy="91712"/>
            </a:xfrm>
            <a:custGeom>
              <a:rect b="b" l="l" r="r" t="t"/>
              <a:pathLst>
                <a:path extrusionOk="0" h="3937" w="3937">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0"/>
            <p:cNvSpPr/>
            <p:nvPr/>
          </p:nvSpPr>
          <p:spPr>
            <a:xfrm>
              <a:off x="2546733" y="2707890"/>
              <a:ext cx="91712" cy="91712"/>
            </a:xfrm>
            <a:custGeom>
              <a:rect b="b" l="l" r="r" t="t"/>
              <a:pathLst>
                <a:path extrusionOk="0" h="3937" w="3937">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0"/>
            <p:cNvSpPr/>
            <p:nvPr/>
          </p:nvSpPr>
          <p:spPr>
            <a:xfrm>
              <a:off x="2546733" y="2889707"/>
              <a:ext cx="91712" cy="91712"/>
            </a:xfrm>
            <a:custGeom>
              <a:rect b="b" l="l" r="r" t="t"/>
              <a:pathLst>
                <a:path extrusionOk="0" h="3937" w="3937">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0"/>
            <p:cNvSpPr/>
            <p:nvPr/>
          </p:nvSpPr>
          <p:spPr>
            <a:xfrm>
              <a:off x="2688157" y="3043571"/>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0"/>
            <p:cNvSpPr/>
            <p:nvPr/>
          </p:nvSpPr>
          <p:spPr>
            <a:xfrm>
              <a:off x="2688157" y="322538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0"/>
            <p:cNvSpPr/>
            <p:nvPr/>
          </p:nvSpPr>
          <p:spPr>
            <a:xfrm>
              <a:off x="2688157" y="340799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0"/>
            <p:cNvSpPr/>
            <p:nvPr/>
          </p:nvSpPr>
          <p:spPr>
            <a:xfrm>
              <a:off x="2546733" y="3043571"/>
              <a:ext cx="91712" cy="90944"/>
            </a:xfrm>
            <a:custGeom>
              <a:rect b="b" l="l" r="r" t="t"/>
              <a:pathLst>
                <a:path extrusionOk="0" h="3904" w="3937">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0"/>
            <p:cNvSpPr/>
            <p:nvPr/>
          </p:nvSpPr>
          <p:spPr>
            <a:xfrm>
              <a:off x="2546733" y="3224620"/>
              <a:ext cx="91712" cy="91712"/>
            </a:xfrm>
            <a:custGeom>
              <a:rect b="b" l="l" r="r" t="t"/>
              <a:pathLst>
                <a:path extrusionOk="0" h="3937" w="3937">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0"/>
            <p:cNvSpPr/>
            <p:nvPr/>
          </p:nvSpPr>
          <p:spPr>
            <a:xfrm>
              <a:off x="2546733" y="3407229"/>
              <a:ext cx="91712" cy="91712"/>
            </a:xfrm>
            <a:custGeom>
              <a:rect b="b" l="l" r="r" t="t"/>
              <a:pathLst>
                <a:path extrusionOk="0" h="3937" w="3937">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20"/>
          <p:cNvGrpSpPr/>
          <p:nvPr/>
        </p:nvGrpSpPr>
        <p:grpSpPr>
          <a:xfrm>
            <a:off x="7782584" y="4327634"/>
            <a:ext cx="648306" cy="649281"/>
            <a:chOff x="5022684" y="4300597"/>
            <a:chExt cx="648306" cy="649281"/>
          </a:xfrm>
        </p:grpSpPr>
        <p:sp>
          <p:nvSpPr>
            <p:cNvPr id="794" name="Google Shape;794;p20"/>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0"/>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0"/>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0"/>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20"/>
          <p:cNvSpPr/>
          <p:nvPr/>
        </p:nvSpPr>
        <p:spPr>
          <a:xfrm>
            <a:off x="305569" y="3409076"/>
            <a:ext cx="462359" cy="462382"/>
          </a:xfrm>
          <a:custGeom>
            <a:rect b="b" l="l" r="r" t="t"/>
            <a:pathLst>
              <a:path extrusionOk="0" h="19849" w="19848">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0"/>
          <p:cNvSpPr/>
          <p:nvPr/>
        </p:nvSpPr>
        <p:spPr>
          <a:xfrm>
            <a:off x="8656805" y="3631260"/>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 name="Google Shape;800;p20"/>
          <p:cNvGrpSpPr/>
          <p:nvPr/>
        </p:nvGrpSpPr>
        <p:grpSpPr>
          <a:xfrm>
            <a:off x="218646" y="488887"/>
            <a:ext cx="355724" cy="1888212"/>
            <a:chOff x="124471" y="1153724"/>
            <a:chExt cx="355724" cy="1888212"/>
          </a:xfrm>
        </p:grpSpPr>
        <p:sp>
          <p:nvSpPr>
            <p:cNvPr id="801" name="Google Shape;801;p20"/>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0"/>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0"/>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0"/>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0"/>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20"/>
          <p:cNvGrpSpPr/>
          <p:nvPr/>
        </p:nvGrpSpPr>
        <p:grpSpPr>
          <a:xfrm>
            <a:off x="786212" y="4277087"/>
            <a:ext cx="609540" cy="583574"/>
            <a:chOff x="3105300" y="593625"/>
            <a:chExt cx="256800" cy="245850"/>
          </a:xfrm>
        </p:grpSpPr>
        <p:sp>
          <p:nvSpPr>
            <p:cNvPr id="807" name="Google Shape;807;p20"/>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0"/>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0"/>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0"/>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20"/>
          <p:cNvGrpSpPr/>
          <p:nvPr/>
        </p:nvGrpSpPr>
        <p:grpSpPr>
          <a:xfrm>
            <a:off x="7227285" y="329729"/>
            <a:ext cx="518269" cy="328105"/>
            <a:chOff x="783960" y="4261704"/>
            <a:chExt cx="518269" cy="328105"/>
          </a:xfrm>
        </p:grpSpPr>
        <p:sp>
          <p:nvSpPr>
            <p:cNvPr id="812" name="Google Shape;812;p20"/>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 name="Google Shape;813;p20"/>
            <p:cNvGrpSpPr/>
            <p:nvPr/>
          </p:nvGrpSpPr>
          <p:grpSpPr>
            <a:xfrm>
              <a:off x="783960" y="4261704"/>
              <a:ext cx="518269" cy="328105"/>
              <a:chOff x="783960" y="4261704"/>
              <a:chExt cx="518269" cy="328105"/>
            </a:xfrm>
          </p:grpSpPr>
          <p:sp>
            <p:nvSpPr>
              <p:cNvPr id="814" name="Google Shape;814;p20"/>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0"/>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0"/>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0"/>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7" name="Shape 57"/>
        <p:cNvGrpSpPr/>
        <p:nvPr/>
      </p:nvGrpSpPr>
      <p:grpSpPr>
        <a:xfrm>
          <a:off x="0" y="0"/>
          <a:ext cx="0" cy="0"/>
          <a:chOff x="0" y="0"/>
          <a:chExt cx="0" cy="0"/>
        </a:xfrm>
      </p:grpSpPr>
      <p:sp>
        <p:nvSpPr>
          <p:cNvPr id="58" name="Google Shape;58;p3"/>
          <p:cNvSpPr txBox="1"/>
          <p:nvPr>
            <p:ph type="title"/>
          </p:nvPr>
        </p:nvSpPr>
        <p:spPr>
          <a:xfrm>
            <a:off x="728363" y="2063200"/>
            <a:ext cx="3520200" cy="154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500">
                <a:solidFill>
                  <a:schemeClr val="accent1"/>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59" name="Google Shape;59;p3"/>
          <p:cNvSpPr txBox="1"/>
          <p:nvPr>
            <p:ph hasCustomPrompt="1" idx="2" type="title"/>
          </p:nvPr>
        </p:nvSpPr>
        <p:spPr>
          <a:xfrm>
            <a:off x="1736363" y="1231507"/>
            <a:ext cx="15042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0" name="Google Shape;60;p3"/>
          <p:cNvSpPr txBox="1"/>
          <p:nvPr>
            <p:ph idx="1" type="subTitle"/>
          </p:nvPr>
        </p:nvSpPr>
        <p:spPr>
          <a:xfrm>
            <a:off x="728363" y="3604718"/>
            <a:ext cx="3520200" cy="40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61" name="Google Shape;61;p3"/>
          <p:cNvGrpSpPr/>
          <p:nvPr/>
        </p:nvGrpSpPr>
        <p:grpSpPr>
          <a:xfrm>
            <a:off x="107062" y="345649"/>
            <a:ext cx="5576778" cy="4450078"/>
            <a:chOff x="107062" y="345649"/>
            <a:chExt cx="5576778" cy="4450078"/>
          </a:xfrm>
        </p:grpSpPr>
        <p:grpSp>
          <p:nvGrpSpPr>
            <p:cNvPr id="62" name="Google Shape;62;p3"/>
            <p:cNvGrpSpPr/>
            <p:nvPr/>
          </p:nvGrpSpPr>
          <p:grpSpPr>
            <a:xfrm>
              <a:off x="5035534" y="4146447"/>
              <a:ext cx="648306" cy="649281"/>
              <a:chOff x="5022684" y="4300597"/>
              <a:chExt cx="648306" cy="649281"/>
            </a:xfrm>
          </p:grpSpPr>
          <p:sp>
            <p:nvSpPr>
              <p:cNvPr id="63" name="Google Shape;63;p3"/>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198627" y="452709"/>
              <a:ext cx="232368" cy="973684"/>
              <a:chOff x="6656577" y="3252597"/>
              <a:chExt cx="232368" cy="973684"/>
            </a:xfrm>
          </p:grpSpPr>
          <p:sp>
            <p:nvSpPr>
              <p:cNvPr id="68" name="Google Shape;68;p3"/>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 name="Google Shape;80;p3"/>
            <p:cNvGrpSpPr/>
            <p:nvPr/>
          </p:nvGrpSpPr>
          <p:grpSpPr>
            <a:xfrm>
              <a:off x="107062" y="345649"/>
              <a:ext cx="4182177" cy="4176917"/>
              <a:chOff x="3047674" y="939549"/>
              <a:chExt cx="4182177" cy="4176917"/>
            </a:xfrm>
          </p:grpSpPr>
          <p:sp>
            <p:nvSpPr>
              <p:cNvPr id="81" name="Google Shape;81;p3"/>
              <p:cNvSpPr/>
              <p:nvPr/>
            </p:nvSpPr>
            <p:spPr>
              <a:xfrm>
                <a:off x="6974568" y="939549"/>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6875033" y="1037232"/>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7074406" y="1181381"/>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6656876" y="5030718"/>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6533418" y="4684960"/>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3047674" y="3856443"/>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3191437" y="3990978"/>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3165635" y="3676741"/>
                <a:ext cx="200917" cy="171662"/>
              </a:xfrm>
              <a:custGeom>
                <a:rect b="b" l="l" r="r" t="t"/>
                <a:pathLst>
                  <a:path extrusionOk="0" h="6214" w="7273">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 name="Google Shape;89;p3"/>
          <p:cNvGrpSpPr/>
          <p:nvPr/>
        </p:nvGrpSpPr>
        <p:grpSpPr>
          <a:xfrm>
            <a:off x="3967105" y="-2089664"/>
            <a:ext cx="8043475" cy="8043475"/>
            <a:chOff x="1241175" y="-1300650"/>
            <a:chExt cx="8043475" cy="8043475"/>
          </a:xfrm>
        </p:grpSpPr>
        <p:sp>
          <p:nvSpPr>
            <p:cNvPr id="90" name="Google Shape;90;p3"/>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
    <p:spTree>
      <p:nvGrpSpPr>
        <p:cNvPr id="818" name="Shape 818"/>
        <p:cNvGrpSpPr/>
        <p:nvPr/>
      </p:nvGrpSpPr>
      <p:grpSpPr>
        <a:xfrm>
          <a:off x="0" y="0"/>
          <a:ext cx="0" cy="0"/>
          <a:chOff x="0" y="0"/>
          <a:chExt cx="0" cy="0"/>
        </a:xfrm>
      </p:grpSpPr>
      <p:sp>
        <p:nvSpPr>
          <p:cNvPr id="819" name="Google Shape;819;p21"/>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20" name="Google Shape;820;p21"/>
          <p:cNvSpPr txBox="1"/>
          <p:nvPr>
            <p:ph idx="1" type="body"/>
          </p:nvPr>
        </p:nvSpPr>
        <p:spPr>
          <a:xfrm>
            <a:off x="720000" y="1101450"/>
            <a:ext cx="3852000" cy="34674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chemeClr val="accent1"/>
              </a:buClr>
              <a:buSzPts val="1000"/>
              <a:buChar char="●"/>
              <a:defRPr sz="1250"/>
            </a:lvl1pPr>
            <a:lvl2pPr indent="-304800" lvl="1" marL="914400" rtl="0">
              <a:lnSpc>
                <a:spcPct val="115000"/>
              </a:lnSpc>
              <a:spcBef>
                <a:spcPts val="0"/>
              </a:spcBef>
              <a:spcAft>
                <a:spcPts val="0"/>
              </a:spcAft>
              <a:buSzPts val="1200"/>
              <a:buFont typeface="Roboto Condensed Light"/>
              <a:buChar char="○"/>
              <a:defRPr/>
            </a:lvl2pPr>
            <a:lvl3pPr indent="-304800" lvl="2" marL="1371600" rtl="0">
              <a:lnSpc>
                <a:spcPct val="115000"/>
              </a:lnSpc>
              <a:spcBef>
                <a:spcPts val="0"/>
              </a:spcBef>
              <a:spcAft>
                <a:spcPts val="0"/>
              </a:spcAft>
              <a:buSzPts val="1200"/>
              <a:buFont typeface="Roboto Condensed Light"/>
              <a:buChar char="■"/>
              <a:defRPr/>
            </a:lvl3pPr>
            <a:lvl4pPr indent="-304800" lvl="3" marL="1828800" rtl="0">
              <a:lnSpc>
                <a:spcPct val="115000"/>
              </a:lnSpc>
              <a:spcBef>
                <a:spcPts val="0"/>
              </a:spcBef>
              <a:spcAft>
                <a:spcPts val="0"/>
              </a:spcAft>
              <a:buSzPts val="1200"/>
              <a:buFont typeface="Roboto Condensed Light"/>
              <a:buChar char="●"/>
              <a:defRPr/>
            </a:lvl4pPr>
            <a:lvl5pPr indent="-304800" lvl="4" marL="2286000" rtl="0">
              <a:lnSpc>
                <a:spcPct val="115000"/>
              </a:lnSpc>
              <a:spcBef>
                <a:spcPts val="0"/>
              </a:spcBef>
              <a:spcAft>
                <a:spcPts val="0"/>
              </a:spcAft>
              <a:buSzPts val="1200"/>
              <a:buFont typeface="Roboto Condensed Light"/>
              <a:buChar char="○"/>
              <a:defRPr/>
            </a:lvl5pPr>
            <a:lvl6pPr indent="-304800" lvl="5" marL="2743200" rtl="0">
              <a:lnSpc>
                <a:spcPct val="115000"/>
              </a:lnSpc>
              <a:spcBef>
                <a:spcPts val="0"/>
              </a:spcBef>
              <a:spcAft>
                <a:spcPts val="0"/>
              </a:spcAft>
              <a:buSzPts val="1200"/>
              <a:buFont typeface="Roboto Condensed Light"/>
              <a:buChar char="■"/>
              <a:defRPr/>
            </a:lvl6pPr>
            <a:lvl7pPr indent="-304800" lvl="6" marL="3200400" rtl="0">
              <a:lnSpc>
                <a:spcPct val="115000"/>
              </a:lnSpc>
              <a:spcBef>
                <a:spcPts val="0"/>
              </a:spcBef>
              <a:spcAft>
                <a:spcPts val="0"/>
              </a:spcAft>
              <a:buSzPts val="1200"/>
              <a:buFont typeface="Roboto Condensed Light"/>
              <a:buChar char="●"/>
              <a:defRPr/>
            </a:lvl7pPr>
            <a:lvl8pPr indent="-304800" lvl="7" marL="3657600" rtl="0">
              <a:lnSpc>
                <a:spcPct val="115000"/>
              </a:lnSpc>
              <a:spcBef>
                <a:spcPts val="0"/>
              </a:spcBef>
              <a:spcAft>
                <a:spcPts val="0"/>
              </a:spcAft>
              <a:buSzPts val="1200"/>
              <a:buFont typeface="Roboto Condensed Light"/>
              <a:buChar char="○"/>
              <a:defRPr/>
            </a:lvl8pPr>
            <a:lvl9pPr indent="-304800" lvl="8" marL="4114800" rtl="0">
              <a:lnSpc>
                <a:spcPct val="115000"/>
              </a:lnSpc>
              <a:spcBef>
                <a:spcPts val="0"/>
              </a:spcBef>
              <a:spcAft>
                <a:spcPts val="0"/>
              </a:spcAft>
              <a:buSzPts val="1200"/>
              <a:buFont typeface="Roboto Condensed Light"/>
              <a:buChar char="■"/>
              <a:defRPr/>
            </a:lvl9pPr>
          </a:lstStyle>
          <a:p/>
        </p:txBody>
      </p:sp>
      <p:sp>
        <p:nvSpPr>
          <p:cNvPr id="821" name="Google Shape;821;p21"/>
          <p:cNvSpPr txBox="1"/>
          <p:nvPr>
            <p:ph idx="2" type="body"/>
          </p:nvPr>
        </p:nvSpPr>
        <p:spPr>
          <a:xfrm>
            <a:off x="4572000" y="1546462"/>
            <a:ext cx="3852000" cy="2895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accent1"/>
              </a:buClr>
              <a:buSzPts val="1200"/>
              <a:buChar char="●"/>
              <a:defRPr sz="1250"/>
            </a:lvl1pPr>
            <a:lvl2pPr indent="-304800" lvl="1" marL="914400" rtl="0">
              <a:lnSpc>
                <a:spcPct val="115000"/>
              </a:lnSpc>
              <a:spcBef>
                <a:spcPts val="0"/>
              </a:spcBef>
              <a:spcAft>
                <a:spcPts val="0"/>
              </a:spcAft>
              <a:buSzPts val="1200"/>
              <a:buFont typeface="Roboto Condensed Light"/>
              <a:buChar char="○"/>
              <a:defRPr/>
            </a:lvl2pPr>
            <a:lvl3pPr indent="-304800" lvl="2" marL="1371600" rtl="0">
              <a:lnSpc>
                <a:spcPct val="115000"/>
              </a:lnSpc>
              <a:spcBef>
                <a:spcPts val="0"/>
              </a:spcBef>
              <a:spcAft>
                <a:spcPts val="0"/>
              </a:spcAft>
              <a:buSzPts val="1200"/>
              <a:buFont typeface="Roboto Condensed Light"/>
              <a:buChar char="■"/>
              <a:defRPr/>
            </a:lvl3pPr>
            <a:lvl4pPr indent="-304800" lvl="3" marL="1828800" rtl="0">
              <a:lnSpc>
                <a:spcPct val="115000"/>
              </a:lnSpc>
              <a:spcBef>
                <a:spcPts val="0"/>
              </a:spcBef>
              <a:spcAft>
                <a:spcPts val="0"/>
              </a:spcAft>
              <a:buSzPts val="1200"/>
              <a:buFont typeface="Roboto Condensed Light"/>
              <a:buChar char="●"/>
              <a:defRPr/>
            </a:lvl4pPr>
            <a:lvl5pPr indent="-304800" lvl="4" marL="2286000" rtl="0">
              <a:lnSpc>
                <a:spcPct val="115000"/>
              </a:lnSpc>
              <a:spcBef>
                <a:spcPts val="0"/>
              </a:spcBef>
              <a:spcAft>
                <a:spcPts val="0"/>
              </a:spcAft>
              <a:buSzPts val="1200"/>
              <a:buFont typeface="Roboto Condensed Light"/>
              <a:buChar char="○"/>
              <a:defRPr/>
            </a:lvl5pPr>
            <a:lvl6pPr indent="-304800" lvl="5" marL="2743200" rtl="0">
              <a:lnSpc>
                <a:spcPct val="115000"/>
              </a:lnSpc>
              <a:spcBef>
                <a:spcPts val="0"/>
              </a:spcBef>
              <a:spcAft>
                <a:spcPts val="0"/>
              </a:spcAft>
              <a:buSzPts val="1200"/>
              <a:buFont typeface="Roboto Condensed Light"/>
              <a:buChar char="■"/>
              <a:defRPr/>
            </a:lvl6pPr>
            <a:lvl7pPr indent="-304800" lvl="6" marL="3200400" rtl="0">
              <a:lnSpc>
                <a:spcPct val="115000"/>
              </a:lnSpc>
              <a:spcBef>
                <a:spcPts val="0"/>
              </a:spcBef>
              <a:spcAft>
                <a:spcPts val="0"/>
              </a:spcAft>
              <a:buSzPts val="1200"/>
              <a:buFont typeface="Roboto Condensed Light"/>
              <a:buChar char="●"/>
              <a:defRPr/>
            </a:lvl7pPr>
            <a:lvl8pPr indent="-304800" lvl="7" marL="3657600" rtl="0">
              <a:lnSpc>
                <a:spcPct val="115000"/>
              </a:lnSpc>
              <a:spcBef>
                <a:spcPts val="0"/>
              </a:spcBef>
              <a:spcAft>
                <a:spcPts val="0"/>
              </a:spcAft>
              <a:buSzPts val="1200"/>
              <a:buFont typeface="Roboto Condensed Light"/>
              <a:buChar char="○"/>
              <a:defRPr/>
            </a:lvl8pPr>
            <a:lvl9pPr indent="-304800" lvl="8" marL="4114800" rtl="0">
              <a:lnSpc>
                <a:spcPct val="115000"/>
              </a:lnSpc>
              <a:spcBef>
                <a:spcPts val="0"/>
              </a:spcBef>
              <a:spcAft>
                <a:spcPts val="0"/>
              </a:spcAft>
              <a:buSzPts val="1200"/>
              <a:buFont typeface="Roboto Condensed Light"/>
              <a:buChar char="■"/>
              <a:defRPr/>
            </a:lvl9pPr>
          </a:lstStyle>
          <a:p/>
        </p:txBody>
      </p:sp>
      <p:grpSp>
        <p:nvGrpSpPr>
          <p:cNvPr id="822" name="Google Shape;822;p21"/>
          <p:cNvGrpSpPr/>
          <p:nvPr/>
        </p:nvGrpSpPr>
        <p:grpSpPr>
          <a:xfrm>
            <a:off x="4572005" y="-3329310"/>
            <a:ext cx="8043475" cy="8043475"/>
            <a:chOff x="1241175" y="-1300650"/>
            <a:chExt cx="8043475" cy="8043475"/>
          </a:xfrm>
        </p:grpSpPr>
        <p:sp>
          <p:nvSpPr>
            <p:cNvPr id="823" name="Google Shape;823;p21"/>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1"/>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1"/>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1"/>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1"/>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1"/>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1"/>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 name="Google Shape;830;p21"/>
          <p:cNvSpPr/>
          <p:nvPr/>
        </p:nvSpPr>
        <p:spPr>
          <a:xfrm>
            <a:off x="8759913" y="4908943"/>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1"/>
          <p:cNvSpPr/>
          <p:nvPr/>
        </p:nvSpPr>
        <p:spPr>
          <a:xfrm>
            <a:off x="8636455" y="4563185"/>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 name="Google Shape;832;p21"/>
          <p:cNvGrpSpPr/>
          <p:nvPr/>
        </p:nvGrpSpPr>
        <p:grpSpPr>
          <a:xfrm>
            <a:off x="291521" y="401824"/>
            <a:ext cx="354818" cy="4210262"/>
            <a:chOff x="174946" y="-1168326"/>
            <a:chExt cx="354818" cy="4210262"/>
          </a:xfrm>
        </p:grpSpPr>
        <p:sp>
          <p:nvSpPr>
            <p:cNvPr id="833" name="Google Shape;833;p21"/>
            <p:cNvSpPr/>
            <p:nvPr/>
          </p:nvSpPr>
          <p:spPr>
            <a:xfrm>
              <a:off x="274480" y="-1168326"/>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1"/>
            <p:cNvSpPr/>
            <p:nvPr/>
          </p:nvSpPr>
          <p:spPr>
            <a:xfrm>
              <a:off x="174946" y="-1070643"/>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1"/>
            <p:cNvSpPr/>
            <p:nvPr/>
          </p:nvSpPr>
          <p:spPr>
            <a:xfrm>
              <a:off x="374318" y="-926494"/>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1"/>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1"/>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 name="Google Shape;838;p21"/>
          <p:cNvGrpSpPr/>
          <p:nvPr/>
        </p:nvGrpSpPr>
        <p:grpSpPr>
          <a:xfrm>
            <a:off x="3626987" y="4325387"/>
            <a:ext cx="609540" cy="583574"/>
            <a:chOff x="3105300" y="593625"/>
            <a:chExt cx="256800" cy="245850"/>
          </a:xfrm>
        </p:grpSpPr>
        <p:sp>
          <p:nvSpPr>
            <p:cNvPr id="839" name="Google Shape;839;p21"/>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1"/>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1"/>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1"/>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21"/>
          <p:cNvGrpSpPr/>
          <p:nvPr/>
        </p:nvGrpSpPr>
        <p:grpSpPr>
          <a:xfrm>
            <a:off x="8594804" y="1188192"/>
            <a:ext cx="477477" cy="478195"/>
            <a:chOff x="5022684" y="4300597"/>
            <a:chExt cx="648306" cy="649281"/>
          </a:xfrm>
        </p:grpSpPr>
        <p:sp>
          <p:nvSpPr>
            <p:cNvPr id="844" name="Google Shape;844;p21"/>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1"/>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1"/>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1"/>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21"/>
          <p:cNvGrpSpPr/>
          <p:nvPr/>
        </p:nvGrpSpPr>
        <p:grpSpPr>
          <a:xfrm>
            <a:off x="8028260" y="322966"/>
            <a:ext cx="365869" cy="328105"/>
            <a:chOff x="7194285" y="1228366"/>
            <a:chExt cx="365869" cy="328105"/>
          </a:xfrm>
        </p:grpSpPr>
        <p:sp>
          <p:nvSpPr>
            <p:cNvPr id="849" name="Google Shape;849;p21"/>
            <p:cNvSpPr/>
            <p:nvPr/>
          </p:nvSpPr>
          <p:spPr>
            <a:xfrm>
              <a:off x="7474434" y="1291960"/>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1"/>
            <p:cNvSpPr/>
            <p:nvPr/>
          </p:nvSpPr>
          <p:spPr>
            <a:xfrm>
              <a:off x="7315920" y="1470723"/>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1"/>
            <p:cNvSpPr/>
            <p:nvPr/>
          </p:nvSpPr>
          <p:spPr>
            <a:xfrm>
              <a:off x="7293820" y="1228366"/>
              <a:ext cx="15691" cy="213817"/>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1"/>
            <p:cNvSpPr/>
            <p:nvPr/>
          </p:nvSpPr>
          <p:spPr>
            <a:xfrm>
              <a:off x="7194285" y="1326989"/>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53" name="Shape 853"/>
        <p:cNvGrpSpPr/>
        <p:nvPr/>
      </p:nvGrpSpPr>
      <p:grpSpPr>
        <a:xfrm>
          <a:off x="0" y="0"/>
          <a:ext cx="0" cy="0"/>
          <a:chOff x="0" y="0"/>
          <a:chExt cx="0" cy="0"/>
        </a:xfrm>
      </p:grpSpPr>
      <p:sp>
        <p:nvSpPr>
          <p:cNvPr id="854" name="Google Shape;854;p22"/>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55" name="Google Shape;855;p22"/>
          <p:cNvSpPr txBox="1"/>
          <p:nvPr>
            <p:ph idx="2" type="title"/>
          </p:nvPr>
        </p:nvSpPr>
        <p:spPr>
          <a:xfrm>
            <a:off x="3599548" y="3282513"/>
            <a:ext cx="1944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56" name="Google Shape;856;p22"/>
          <p:cNvSpPr txBox="1"/>
          <p:nvPr>
            <p:ph idx="1" type="subTitle"/>
          </p:nvPr>
        </p:nvSpPr>
        <p:spPr>
          <a:xfrm>
            <a:off x="3599552" y="3810230"/>
            <a:ext cx="1944900" cy="44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57" name="Google Shape;857;p22"/>
          <p:cNvSpPr txBox="1"/>
          <p:nvPr>
            <p:ph idx="3" type="title"/>
          </p:nvPr>
        </p:nvSpPr>
        <p:spPr>
          <a:xfrm>
            <a:off x="720000" y="2592325"/>
            <a:ext cx="1944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58" name="Google Shape;858;p22"/>
          <p:cNvSpPr txBox="1"/>
          <p:nvPr>
            <p:ph idx="4" type="subTitle"/>
          </p:nvPr>
        </p:nvSpPr>
        <p:spPr>
          <a:xfrm>
            <a:off x="720025" y="3120025"/>
            <a:ext cx="1944900" cy="44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59" name="Google Shape;859;p22"/>
          <p:cNvSpPr txBox="1"/>
          <p:nvPr>
            <p:ph idx="5" type="title"/>
          </p:nvPr>
        </p:nvSpPr>
        <p:spPr>
          <a:xfrm>
            <a:off x="6486000" y="2592325"/>
            <a:ext cx="1944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60" name="Google Shape;860;p22"/>
          <p:cNvSpPr txBox="1"/>
          <p:nvPr>
            <p:ph idx="6" type="subTitle"/>
          </p:nvPr>
        </p:nvSpPr>
        <p:spPr>
          <a:xfrm>
            <a:off x="6486007" y="3120025"/>
            <a:ext cx="1944900" cy="44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61" name="Google Shape;861;p22"/>
          <p:cNvGrpSpPr/>
          <p:nvPr/>
        </p:nvGrpSpPr>
        <p:grpSpPr>
          <a:xfrm>
            <a:off x="4856905" y="-5007110"/>
            <a:ext cx="8043475" cy="8043475"/>
            <a:chOff x="1241175" y="-1300650"/>
            <a:chExt cx="8043475" cy="8043475"/>
          </a:xfrm>
        </p:grpSpPr>
        <p:sp>
          <p:nvSpPr>
            <p:cNvPr id="862" name="Google Shape;862;p22"/>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2"/>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2"/>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2"/>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2"/>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2"/>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2"/>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22"/>
          <p:cNvGrpSpPr/>
          <p:nvPr/>
        </p:nvGrpSpPr>
        <p:grpSpPr>
          <a:xfrm>
            <a:off x="194837" y="164743"/>
            <a:ext cx="8803210" cy="4879931"/>
            <a:chOff x="194837" y="164743"/>
            <a:chExt cx="8803210" cy="4879931"/>
          </a:xfrm>
        </p:grpSpPr>
        <p:sp>
          <p:nvSpPr>
            <p:cNvPr id="870" name="Google Shape;870;p22"/>
            <p:cNvSpPr/>
            <p:nvPr/>
          </p:nvSpPr>
          <p:spPr>
            <a:xfrm>
              <a:off x="8913238" y="164743"/>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 name="Google Shape;871;p22"/>
            <p:cNvGrpSpPr/>
            <p:nvPr/>
          </p:nvGrpSpPr>
          <p:grpSpPr>
            <a:xfrm rot="5400000">
              <a:off x="887952" y="4372134"/>
              <a:ext cx="232368" cy="973684"/>
              <a:chOff x="6656577" y="3252597"/>
              <a:chExt cx="232368" cy="973684"/>
            </a:xfrm>
          </p:grpSpPr>
          <p:sp>
            <p:nvSpPr>
              <p:cNvPr id="872" name="Google Shape;872;p22"/>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2"/>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2"/>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2"/>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2"/>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2"/>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2"/>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2"/>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2"/>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2"/>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2"/>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2"/>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22"/>
            <p:cNvGrpSpPr/>
            <p:nvPr/>
          </p:nvGrpSpPr>
          <p:grpSpPr>
            <a:xfrm>
              <a:off x="194837" y="1474124"/>
              <a:ext cx="609540" cy="583574"/>
              <a:chOff x="3105300" y="593625"/>
              <a:chExt cx="256800" cy="245850"/>
            </a:xfrm>
          </p:grpSpPr>
          <p:sp>
            <p:nvSpPr>
              <p:cNvPr id="885" name="Google Shape;885;p22"/>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2"/>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2"/>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2"/>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22"/>
            <p:cNvGrpSpPr/>
            <p:nvPr/>
          </p:nvGrpSpPr>
          <p:grpSpPr>
            <a:xfrm>
              <a:off x="6400103" y="4403577"/>
              <a:ext cx="631910" cy="457789"/>
              <a:chOff x="855125" y="679497"/>
              <a:chExt cx="254310" cy="184228"/>
            </a:xfrm>
          </p:grpSpPr>
          <p:sp>
            <p:nvSpPr>
              <p:cNvPr id="890" name="Google Shape;890;p22"/>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2"/>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2"/>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22"/>
            <p:cNvGrpSpPr/>
            <p:nvPr/>
          </p:nvGrpSpPr>
          <p:grpSpPr>
            <a:xfrm>
              <a:off x="720035" y="350304"/>
              <a:ext cx="518269" cy="328105"/>
              <a:chOff x="783960" y="4261704"/>
              <a:chExt cx="518269" cy="328105"/>
            </a:xfrm>
          </p:grpSpPr>
          <p:sp>
            <p:nvSpPr>
              <p:cNvPr id="894" name="Google Shape;894;p22"/>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 name="Google Shape;895;p22"/>
              <p:cNvGrpSpPr/>
              <p:nvPr/>
            </p:nvGrpSpPr>
            <p:grpSpPr>
              <a:xfrm>
                <a:off x="783960" y="4261704"/>
                <a:ext cx="518269" cy="328105"/>
                <a:chOff x="783960" y="4261704"/>
                <a:chExt cx="518269" cy="328105"/>
              </a:xfrm>
            </p:grpSpPr>
            <p:sp>
              <p:nvSpPr>
                <p:cNvPr id="896" name="Google Shape;896;p22"/>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2"/>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2"/>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2"/>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0" name="Google Shape;900;p22"/>
            <p:cNvGrpSpPr/>
            <p:nvPr/>
          </p:nvGrpSpPr>
          <p:grpSpPr>
            <a:xfrm>
              <a:off x="8092971" y="4166124"/>
              <a:ext cx="354818" cy="402747"/>
              <a:chOff x="8117146" y="4166124"/>
              <a:chExt cx="354818" cy="402747"/>
            </a:xfrm>
          </p:grpSpPr>
          <p:sp>
            <p:nvSpPr>
              <p:cNvPr id="901" name="Google Shape;901;p22"/>
              <p:cNvSpPr/>
              <p:nvPr/>
            </p:nvSpPr>
            <p:spPr>
              <a:xfrm>
                <a:off x="8216680" y="41661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2"/>
              <p:cNvSpPr/>
              <p:nvPr/>
            </p:nvSpPr>
            <p:spPr>
              <a:xfrm>
                <a:off x="8117146" y="42638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2"/>
              <p:cNvSpPr/>
              <p:nvPr/>
            </p:nvSpPr>
            <p:spPr>
              <a:xfrm>
                <a:off x="8316518" y="44079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 name="Google Shape;904;p22"/>
            <p:cNvSpPr/>
            <p:nvPr/>
          </p:nvSpPr>
          <p:spPr>
            <a:xfrm>
              <a:off x="8718288" y="975118"/>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2"/>
            <p:cNvSpPr/>
            <p:nvPr/>
          </p:nvSpPr>
          <p:spPr>
            <a:xfrm>
              <a:off x="8594830" y="629360"/>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2"/>
            <p:cNvSpPr/>
            <p:nvPr/>
          </p:nvSpPr>
          <p:spPr>
            <a:xfrm>
              <a:off x="2976937" y="4824418"/>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2"/>
            <p:cNvSpPr/>
            <p:nvPr/>
          </p:nvSpPr>
          <p:spPr>
            <a:xfrm>
              <a:off x="3120699" y="4958953"/>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2"/>
            <p:cNvSpPr/>
            <p:nvPr/>
          </p:nvSpPr>
          <p:spPr>
            <a:xfrm>
              <a:off x="3094897" y="4644716"/>
              <a:ext cx="200917" cy="171662"/>
            </a:xfrm>
            <a:custGeom>
              <a:rect b="b" l="l" r="r" t="t"/>
              <a:pathLst>
                <a:path extrusionOk="0" h="6214" w="7273">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 name="Google Shape;909;p22"/>
            <p:cNvGrpSpPr/>
            <p:nvPr/>
          </p:nvGrpSpPr>
          <p:grpSpPr>
            <a:xfrm>
              <a:off x="8680877" y="2751434"/>
              <a:ext cx="232368" cy="973684"/>
              <a:chOff x="6656577" y="3252597"/>
              <a:chExt cx="232368" cy="973684"/>
            </a:xfrm>
          </p:grpSpPr>
          <p:sp>
            <p:nvSpPr>
              <p:cNvPr id="910" name="Google Shape;910;p22"/>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2"/>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2"/>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2"/>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2"/>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2"/>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2"/>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2"/>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2"/>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2"/>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2"/>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2"/>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922" name="Shape 922"/>
        <p:cNvGrpSpPr/>
        <p:nvPr/>
      </p:nvGrpSpPr>
      <p:grpSpPr>
        <a:xfrm>
          <a:off x="0" y="0"/>
          <a:ext cx="0" cy="0"/>
          <a:chOff x="0" y="0"/>
          <a:chExt cx="0" cy="0"/>
        </a:xfrm>
      </p:grpSpPr>
      <p:sp>
        <p:nvSpPr>
          <p:cNvPr id="923" name="Google Shape;923;p23"/>
          <p:cNvSpPr txBox="1"/>
          <p:nvPr>
            <p:ph type="title"/>
          </p:nvPr>
        </p:nvSpPr>
        <p:spPr>
          <a:xfrm>
            <a:off x="3599548" y="2672913"/>
            <a:ext cx="1944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24" name="Google Shape;924;p23"/>
          <p:cNvSpPr txBox="1"/>
          <p:nvPr>
            <p:ph idx="1" type="subTitle"/>
          </p:nvPr>
        </p:nvSpPr>
        <p:spPr>
          <a:xfrm>
            <a:off x="3599552" y="3200632"/>
            <a:ext cx="1944900" cy="67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5" name="Google Shape;925;p23"/>
          <p:cNvSpPr txBox="1"/>
          <p:nvPr>
            <p:ph idx="2" type="title"/>
          </p:nvPr>
        </p:nvSpPr>
        <p:spPr>
          <a:xfrm>
            <a:off x="720000" y="2672925"/>
            <a:ext cx="1944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26" name="Google Shape;926;p23"/>
          <p:cNvSpPr txBox="1"/>
          <p:nvPr>
            <p:ph idx="3" type="subTitle"/>
          </p:nvPr>
        </p:nvSpPr>
        <p:spPr>
          <a:xfrm>
            <a:off x="720025" y="3200625"/>
            <a:ext cx="1944900" cy="67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7" name="Google Shape;927;p23"/>
          <p:cNvSpPr txBox="1"/>
          <p:nvPr>
            <p:ph idx="4" type="title"/>
          </p:nvPr>
        </p:nvSpPr>
        <p:spPr>
          <a:xfrm>
            <a:off x="6486000" y="2672925"/>
            <a:ext cx="19449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28" name="Google Shape;928;p23"/>
          <p:cNvSpPr txBox="1"/>
          <p:nvPr>
            <p:ph idx="5" type="subTitle"/>
          </p:nvPr>
        </p:nvSpPr>
        <p:spPr>
          <a:xfrm>
            <a:off x="6486007" y="3200625"/>
            <a:ext cx="1944900" cy="67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9" name="Google Shape;929;p23"/>
          <p:cNvSpPr txBox="1"/>
          <p:nvPr>
            <p:ph idx="6"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930" name="Google Shape;930;p23"/>
          <p:cNvGrpSpPr/>
          <p:nvPr/>
        </p:nvGrpSpPr>
        <p:grpSpPr>
          <a:xfrm>
            <a:off x="4800605" y="-2897864"/>
            <a:ext cx="8043475" cy="8043475"/>
            <a:chOff x="1241175" y="-1300650"/>
            <a:chExt cx="8043475" cy="8043475"/>
          </a:xfrm>
        </p:grpSpPr>
        <p:sp>
          <p:nvSpPr>
            <p:cNvPr id="931" name="Google Shape;931;p23"/>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3"/>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3"/>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3"/>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3"/>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3"/>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3"/>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 name="Google Shape;938;p23"/>
          <p:cNvGrpSpPr/>
          <p:nvPr/>
        </p:nvGrpSpPr>
        <p:grpSpPr>
          <a:xfrm>
            <a:off x="774553" y="4436302"/>
            <a:ext cx="631910" cy="457789"/>
            <a:chOff x="855125" y="679497"/>
            <a:chExt cx="254310" cy="184228"/>
          </a:xfrm>
        </p:grpSpPr>
        <p:sp>
          <p:nvSpPr>
            <p:cNvPr id="939" name="Google Shape;939;p23"/>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3"/>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3"/>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23"/>
          <p:cNvGrpSpPr/>
          <p:nvPr/>
        </p:nvGrpSpPr>
        <p:grpSpPr>
          <a:xfrm>
            <a:off x="5789084" y="4301884"/>
            <a:ext cx="648306" cy="649281"/>
            <a:chOff x="5022684" y="4300597"/>
            <a:chExt cx="648306" cy="649281"/>
          </a:xfrm>
        </p:grpSpPr>
        <p:sp>
          <p:nvSpPr>
            <p:cNvPr id="943" name="Google Shape;943;p23"/>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3"/>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3"/>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3"/>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23"/>
          <p:cNvGrpSpPr/>
          <p:nvPr/>
        </p:nvGrpSpPr>
        <p:grpSpPr>
          <a:xfrm>
            <a:off x="8566483" y="404987"/>
            <a:ext cx="355724" cy="1888212"/>
            <a:chOff x="124471" y="1153724"/>
            <a:chExt cx="355724" cy="1888212"/>
          </a:xfrm>
        </p:grpSpPr>
        <p:sp>
          <p:nvSpPr>
            <p:cNvPr id="948" name="Google Shape;948;p23"/>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3"/>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3"/>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3"/>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3"/>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23"/>
          <p:cNvGrpSpPr/>
          <p:nvPr/>
        </p:nvGrpSpPr>
        <p:grpSpPr>
          <a:xfrm>
            <a:off x="169027" y="1732884"/>
            <a:ext cx="232368" cy="973684"/>
            <a:chOff x="6656577" y="3252597"/>
            <a:chExt cx="232368" cy="973684"/>
          </a:xfrm>
        </p:grpSpPr>
        <p:sp>
          <p:nvSpPr>
            <p:cNvPr id="954" name="Google Shape;954;p23"/>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3"/>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3"/>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3"/>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3"/>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3"/>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3"/>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3"/>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3"/>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3"/>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3"/>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3"/>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23"/>
          <p:cNvGrpSpPr/>
          <p:nvPr/>
        </p:nvGrpSpPr>
        <p:grpSpPr>
          <a:xfrm>
            <a:off x="3043824" y="4730918"/>
            <a:ext cx="229483" cy="220256"/>
            <a:chOff x="250712" y="2821681"/>
            <a:chExt cx="229483" cy="220256"/>
          </a:xfrm>
        </p:grpSpPr>
        <p:sp>
          <p:nvSpPr>
            <p:cNvPr id="967" name="Google Shape;967;p23"/>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3"/>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 name="Google Shape;969;p23"/>
          <p:cNvGrpSpPr/>
          <p:nvPr/>
        </p:nvGrpSpPr>
        <p:grpSpPr>
          <a:xfrm>
            <a:off x="551187" y="193699"/>
            <a:ext cx="609540" cy="583574"/>
            <a:chOff x="3105300" y="593625"/>
            <a:chExt cx="256800" cy="245850"/>
          </a:xfrm>
        </p:grpSpPr>
        <p:sp>
          <p:nvSpPr>
            <p:cNvPr id="970" name="Google Shape;970;p23"/>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3"/>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3"/>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3"/>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74" name="Shape 974"/>
        <p:cNvGrpSpPr/>
        <p:nvPr/>
      </p:nvGrpSpPr>
      <p:grpSpPr>
        <a:xfrm>
          <a:off x="0" y="0"/>
          <a:ext cx="0" cy="0"/>
          <a:chOff x="0" y="0"/>
          <a:chExt cx="0" cy="0"/>
        </a:xfrm>
      </p:grpSpPr>
      <p:sp>
        <p:nvSpPr>
          <p:cNvPr id="975" name="Google Shape;975;p24"/>
          <p:cNvSpPr txBox="1"/>
          <p:nvPr>
            <p:ph type="title"/>
          </p:nvPr>
        </p:nvSpPr>
        <p:spPr>
          <a:xfrm>
            <a:off x="865488" y="1509084"/>
            <a:ext cx="1978200" cy="527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76" name="Google Shape;976;p24"/>
          <p:cNvSpPr txBox="1"/>
          <p:nvPr>
            <p:ph idx="1" type="subTitle"/>
          </p:nvPr>
        </p:nvSpPr>
        <p:spPr>
          <a:xfrm>
            <a:off x="865488" y="2043311"/>
            <a:ext cx="1978200" cy="448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7" name="Google Shape;977;p24"/>
          <p:cNvSpPr txBox="1"/>
          <p:nvPr>
            <p:ph idx="2" type="title"/>
          </p:nvPr>
        </p:nvSpPr>
        <p:spPr>
          <a:xfrm>
            <a:off x="6300295" y="1509084"/>
            <a:ext cx="19782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78" name="Google Shape;978;p24"/>
          <p:cNvSpPr txBox="1"/>
          <p:nvPr>
            <p:ph idx="3" type="subTitle"/>
          </p:nvPr>
        </p:nvSpPr>
        <p:spPr>
          <a:xfrm>
            <a:off x="6300288" y="2043311"/>
            <a:ext cx="1978200" cy="44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9" name="Google Shape;979;p24"/>
          <p:cNvSpPr txBox="1"/>
          <p:nvPr>
            <p:ph idx="4" type="title"/>
          </p:nvPr>
        </p:nvSpPr>
        <p:spPr>
          <a:xfrm>
            <a:off x="865488" y="3090484"/>
            <a:ext cx="19782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80" name="Google Shape;980;p24"/>
          <p:cNvSpPr txBox="1"/>
          <p:nvPr>
            <p:ph idx="5" type="subTitle"/>
          </p:nvPr>
        </p:nvSpPr>
        <p:spPr>
          <a:xfrm>
            <a:off x="865488" y="3624711"/>
            <a:ext cx="1978200" cy="448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1" name="Google Shape;981;p24"/>
          <p:cNvSpPr txBox="1"/>
          <p:nvPr>
            <p:ph idx="6" type="title"/>
          </p:nvPr>
        </p:nvSpPr>
        <p:spPr>
          <a:xfrm>
            <a:off x="6300295" y="3090484"/>
            <a:ext cx="19782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82" name="Google Shape;982;p24"/>
          <p:cNvSpPr txBox="1"/>
          <p:nvPr>
            <p:ph idx="7" type="subTitle"/>
          </p:nvPr>
        </p:nvSpPr>
        <p:spPr>
          <a:xfrm>
            <a:off x="6300288" y="3624711"/>
            <a:ext cx="1978200" cy="44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3" name="Google Shape;983;p24"/>
          <p:cNvSpPr txBox="1"/>
          <p:nvPr>
            <p:ph idx="8"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984" name="Google Shape;984;p24"/>
          <p:cNvGrpSpPr/>
          <p:nvPr/>
        </p:nvGrpSpPr>
        <p:grpSpPr>
          <a:xfrm>
            <a:off x="4800605" y="-2897864"/>
            <a:ext cx="8043475" cy="8043475"/>
            <a:chOff x="1241175" y="-1300650"/>
            <a:chExt cx="8043475" cy="8043475"/>
          </a:xfrm>
        </p:grpSpPr>
        <p:sp>
          <p:nvSpPr>
            <p:cNvPr id="985" name="Google Shape;985;p24"/>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4"/>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4"/>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4"/>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4"/>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4"/>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4"/>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24"/>
          <p:cNvGrpSpPr/>
          <p:nvPr/>
        </p:nvGrpSpPr>
        <p:grpSpPr>
          <a:xfrm>
            <a:off x="208785" y="164743"/>
            <a:ext cx="8789262" cy="4888443"/>
            <a:chOff x="208785" y="164743"/>
            <a:chExt cx="8789262" cy="4888443"/>
          </a:xfrm>
        </p:grpSpPr>
        <p:sp>
          <p:nvSpPr>
            <p:cNvPr id="993" name="Google Shape;993;p24"/>
            <p:cNvSpPr/>
            <p:nvPr/>
          </p:nvSpPr>
          <p:spPr>
            <a:xfrm>
              <a:off x="8913238" y="164743"/>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 name="Google Shape;994;p24"/>
            <p:cNvGrpSpPr/>
            <p:nvPr/>
          </p:nvGrpSpPr>
          <p:grpSpPr>
            <a:xfrm rot="5400000">
              <a:off x="3021502" y="4450159"/>
              <a:ext cx="232368" cy="973684"/>
              <a:chOff x="6656577" y="3252597"/>
              <a:chExt cx="232368" cy="973684"/>
            </a:xfrm>
          </p:grpSpPr>
          <p:sp>
            <p:nvSpPr>
              <p:cNvPr id="995" name="Google Shape;995;p24"/>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4"/>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4"/>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4"/>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4"/>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4"/>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4"/>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4"/>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4"/>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4"/>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4"/>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4"/>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24"/>
            <p:cNvGrpSpPr/>
            <p:nvPr/>
          </p:nvGrpSpPr>
          <p:grpSpPr>
            <a:xfrm>
              <a:off x="964262" y="250499"/>
              <a:ext cx="609540" cy="583574"/>
              <a:chOff x="3105300" y="593625"/>
              <a:chExt cx="256800" cy="245850"/>
            </a:xfrm>
          </p:grpSpPr>
          <p:sp>
            <p:nvSpPr>
              <p:cNvPr id="1008" name="Google Shape;1008;p24"/>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4"/>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4"/>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4"/>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24"/>
            <p:cNvGrpSpPr/>
            <p:nvPr/>
          </p:nvGrpSpPr>
          <p:grpSpPr>
            <a:xfrm>
              <a:off x="8243553" y="4397527"/>
              <a:ext cx="631910" cy="457789"/>
              <a:chOff x="855125" y="679497"/>
              <a:chExt cx="254310" cy="184228"/>
            </a:xfrm>
          </p:grpSpPr>
          <p:sp>
            <p:nvSpPr>
              <p:cNvPr id="1013" name="Google Shape;1013;p24"/>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4"/>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4"/>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24"/>
            <p:cNvGrpSpPr/>
            <p:nvPr/>
          </p:nvGrpSpPr>
          <p:grpSpPr>
            <a:xfrm>
              <a:off x="208785" y="1782754"/>
              <a:ext cx="518269" cy="328105"/>
              <a:chOff x="783960" y="4261704"/>
              <a:chExt cx="518269" cy="328105"/>
            </a:xfrm>
          </p:grpSpPr>
          <p:sp>
            <p:nvSpPr>
              <p:cNvPr id="1017" name="Google Shape;1017;p24"/>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 name="Google Shape;1018;p24"/>
              <p:cNvGrpSpPr/>
              <p:nvPr/>
            </p:nvGrpSpPr>
            <p:grpSpPr>
              <a:xfrm>
                <a:off x="783960" y="4261704"/>
                <a:ext cx="518269" cy="328105"/>
                <a:chOff x="783960" y="4261704"/>
                <a:chExt cx="518269" cy="328105"/>
              </a:xfrm>
            </p:grpSpPr>
            <p:sp>
              <p:nvSpPr>
                <p:cNvPr id="1019" name="Google Shape;1019;p24"/>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4"/>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4"/>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4"/>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3" name="Google Shape;1023;p24"/>
            <p:cNvGrpSpPr/>
            <p:nvPr/>
          </p:nvGrpSpPr>
          <p:grpSpPr>
            <a:xfrm>
              <a:off x="6001721" y="4397524"/>
              <a:ext cx="354818" cy="402747"/>
              <a:chOff x="8117146" y="4166124"/>
              <a:chExt cx="354818" cy="402747"/>
            </a:xfrm>
          </p:grpSpPr>
          <p:sp>
            <p:nvSpPr>
              <p:cNvPr id="1024" name="Google Shape;1024;p24"/>
              <p:cNvSpPr/>
              <p:nvPr/>
            </p:nvSpPr>
            <p:spPr>
              <a:xfrm>
                <a:off x="8216680" y="41661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4"/>
              <p:cNvSpPr/>
              <p:nvPr/>
            </p:nvSpPr>
            <p:spPr>
              <a:xfrm>
                <a:off x="8117146" y="42638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4"/>
              <p:cNvSpPr/>
              <p:nvPr/>
            </p:nvSpPr>
            <p:spPr>
              <a:xfrm>
                <a:off x="8316518" y="44079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 name="Google Shape;1027;p24"/>
            <p:cNvSpPr/>
            <p:nvPr/>
          </p:nvSpPr>
          <p:spPr>
            <a:xfrm>
              <a:off x="8718288" y="975118"/>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4"/>
            <p:cNvSpPr/>
            <p:nvPr/>
          </p:nvSpPr>
          <p:spPr>
            <a:xfrm>
              <a:off x="8594830" y="629360"/>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4"/>
            <p:cNvSpPr/>
            <p:nvPr/>
          </p:nvSpPr>
          <p:spPr>
            <a:xfrm>
              <a:off x="281287" y="4606143"/>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4"/>
            <p:cNvSpPr/>
            <p:nvPr/>
          </p:nvSpPr>
          <p:spPr>
            <a:xfrm>
              <a:off x="425049" y="4740678"/>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4"/>
            <p:cNvSpPr/>
            <p:nvPr/>
          </p:nvSpPr>
          <p:spPr>
            <a:xfrm>
              <a:off x="399247" y="4426441"/>
              <a:ext cx="200917" cy="171662"/>
            </a:xfrm>
            <a:custGeom>
              <a:rect b="b" l="l" r="r" t="t"/>
              <a:pathLst>
                <a:path extrusionOk="0" h="6214" w="7273">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 name="Google Shape;1032;p24"/>
            <p:cNvGrpSpPr/>
            <p:nvPr/>
          </p:nvGrpSpPr>
          <p:grpSpPr>
            <a:xfrm>
              <a:off x="8680877" y="2751434"/>
              <a:ext cx="232368" cy="973684"/>
              <a:chOff x="6656577" y="3252597"/>
              <a:chExt cx="232368" cy="973684"/>
            </a:xfrm>
          </p:grpSpPr>
          <p:sp>
            <p:nvSpPr>
              <p:cNvPr id="1033" name="Google Shape;1033;p24"/>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4"/>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4"/>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4"/>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4"/>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4"/>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4"/>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4"/>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4"/>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4"/>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4"/>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4"/>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045" name="Shape 1045"/>
        <p:cNvGrpSpPr/>
        <p:nvPr/>
      </p:nvGrpSpPr>
      <p:grpSpPr>
        <a:xfrm>
          <a:off x="0" y="0"/>
          <a:ext cx="0" cy="0"/>
          <a:chOff x="0" y="0"/>
          <a:chExt cx="0" cy="0"/>
        </a:xfrm>
      </p:grpSpPr>
      <p:sp>
        <p:nvSpPr>
          <p:cNvPr id="1046" name="Google Shape;1046;p25"/>
          <p:cNvSpPr txBox="1"/>
          <p:nvPr>
            <p:ph type="title"/>
          </p:nvPr>
        </p:nvSpPr>
        <p:spPr>
          <a:xfrm>
            <a:off x="2174175" y="1286588"/>
            <a:ext cx="19860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47" name="Google Shape;1047;p25"/>
          <p:cNvSpPr txBox="1"/>
          <p:nvPr>
            <p:ph idx="1" type="subTitle"/>
          </p:nvPr>
        </p:nvSpPr>
        <p:spPr>
          <a:xfrm>
            <a:off x="2174175" y="1814288"/>
            <a:ext cx="1986000" cy="465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8" name="Google Shape;1048;p25"/>
          <p:cNvSpPr txBox="1"/>
          <p:nvPr>
            <p:ph idx="2" type="title"/>
          </p:nvPr>
        </p:nvSpPr>
        <p:spPr>
          <a:xfrm>
            <a:off x="6145098" y="1286600"/>
            <a:ext cx="19860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49" name="Google Shape;1049;p25"/>
          <p:cNvSpPr txBox="1"/>
          <p:nvPr>
            <p:ph idx="3" type="subTitle"/>
          </p:nvPr>
        </p:nvSpPr>
        <p:spPr>
          <a:xfrm>
            <a:off x="6145150" y="1814300"/>
            <a:ext cx="1986000" cy="465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0" name="Google Shape;1050;p25"/>
          <p:cNvSpPr txBox="1"/>
          <p:nvPr>
            <p:ph idx="4" type="title"/>
          </p:nvPr>
        </p:nvSpPr>
        <p:spPr>
          <a:xfrm>
            <a:off x="2174175" y="3611400"/>
            <a:ext cx="19860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51" name="Google Shape;1051;p25"/>
          <p:cNvSpPr txBox="1"/>
          <p:nvPr>
            <p:ph idx="5" type="subTitle"/>
          </p:nvPr>
        </p:nvSpPr>
        <p:spPr>
          <a:xfrm>
            <a:off x="2174175" y="4139100"/>
            <a:ext cx="1986000" cy="465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2" name="Google Shape;1052;p25"/>
          <p:cNvSpPr txBox="1"/>
          <p:nvPr>
            <p:ph idx="6" type="title"/>
          </p:nvPr>
        </p:nvSpPr>
        <p:spPr>
          <a:xfrm>
            <a:off x="6145098" y="3611400"/>
            <a:ext cx="19860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53" name="Google Shape;1053;p25"/>
          <p:cNvSpPr txBox="1"/>
          <p:nvPr>
            <p:ph idx="7" type="subTitle"/>
          </p:nvPr>
        </p:nvSpPr>
        <p:spPr>
          <a:xfrm>
            <a:off x="6145097" y="4139100"/>
            <a:ext cx="1986000" cy="465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4" name="Google Shape;1054;p25"/>
          <p:cNvSpPr txBox="1"/>
          <p:nvPr>
            <p:ph idx="8" type="title"/>
          </p:nvPr>
        </p:nvSpPr>
        <p:spPr>
          <a:xfrm>
            <a:off x="2174177" y="2449000"/>
            <a:ext cx="19860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55" name="Google Shape;1055;p25"/>
          <p:cNvSpPr txBox="1"/>
          <p:nvPr>
            <p:ph idx="9" type="subTitle"/>
          </p:nvPr>
        </p:nvSpPr>
        <p:spPr>
          <a:xfrm>
            <a:off x="2174175" y="2976700"/>
            <a:ext cx="1986000" cy="465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6" name="Google Shape;1056;p25"/>
          <p:cNvSpPr txBox="1"/>
          <p:nvPr>
            <p:ph idx="13" type="title"/>
          </p:nvPr>
        </p:nvSpPr>
        <p:spPr>
          <a:xfrm>
            <a:off x="6145102" y="2449000"/>
            <a:ext cx="19860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57" name="Google Shape;1057;p25"/>
          <p:cNvSpPr txBox="1"/>
          <p:nvPr>
            <p:ph idx="14" type="subTitle"/>
          </p:nvPr>
        </p:nvSpPr>
        <p:spPr>
          <a:xfrm>
            <a:off x="6145100" y="2976700"/>
            <a:ext cx="1986000" cy="465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8" name="Google Shape;1058;p25"/>
          <p:cNvSpPr txBox="1"/>
          <p:nvPr>
            <p:ph idx="15"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059" name="Google Shape;1059;p25"/>
          <p:cNvGrpSpPr/>
          <p:nvPr/>
        </p:nvGrpSpPr>
        <p:grpSpPr>
          <a:xfrm>
            <a:off x="4800605" y="-2897864"/>
            <a:ext cx="8043475" cy="8043475"/>
            <a:chOff x="1241175" y="-1300650"/>
            <a:chExt cx="8043475" cy="8043475"/>
          </a:xfrm>
        </p:grpSpPr>
        <p:sp>
          <p:nvSpPr>
            <p:cNvPr id="1060" name="Google Shape;1060;p25"/>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5"/>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5"/>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5"/>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5"/>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5"/>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5"/>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25"/>
          <p:cNvGrpSpPr/>
          <p:nvPr/>
        </p:nvGrpSpPr>
        <p:grpSpPr>
          <a:xfrm>
            <a:off x="218646" y="467609"/>
            <a:ext cx="8696480" cy="4569349"/>
            <a:chOff x="218646" y="467609"/>
            <a:chExt cx="8696480" cy="4569349"/>
          </a:xfrm>
        </p:grpSpPr>
        <p:grpSp>
          <p:nvGrpSpPr>
            <p:cNvPr id="1068" name="Google Shape;1068;p25"/>
            <p:cNvGrpSpPr/>
            <p:nvPr/>
          </p:nvGrpSpPr>
          <p:grpSpPr>
            <a:xfrm>
              <a:off x="8309110" y="4708854"/>
              <a:ext cx="518269" cy="328105"/>
              <a:chOff x="783960" y="4261704"/>
              <a:chExt cx="518269" cy="328105"/>
            </a:xfrm>
          </p:grpSpPr>
          <p:sp>
            <p:nvSpPr>
              <p:cNvPr id="1069" name="Google Shape;1069;p25"/>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 name="Google Shape;1070;p25"/>
              <p:cNvGrpSpPr/>
              <p:nvPr/>
            </p:nvGrpSpPr>
            <p:grpSpPr>
              <a:xfrm>
                <a:off x="783960" y="4261704"/>
                <a:ext cx="518269" cy="328105"/>
                <a:chOff x="783960" y="4261704"/>
                <a:chExt cx="518269" cy="328105"/>
              </a:xfrm>
            </p:grpSpPr>
            <p:sp>
              <p:nvSpPr>
                <p:cNvPr id="1071" name="Google Shape;1071;p25"/>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5"/>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5"/>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5"/>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5" name="Google Shape;1075;p25"/>
            <p:cNvGrpSpPr/>
            <p:nvPr/>
          </p:nvGrpSpPr>
          <p:grpSpPr>
            <a:xfrm>
              <a:off x="8682758" y="1527568"/>
              <a:ext cx="232368" cy="974453"/>
              <a:chOff x="2546733" y="2525280"/>
              <a:chExt cx="232368" cy="974453"/>
            </a:xfrm>
          </p:grpSpPr>
          <p:sp>
            <p:nvSpPr>
              <p:cNvPr id="1076" name="Google Shape;1076;p25"/>
              <p:cNvSpPr/>
              <p:nvPr/>
            </p:nvSpPr>
            <p:spPr>
              <a:xfrm>
                <a:off x="2688157" y="252528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5"/>
              <p:cNvSpPr/>
              <p:nvPr/>
            </p:nvSpPr>
            <p:spPr>
              <a:xfrm>
                <a:off x="2688157" y="270789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5"/>
              <p:cNvSpPr/>
              <p:nvPr/>
            </p:nvSpPr>
            <p:spPr>
              <a:xfrm>
                <a:off x="2688157" y="289050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5"/>
              <p:cNvSpPr/>
              <p:nvPr/>
            </p:nvSpPr>
            <p:spPr>
              <a:xfrm>
                <a:off x="2546733" y="2525280"/>
                <a:ext cx="91712" cy="91712"/>
              </a:xfrm>
              <a:custGeom>
                <a:rect b="b" l="l" r="r" t="t"/>
                <a:pathLst>
                  <a:path extrusionOk="0" h="3937" w="3937">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5"/>
              <p:cNvSpPr/>
              <p:nvPr/>
            </p:nvSpPr>
            <p:spPr>
              <a:xfrm>
                <a:off x="2546733" y="2707890"/>
                <a:ext cx="91712" cy="91712"/>
              </a:xfrm>
              <a:custGeom>
                <a:rect b="b" l="l" r="r" t="t"/>
                <a:pathLst>
                  <a:path extrusionOk="0" h="3937" w="3937">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5"/>
              <p:cNvSpPr/>
              <p:nvPr/>
            </p:nvSpPr>
            <p:spPr>
              <a:xfrm>
                <a:off x="2546733" y="2889707"/>
                <a:ext cx="91712" cy="91712"/>
              </a:xfrm>
              <a:custGeom>
                <a:rect b="b" l="l" r="r" t="t"/>
                <a:pathLst>
                  <a:path extrusionOk="0" h="3937" w="3937">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5"/>
              <p:cNvSpPr/>
              <p:nvPr/>
            </p:nvSpPr>
            <p:spPr>
              <a:xfrm>
                <a:off x="2688157" y="3043571"/>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5"/>
              <p:cNvSpPr/>
              <p:nvPr/>
            </p:nvSpPr>
            <p:spPr>
              <a:xfrm>
                <a:off x="2688157" y="322538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5"/>
              <p:cNvSpPr/>
              <p:nvPr/>
            </p:nvSpPr>
            <p:spPr>
              <a:xfrm>
                <a:off x="2688157" y="340799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5"/>
              <p:cNvSpPr/>
              <p:nvPr/>
            </p:nvSpPr>
            <p:spPr>
              <a:xfrm>
                <a:off x="2546733" y="3043571"/>
                <a:ext cx="91712" cy="90944"/>
              </a:xfrm>
              <a:custGeom>
                <a:rect b="b" l="l" r="r" t="t"/>
                <a:pathLst>
                  <a:path extrusionOk="0" h="3904" w="3937">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5"/>
              <p:cNvSpPr/>
              <p:nvPr/>
            </p:nvSpPr>
            <p:spPr>
              <a:xfrm>
                <a:off x="2546733" y="3224620"/>
                <a:ext cx="91712" cy="91712"/>
              </a:xfrm>
              <a:custGeom>
                <a:rect b="b" l="l" r="r" t="t"/>
                <a:pathLst>
                  <a:path extrusionOk="0" h="3937" w="3937">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5"/>
              <p:cNvSpPr/>
              <p:nvPr/>
            </p:nvSpPr>
            <p:spPr>
              <a:xfrm>
                <a:off x="2546733" y="3407229"/>
                <a:ext cx="91712" cy="91712"/>
              </a:xfrm>
              <a:custGeom>
                <a:rect b="b" l="l" r="r" t="t"/>
                <a:pathLst>
                  <a:path extrusionOk="0" h="3937" w="3937">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25"/>
            <p:cNvGrpSpPr/>
            <p:nvPr/>
          </p:nvGrpSpPr>
          <p:grpSpPr>
            <a:xfrm>
              <a:off x="7931584" y="467609"/>
              <a:ext cx="648306" cy="649281"/>
              <a:chOff x="5022684" y="4300597"/>
              <a:chExt cx="648306" cy="649281"/>
            </a:xfrm>
          </p:grpSpPr>
          <p:sp>
            <p:nvSpPr>
              <p:cNvPr id="1089" name="Google Shape;1089;p25"/>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5"/>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5"/>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5"/>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 name="Google Shape;1093;p25"/>
            <p:cNvSpPr/>
            <p:nvPr/>
          </p:nvSpPr>
          <p:spPr>
            <a:xfrm>
              <a:off x="4772155" y="4845647"/>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 name="Google Shape;1094;p25"/>
            <p:cNvGrpSpPr/>
            <p:nvPr/>
          </p:nvGrpSpPr>
          <p:grpSpPr>
            <a:xfrm>
              <a:off x="218646" y="488887"/>
              <a:ext cx="355724" cy="1888212"/>
              <a:chOff x="124471" y="1153724"/>
              <a:chExt cx="355724" cy="1888212"/>
            </a:xfrm>
          </p:grpSpPr>
          <p:sp>
            <p:nvSpPr>
              <p:cNvPr id="1095" name="Google Shape;1095;p25"/>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5"/>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5"/>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5"/>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5"/>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25"/>
            <p:cNvGrpSpPr/>
            <p:nvPr/>
          </p:nvGrpSpPr>
          <p:grpSpPr>
            <a:xfrm>
              <a:off x="313312" y="4328124"/>
              <a:ext cx="609540" cy="583574"/>
              <a:chOff x="3105300" y="593625"/>
              <a:chExt cx="256800" cy="245850"/>
            </a:xfrm>
          </p:grpSpPr>
          <p:sp>
            <p:nvSpPr>
              <p:cNvPr id="1101" name="Google Shape;1101;p25"/>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5"/>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5"/>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5"/>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1105" name="Shape 1105"/>
        <p:cNvGrpSpPr/>
        <p:nvPr/>
      </p:nvGrpSpPr>
      <p:grpSpPr>
        <a:xfrm>
          <a:off x="0" y="0"/>
          <a:ext cx="0" cy="0"/>
          <a:chOff x="0" y="0"/>
          <a:chExt cx="0" cy="0"/>
        </a:xfrm>
      </p:grpSpPr>
      <p:grpSp>
        <p:nvGrpSpPr>
          <p:cNvPr id="1106" name="Google Shape;1106;p26"/>
          <p:cNvGrpSpPr/>
          <p:nvPr/>
        </p:nvGrpSpPr>
        <p:grpSpPr>
          <a:xfrm>
            <a:off x="4856905" y="-5007110"/>
            <a:ext cx="8043475" cy="8043475"/>
            <a:chOff x="1241175" y="-1300650"/>
            <a:chExt cx="8043475" cy="8043475"/>
          </a:xfrm>
        </p:grpSpPr>
        <p:sp>
          <p:nvSpPr>
            <p:cNvPr id="1107" name="Google Shape;1107;p26"/>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6"/>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6"/>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6"/>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6"/>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6"/>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6"/>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 name="Google Shape;1114;p26"/>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115" name="Google Shape;1115;p26"/>
          <p:cNvGrpSpPr/>
          <p:nvPr/>
        </p:nvGrpSpPr>
        <p:grpSpPr>
          <a:xfrm>
            <a:off x="8028260" y="322966"/>
            <a:ext cx="365869" cy="328105"/>
            <a:chOff x="7194285" y="1228366"/>
            <a:chExt cx="365869" cy="328105"/>
          </a:xfrm>
        </p:grpSpPr>
        <p:sp>
          <p:nvSpPr>
            <p:cNvPr id="1116" name="Google Shape;1116;p26"/>
            <p:cNvSpPr/>
            <p:nvPr/>
          </p:nvSpPr>
          <p:spPr>
            <a:xfrm>
              <a:off x="7474434" y="1291960"/>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6"/>
            <p:cNvSpPr/>
            <p:nvPr/>
          </p:nvSpPr>
          <p:spPr>
            <a:xfrm>
              <a:off x="7315920" y="1470723"/>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6"/>
            <p:cNvSpPr/>
            <p:nvPr/>
          </p:nvSpPr>
          <p:spPr>
            <a:xfrm>
              <a:off x="7293820" y="1228366"/>
              <a:ext cx="15691" cy="213817"/>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6"/>
            <p:cNvSpPr/>
            <p:nvPr/>
          </p:nvSpPr>
          <p:spPr>
            <a:xfrm>
              <a:off x="7194285" y="1326989"/>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 name="Google Shape;1120;p26"/>
          <p:cNvSpPr/>
          <p:nvPr/>
        </p:nvSpPr>
        <p:spPr>
          <a:xfrm>
            <a:off x="8759913" y="4908943"/>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6"/>
          <p:cNvSpPr/>
          <p:nvPr/>
        </p:nvSpPr>
        <p:spPr>
          <a:xfrm>
            <a:off x="8636455" y="4563185"/>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 name="Google Shape;1122;p26"/>
          <p:cNvGrpSpPr/>
          <p:nvPr/>
        </p:nvGrpSpPr>
        <p:grpSpPr>
          <a:xfrm>
            <a:off x="259146" y="784762"/>
            <a:ext cx="354818" cy="4210262"/>
            <a:chOff x="174946" y="-1168326"/>
            <a:chExt cx="354818" cy="4210262"/>
          </a:xfrm>
        </p:grpSpPr>
        <p:sp>
          <p:nvSpPr>
            <p:cNvPr id="1123" name="Google Shape;1123;p26"/>
            <p:cNvSpPr/>
            <p:nvPr/>
          </p:nvSpPr>
          <p:spPr>
            <a:xfrm>
              <a:off x="274480" y="-1168326"/>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6"/>
            <p:cNvSpPr/>
            <p:nvPr/>
          </p:nvSpPr>
          <p:spPr>
            <a:xfrm>
              <a:off x="174946" y="-1070643"/>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6"/>
            <p:cNvSpPr/>
            <p:nvPr/>
          </p:nvSpPr>
          <p:spPr>
            <a:xfrm>
              <a:off x="374318" y="-926494"/>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6"/>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6"/>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26"/>
          <p:cNvGrpSpPr/>
          <p:nvPr/>
        </p:nvGrpSpPr>
        <p:grpSpPr>
          <a:xfrm>
            <a:off x="815562" y="153237"/>
            <a:ext cx="609540" cy="583574"/>
            <a:chOff x="3105300" y="593625"/>
            <a:chExt cx="256800" cy="245850"/>
          </a:xfrm>
        </p:grpSpPr>
        <p:sp>
          <p:nvSpPr>
            <p:cNvPr id="1129" name="Google Shape;1129;p26"/>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6"/>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6"/>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6"/>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26"/>
          <p:cNvGrpSpPr/>
          <p:nvPr/>
        </p:nvGrpSpPr>
        <p:grpSpPr>
          <a:xfrm>
            <a:off x="8594804" y="1188192"/>
            <a:ext cx="477477" cy="478195"/>
            <a:chOff x="5022684" y="4300597"/>
            <a:chExt cx="648306" cy="649281"/>
          </a:xfrm>
        </p:grpSpPr>
        <p:sp>
          <p:nvSpPr>
            <p:cNvPr id="1134" name="Google Shape;1134;p26"/>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6"/>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6"/>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6"/>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138" name="Shape 1138"/>
        <p:cNvGrpSpPr/>
        <p:nvPr/>
      </p:nvGrpSpPr>
      <p:grpSpPr>
        <a:xfrm>
          <a:off x="0" y="0"/>
          <a:ext cx="0" cy="0"/>
          <a:chOff x="0" y="0"/>
          <a:chExt cx="0" cy="0"/>
        </a:xfrm>
      </p:grpSpPr>
      <p:sp>
        <p:nvSpPr>
          <p:cNvPr id="1139" name="Google Shape;1139;p27"/>
          <p:cNvSpPr txBox="1"/>
          <p:nvPr>
            <p:ph hasCustomPrompt="1" type="title"/>
          </p:nvPr>
        </p:nvSpPr>
        <p:spPr>
          <a:xfrm>
            <a:off x="713100" y="2909109"/>
            <a:ext cx="22581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40" name="Google Shape;1140;p27"/>
          <p:cNvSpPr txBox="1"/>
          <p:nvPr>
            <p:ph idx="1" type="subTitle"/>
          </p:nvPr>
        </p:nvSpPr>
        <p:spPr>
          <a:xfrm>
            <a:off x="713100" y="3563592"/>
            <a:ext cx="2258100" cy="57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141" name="Google Shape;1141;p27"/>
          <p:cNvSpPr txBox="1"/>
          <p:nvPr>
            <p:ph hasCustomPrompt="1" idx="2" type="title"/>
          </p:nvPr>
        </p:nvSpPr>
        <p:spPr>
          <a:xfrm>
            <a:off x="3442950" y="2909101"/>
            <a:ext cx="22581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42" name="Google Shape;1142;p27"/>
          <p:cNvSpPr txBox="1"/>
          <p:nvPr>
            <p:ph idx="3" type="subTitle"/>
          </p:nvPr>
        </p:nvSpPr>
        <p:spPr>
          <a:xfrm>
            <a:off x="3442950" y="3563573"/>
            <a:ext cx="2258100" cy="57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143" name="Google Shape;1143;p27"/>
          <p:cNvSpPr txBox="1"/>
          <p:nvPr>
            <p:ph hasCustomPrompt="1" idx="4" type="title"/>
          </p:nvPr>
        </p:nvSpPr>
        <p:spPr>
          <a:xfrm>
            <a:off x="6172800" y="2909106"/>
            <a:ext cx="22581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44" name="Google Shape;1144;p27"/>
          <p:cNvSpPr txBox="1"/>
          <p:nvPr>
            <p:ph idx="5" type="subTitle"/>
          </p:nvPr>
        </p:nvSpPr>
        <p:spPr>
          <a:xfrm>
            <a:off x="6172800" y="3563570"/>
            <a:ext cx="2258100" cy="57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145" name="Google Shape;1145;p27"/>
          <p:cNvSpPr txBox="1"/>
          <p:nvPr>
            <p:ph idx="6"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146" name="Google Shape;1146;p27"/>
          <p:cNvGrpSpPr/>
          <p:nvPr/>
        </p:nvGrpSpPr>
        <p:grpSpPr>
          <a:xfrm>
            <a:off x="4800605" y="-2897864"/>
            <a:ext cx="8043475" cy="8043475"/>
            <a:chOff x="1241175" y="-1300650"/>
            <a:chExt cx="8043475" cy="8043475"/>
          </a:xfrm>
        </p:grpSpPr>
        <p:sp>
          <p:nvSpPr>
            <p:cNvPr id="1147" name="Google Shape;1147;p27"/>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7"/>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7"/>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7"/>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7"/>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7"/>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7"/>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 name="Google Shape;1154;p27"/>
          <p:cNvGrpSpPr/>
          <p:nvPr/>
        </p:nvGrpSpPr>
        <p:grpSpPr>
          <a:xfrm>
            <a:off x="151608" y="193697"/>
            <a:ext cx="8800604" cy="4799168"/>
            <a:chOff x="151608" y="193697"/>
            <a:chExt cx="8800604" cy="4799168"/>
          </a:xfrm>
        </p:grpSpPr>
        <p:grpSp>
          <p:nvGrpSpPr>
            <p:cNvPr id="1155" name="Google Shape;1155;p27"/>
            <p:cNvGrpSpPr/>
            <p:nvPr/>
          </p:nvGrpSpPr>
          <p:grpSpPr>
            <a:xfrm>
              <a:off x="507337" y="193699"/>
              <a:ext cx="609540" cy="583574"/>
              <a:chOff x="3105300" y="593625"/>
              <a:chExt cx="256800" cy="245850"/>
            </a:xfrm>
          </p:grpSpPr>
          <p:sp>
            <p:nvSpPr>
              <p:cNvPr id="1156" name="Google Shape;1156;p27"/>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7"/>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7"/>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7"/>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27"/>
            <p:cNvGrpSpPr/>
            <p:nvPr/>
          </p:nvGrpSpPr>
          <p:grpSpPr>
            <a:xfrm>
              <a:off x="8320303" y="4439327"/>
              <a:ext cx="631910" cy="457789"/>
              <a:chOff x="855125" y="679497"/>
              <a:chExt cx="254310" cy="184228"/>
            </a:xfrm>
          </p:grpSpPr>
          <p:sp>
            <p:nvSpPr>
              <p:cNvPr id="1161" name="Google Shape;1161;p27"/>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7"/>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7"/>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27"/>
            <p:cNvGrpSpPr/>
            <p:nvPr/>
          </p:nvGrpSpPr>
          <p:grpSpPr>
            <a:xfrm>
              <a:off x="342634" y="4343584"/>
              <a:ext cx="648306" cy="649281"/>
              <a:chOff x="5022684" y="4300597"/>
              <a:chExt cx="648306" cy="649281"/>
            </a:xfrm>
          </p:grpSpPr>
          <p:sp>
            <p:nvSpPr>
              <p:cNvPr id="1165" name="Google Shape;1165;p27"/>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7"/>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7"/>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7"/>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 name="Google Shape;1169;p27"/>
            <p:cNvSpPr/>
            <p:nvPr/>
          </p:nvSpPr>
          <p:spPr>
            <a:xfrm>
              <a:off x="7913330" y="193697"/>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 name="Google Shape;1170;p27"/>
            <p:cNvGrpSpPr/>
            <p:nvPr/>
          </p:nvGrpSpPr>
          <p:grpSpPr>
            <a:xfrm>
              <a:off x="151608" y="1402587"/>
              <a:ext cx="355724" cy="1888212"/>
              <a:chOff x="124471" y="1153724"/>
              <a:chExt cx="355724" cy="1888212"/>
            </a:xfrm>
          </p:grpSpPr>
          <p:sp>
            <p:nvSpPr>
              <p:cNvPr id="1171" name="Google Shape;1171;p27"/>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7"/>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7"/>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7"/>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7"/>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27"/>
            <p:cNvGrpSpPr/>
            <p:nvPr/>
          </p:nvGrpSpPr>
          <p:grpSpPr>
            <a:xfrm>
              <a:off x="8719827" y="646259"/>
              <a:ext cx="232368" cy="973684"/>
              <a:chOff x="6656577" y="3252597"/>
              <a:chExt cx="232368" cy="973684"/>
            </a:xfrm>
          </p:grpSpPr>
          <p:sp>
            <p:nvSpPr>
              <p:cNvPr id="1177" name="Google Shape;1177;p27"/>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7"/>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7"/>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7"/>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7"/>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7"/>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7"/>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7"/>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7"/>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7"/>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7"/>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7"/>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 name="Google Shape;1189;p27"/>
            <p:cNvGrpSpPr/>
            <p:nvPr/>
          </p:nvGrpSpPr>
          <p:grpSpPr>
            <a:xfrm>
              <a:off x="5669774" y="4743018"/>
              <a:ext cx="229483" cy="220256"/>
              <a:chOff x="250712" y="2821681"/>
              <a:chExt cx="229483" cy="220256"/>
            </a:xfrm>
          </p:grpSpPr>
          <p:sp>
            <p:nvSpPr>
              <p:cNvPr id="1190" name="Google Shape;1190;p27"/>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7"/>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192" name="Shape 1192"/>
        <p:cNvGrpSpPr/>
        <p:nvPr/>
      </p:nvGrpSpPr>
      <p:grpSpPr>
        <a:xfrm>
          <a:off x="0" y="0"/>
          <a:ext cx="0" cy="0"/>
          <a:chOff x="0" y="0"/>
          <a:chExt cx="0" cy="0"/>
        </a:xfrm>
      </p:grpSpPr>
      <p:sp>
        <p:nvSpPr>
          <p:cNvPr id="1193" name="Google Shape;1193;p28"/>
          <p:cNvSpPr txBox="1"/>
          <p:nvPr>
            <p:ph type="title"/>
          </p:nvPr>
        </p:nvSpPr>
        <p:spPr>
          <a:xfrm flipH="1">
            <a:off x="725995" y="720375"/>
            <a:ext cx="4738800" cy="897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200"/>
              <a:buNone/>
              <a:defRPr sz="56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94" name="Google Shape;1194;p28"/>
          <p:cNvSpPr txBox="1"/>
          <p:nvPr>
            <p:ph idx="1" type="subTitle"/>
          </p:nvPr>
        </p:nvSpPr>
        <p:spPr>
          <a:xfrm flipH="1">
            <a:off x="725995" y="1683175"/>
            <a:ext cx="3434700" cy="11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5" name="Google Shape;1195;p28"/>
          <p:cNvSpPr txBox="1"/>
          <p:nvPr/>
        </p:nvSpPr>
        <p:spPr>
          <a:xfrm flipH="1">
            <a:off x="713175" y="4205150"/>
            <a:ext cx="4284300" cy="479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000">
                <a:solidFill>
                  <a:schemeClr val="dk1"/>
                </a:solidFill>
                <a:latin typeface="Archivo"/>
                <a:ea typeface="Archivo"/>
                <a:cs typeface="Archivo"/>
                <a:sym typeface="Archivo"/>
              </a:rPr>
              <a:t>CREDITS: This presentation template was created by </a:t>
            </a:r>
            <a:r>
              <a:rPr b="1" lang="en" sz="1000">
                <a:solidFill>
                  <a:schemeClr val="dk1"/>
                </a:solidFill>
                <a:uFill>
                  <a:noFill/>
                </a:uFill>
                <a:latin typeface="Archivo"/>
                <a:ea typeface="Archivo"/>
                <a:cs typeface="Archivo"/>
                <a:sym typeface="Archivo"/>
                <a:hlinkClick r:id="rId2">
                  <a:extLst>
                    <a:ext uri="{A12FA001-AC4F-418D-AE19-62706E023703}">
                      <ahyp:hlinkClr val="tx"/>
                    </a:ext>
                  </a:extLst>
                </a:hlinkClick>
              </a:rPr>
              <a:t>Slidesgo</a:t>
            </a:r>
            <a:r>
              <a:rPr lang="en" sz="1000">
                <a:solidFill>
                  <a:schemeClr val="dk1"/>
                </a:solidFill>
                <a:latin typeface="Archivo"/>
                <a:ea typeface="Archivo"/>
                <a:cs typeface="Archivo"/>
                <a:sym typeface="Archivo"/>
              </a:rPr>
              <a:t>, and includes icons by </a:t>
            </a:r>
            <a:r>
              <a:rPr b="1" lang="en" sz="1000">
                <a:solidFill>
                  <a:schemeClr val="dk1"/>
                </a:solidFill>
                <a:uFill>
                  <a:noFill/>
                </a:uFill>
                <a:latin typeface="Archivo"/>
                <a:ea typeface="Archivo"/>
                <a:cs typeface="Archivo"/>
                <a:sym typeface="Archivo"/>
                <a:hlinkClick r:id="rId3">
                  <a:extLst>
                    <a:ext uri="{A12FA001-AC4F-418D-AE19-62706E023703}">
                      <ahyp:hlinkClr val="tx"/>
                    </a:ext>
                  </a:extLst>
                </a:hlinkClick>
              </a:rPr>
              <a:t>Flaticon</a:t>
            </a:r>
            <a:r>
              <a:rPr lang="en" sz="1000">
                <a:solidFill>
                  <a:schemeClr val="dk1"/>
                </a:solidFill>
                <a:latin typeface="Archivo"/>
                <a:ea typeface="Archivo"/>
                <a:cs typeface="Archivo"/>
                <a:sym typeface="Archivo"/>
              </a:rPr>
              <a:t>, and infographics and images by </a:t>
            </a:r>
            <a:r>
              <a:rPr b="1" lang="en" sz="1000">
                <a:solidFill>
                  <a:schemeClr val="dk1"/>
                </a:solidFill>
                <a:uFill>
                  <a:noFill/>
                </a:uFill>
                <a:latin typeface="Archivo"/>
                <a:ea typeface="Archivo"/>
                <a:cs typeface="Archivo"/>
                <a:sym typeface="Archivo"/>
                <a:hlinkClick r:id="rId4">
                  <a:extLst>
                    <a:ext uri="{A12FA001-AC4F-418D-AE19-62706E023703}">
                      <ahyp:hlinkClr val="tx"/>
                    </a:ext>
                  </a:extLst>
                </a:hlinkClick>
              </a:rPr>
              <a:t>Freepik</a:t>
            </a:r>
            <a:endParaRPr b="1" sz="1000">
              <a:solidFill>
                <a:schemeClr val="dk1"/>
              </a:solidFill>
              <a:latin typeface="Archivo"/>
              <a:ea typeface="Archivo"/>
              <a:cs typeface="Archivo"/>
              <a:sym typeface="Archivo"/>
            </a:endParaRPr>
          </a:p>
        </p:txBody>
      </p:sp>
      <p:grpSp>
        <p:nvGrpSpPr>
          <p:cNvPr id="1196" name="Google Shape;1196;p28"/>
          <p:cNvGrpSpPr/>
          <p:nvPr/>
        </p:nvGrpSpPr>
        <p:grpSpPr>
          <a:xfrm>
            <a:off x="3963663" y="-2091225"/>
            <a:ext cx="8043475" cy="8043475"/>
            <a:chOff x="1241175" y="-1300650"/>
            <a:chExt cx="8043475" cy="8043475"/>
          </a:xfrm>
        </p:grpSpPr>
        <p:sp>
          <p:nvSpPr>
            <p:cNvPr id="1197" name="Google Shape;1197;p28"/>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8"/>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8"/>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8"/>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8"/>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8"/>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8"/>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28"/>
          <p:cNvGrpSpPr/>
          <p:nvPr/>
        </p:nvGrpSpPr>
        <p:grpSpPr>
          <a:xfrm>
            <a:off x="209583" y="304468"/>
            <a:ext cx="232368" cy="974453"/>
            <a:chOff x="2546733" y="2525280"/>
            <a:chExt cx="232368" cy="974453"/>
          </a:xfrm>
        </p:grpSpPr>
        <p:sp>
          <p:nvSpPr>
            <p:cNvPr id="1205" name="Google Shape;1205;p28"/>
            <p:cNvSpPr/>
            <p:nvPr/>
          </p:nvSpPr>
          <p:spPr>
            <a:xfrm>
              <a:off x="2688157" y="252528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8"/>
            <p:cNvSpPr/>
            <p:nvPr/>
          </p:nvSpPr>
          <p:spPr>
            <a:xfrm>
              <a:off x="2688157" y="270789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8"/>
            <p:cNvSpPr/>
            <p:nvPr/>
          </p:nvSpPr>
          <p:spPr>
            <a:xfrm>
              <a:off x="2688157" y="289050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8"/>
            <p:cNvSpPr/>
            <p:nvPr/>
          </p:nvSpPr>
          <p:spPr>
            <a:xfrm>
              <a:off x="2546733" y="2525280"/>
              <a:ext cx="91712" cy="91712"/>
            </a:xfrm>
            <a:custGeom>
              <a:rect b="b" l="l" r="r" t="t"/>
              <a:pathLst>
                <a:path extrusionOk="0" h="3937" w="3937">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8"/>
            <p:cNvSpPr/>
            <p:nvPr/>
          </p:nvSpPr>
          <p:spPr>
            <a:xfrm>
              <a:off x="2546733" y="2707890"/>
              <a:ext cx="91712" cy="91712"/>
            </a:xfrm>
            <a:custGeom>
              <a:rect b="b" l="l" r="r" t="t"/>
              <a:pathLst>
                <a:path extrusionOk="0" h="3937" w="3937">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8"/>
            <p:cNvSpPr/>
            <p:nvPr/>
          </p:nvSpPr>
          <p:spPr>
            <a:xfrm>
              <a:off x="2546733" y="2889707"/>
              <a:ext cx="91712" cy="91712"/>
            </a:xfrm>
            <a:custGeom>
              <a:rect b="b" l="l" r="r" t="t"/>
              <a:pathLst>
                <a:path extrusionOk="0" h="3937" w="3937">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8"/>
            <p:cNvSpPr/>
            <p:nvPr/>
          </p:nvSpPr>
          <p:spPr>
            <a:xfrm>
              <a:off x="2688157" y="3043571"/>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8"/>
            <p:cNvSpPr/>
            <p:nvPr/>
          </p:nvSpPr>
          <p:spPr>
            <a:xfrm>
              <a:off x="2688157" y="322538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8"/>
            <p:cNvSpPr/>
            <p:nvPr/>
          </p:nvSpPr>
          <p:spPr>
            <a:xfrm>
              <a:off x="2688157" y="340799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8"/>
            <p:cNvSpPr/>
            <p:nvPr/>
          </p:nvSpPr>
          <p:spPr>
            <a:xfrm>
              <a:off x="2546733" y="3043571"/>
              <a:ext cx="91712" cy="90944"/>
            </a:xfrm>
            <a:custGeom>
              <a:rect b="b" l="l" r="r" t="t"/>
              <a:pathLst>
                <a:path extrusionOk="0" h="3904" w="3937">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8"/>
            <p:cNvSpPr/>
            <p:nvPr/>
          </p:nvSpPr>
          <p:spPr>
            <a:xfrm>
              <a:off x="2546733" y="3224620"/>
              <a:ext cx="91712" cy="91712"/>
            </a:xfrm>
            <a:custGeom>
              <a:rect b="b" l="l" r="r" t="t"/>
              <a:pathLst>
                <a:path extrusionOk="0" h="3937" w="3937">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8"/>
            <p:cNvSpPr/>
            <p:nvPr/>
          </p:nvSpPr>
          <p:spPr>
            <a:xfrm>
              <a:off x="2546733" y="3407229"/>
              <a:ext cx="91712" cy="91712"/>
            </a:xfrm>
            <a:custGeom>
              <a:rect b="b" l="l" r="r" t="t"/>
              <a:pathLst>
                <a:path extrusionOk="0" h="3937" w="3937">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28"/>
          <p:cNvGrpSpPr/>
          <p:nvPr/>
        </p:nvGrpSpPr>
        <p:grpSpPr>
          <a:xfrm>
            <a:off x="172962" y="143437"/>
            <a:ext cx="3907852" cy="4535562"/>
            <a:chOff x="88762" y="-1809651"/>
            <a:chExt cx="3907852" cy="4535562"/>
          </a:xfrm>
        </p:grpSpPr>
        <p:sp>
          <p:nvSpPr>
            <p:cNvPr id="1218" name="Google Shape;1218;p28"/>
            <p:cNvSpPr/>
            <p:nvPr/>
          </p:nvSpPr>
          <p:spPr>
            <a:xfrm>
              <a:off x="3741330" y="-1809651"/>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8"/>
            <p:cNvSpPr/>
            <p:nvPr/>
          </p:nvSpPr>
          <p:spPr>
            <a:xfrm>
              <a:off x="3641796" y="-1711968"/>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8"/>
            <p:cNvSpPr/>
            <p:nvPr/>
          </p:nvSpPr>
          <p:spPr>
            <a:xfrm>
              <a:off x="3841168" y="-1567819"/>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8"/>
            <p:cNvSpPr/>
            <p:nvPr/>
          </p:nvSpPr>
          <p:spPr>
            <a:xfrm>
              <a:off x="88762" y="2505656"/>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8"/>
            <p:cNvSpPr/>
            <p:nvPr/>
          </p:nvSpPr>
          <p:spPr>
            <a:xfrm>
              <a:off x="232524" y="2640191"/>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28"/>
          <p:cNvGrpSpPr/>
          <p:nvPr/>
        </p:nvGrpSpPr>
        <p:grpSpPr>
          <a:xfrm>
            <a:off x="7758460" y="355654"/>
            <a:ext cx="518269" cy="328105"/>
            <a:chOff x="783960" y="4261704"/>
            <a:chExt cx="518269" cy="328105"/>
          </a:xfrm>
        </p:grpSpPr>
        <p:sp>
          <p:nvSpPr>
            <p:cNvPr id="1224" name="Google Shape;1224;p28"/>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 name="Google Shape;1225;p28"/>
            <p:cNvGrpSpPr/>
            <p:nvPr/>
          </p:nvGrpSpPr>
          <p:grpSpPr>
            <a:xfrm>
              <a:off x="783960" y="4261704"/>
              <a:ext cx="518269" cy="328105"/>
              <a:chOff x="783960" y="4261704"/>
              <a:chExt cx="518269" cy="328105"/>
            </a:xfrm>
          </p:grpSpPr>
          <p:sp>
            <p:nvSpPr>
              <p:cNvPr id="1226" name="Google Shape;1226;p28"/>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8"/>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8"/>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8"/>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230" name="Shape 1230"/>
        <p:cNvGrpSpPr/>
        <p:nvPr/>
      </p:nvGrpSpPr>
      <p:grpSpPr>
        <a:xfrm>
          <a:off x="0" y="0"/>
          <a:ext cx="0" cy="0"/>
          <a:chOff x="0" y="0"/>
          <a:chExt cx="0" cy="0"/>
        </a:xfrm>
      </p:grpSpPr>
      <p:grpSp>
        <p:nvGrpSpPr>
          <p:cNvPr id="1231" name="Google Shape;1231;p29"/>
          <p:cNvGrpSpPr/>
          <p:nvPr/>
        </p:nvGrpSpPr>
        <p:grpSpPr>
          <a:xfrm>
            <a:off x="198627" y="452709"/>
            <a:ext cx="232368" cy="973684"/>
            <a:chOff x="6656577" y="3252597"/>
            <a:chExt cx="232368" cy="973684"/>
          </a:xfrm>
        </p:grpSpPr>
        <p:sp>
          <p:nvSpPr>
            <p:cNvPr id="1232" name="Google Shape;1232;p29"/>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9"/>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9"/>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9"/>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9"/>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9"/>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9"/>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9"/>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9"/>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9"/>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9"/>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9"/>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 name="Google Shape;1244;p29"/>
          <p:cNvGrpSpPr/>
          <p:nvPr/>
        </p:nvGrpSpPr>
        <p:grpSpPr>
          <a:xfrm>
            <a:off x="1844035" y="4194479"/>
            <a:ext cx="518269" cy="328105"/>
            <a:chOff x="783960" y="4261704"/>
            <a:chExt cx="518269" cy="328105"/>
          </a:xfrm>
        </p:grpSpPr>
        <p:sp>
          <p:nvSpPr>
            <p:cNvPr id="1245" name="Google Shape;1245;p29"/>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 name="Google Shape;1246;p29"/>
            <p:cNvGrpSpPr/>
            <p:nvPr/>
          </p:nvGrpSpPr>
          <p:grpSpPr>
            <a:xfrm>
              <a:off x="783960" y="4261704"/>
              <a:ext cx="518269" cy="328105"/>
              <a:chOff x="783960" y="4261704"/>
              <a:chExt cx="518269" cy="328105"/>
            </a:xfrm>
          </p:grpSpPr>
          <p:sp>
            <p:nvSpPr>
              <p:cNvPr id="1247" name="Google Shape;1247;p29"/>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9"/>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9"/>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9"/>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1" name="Google Shape;1251;p29"/>
          <p:cNvGrpSpPr/>
          <p:nvPr/>
        </p:nvGrpSpPr>
        <p:grpSpPr>
          <a:xfrm>
            <a:off x="107062" y="345649"/>
            <a:ext cx="4182177" cy="4176917"/>
            <a:chOff x="3047674" y="939549"/>
            <a:chExt cx="4182177" cy="4176917"/>
          </a:xfrm>
        </p:grpSpPr>
        <p:sp>
          <p:nvSpPr>
            <p:cNvPr id="1252" name="Google Shape;1252;p29"/>
            <p:cNvSpPr/>
            <p:nvPr/>
          </p:nvSpPr>
          <p:spPr>
            <a:xfrm>
              <a:off x="6974568" y="939549"/>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9"/>
            <p:cNvSpPr/>
            <p:nvPr/>
          </p:nvSpPr>
          <p:spPr>
            <a:xfrm>
              <a:off x="6875033" y="1037232"/>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9"/>
            <p:cNvSpPr/>
            <p:nvPr/>
          </p:nvSpPr>
          <p:spPr>
            <a:xfrm>
              <a:off x="7074406" y="1181381"/>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9"/>
            <p:cNvSpPr/>
            <p:nvPr/>
          </p:nvSpPr>
          <p:spPr>
            <a:xfrm>
              <a:off x="6656876" y="5030718"/>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9"/>
            <p:cNvSpPr/>
            <p:nvPr/>
          </p:nvSpPr>
          <p:spPr>
            <a:xfrm>
              <a:off x="6533418" y="4684960"/>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9"/>
            <p:cNvSpPr/>
            <p:nvPr/>
          </p:nvSpPr>
          <p:spPr>
            <a:xfrm>
              <a:off x="3047674" y="3856443"/>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9"/>
            <p:cNvSpPr/>
            <p:nvPr/>
          </p:nvSpPr>
          <p:spPr>
            <a:xfrm>
              <a:off x="3191437" y="3990978"/>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9"/>
            <p:cNvSpPr/>
            <p:nvPr/>
          </p:nvSpPr>
          <p:spPr>
            <a:xfrm>
              <a:off x="3165635" y="3676741"/>
              <a:ext cx="200917" cy="171662"/>
            </a:xfrm>
            <a:custGeom>
              <a:rect b="b" l="l" r="r" t="t"/>
              <a:pathLst>
                <a:path extrusionOk="0" h="6214" w="7273">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29"/>
          <p:cNvGrpSpPr/>
          <p:nvPr/>
        </p:nvGrpSpPr>
        <p:grpSpPr>
          <a:xfrm>
            <a:off x="7159428" y="3943727"/>
            <a:ext cx="1271472" cy="625139"/>
            <a:chOff x="855125" y="612150"/>
            <a:chExt cx="511700" cy="251575"/>
          </a:xfrm>
        </p:grpSpPr>
        <p:sp>
          <p:nvSpPr>
            <p:cNvPr id="1261" name="Google Shape;1261;p29"/>
            <p:cNvSpPr/>
            <p:nvPr/>
          </p:nvSpPr>
          <p:spPr>
            <a:xfrm>
              <a:off x="1309725" y="612150"/>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9"/>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9"/>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29"/>
          <p:cNvGrpSpPr/>
          <p:nvPr/>
        </p:nvGrpSpPr>
        <p:grpSpPr>
          <a:xfrm>
            <a:off x="1476312" y="221824"/>
            <a:ext cx="609540" cy="583574"/>
            <a:chOff x="3105300" y="593625"/>
            <a:chExt cx="256800" cy="245850"/>
          </a:xfrm>
        </p:grpSpPr>
        <p:sp>
          <p:nvSpPr>
            <p:cNvPr id="1265" name="Google Shape;1265;p29"/>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9"/>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9"/>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9"/>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29"/>
          <p:cNvGrpSpPr/>
          <p:nvPr/>
        </p:nvGrpSpPr>
        <p:grpSpPr>
          <a:xfrm>
            <a:off x="3963663" y="-2091225"/>
            <a:ext cx="8043475" cy="8043475"/>
            <a:chOff x="1241175" y="-1300650"/>
            <a:chExt cx="8043475" cy="8043475"/>
          </a:xfrm>
        </p:grpSpPr>
        <p:sp>
          <p:nvSpPr>
            <p:cNvPr id="1270" name="Google Shape;1270;p29"/>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9"/>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9"/>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9"/>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9"/>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9"/>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9"/>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277" name="Shape 1277"/>
        <p:cNvGrpSpPr/>
        <p:nvPr/>
      </p:nvGrpSpPr>
      <p:grpSpPr>
        <a:xfrm>
          <a:off x="0" y="0"/>
          <a:ext cx="0" cy="0"/>
          <a:chOff x="0" y="0"/>
          <a:chExt cx="0" cy="0"/>
        </a:xfrm>
      </p:grpSpPr>
      <p:grpSp>
        <p:nvGrpSpPr>
          <p:cNvPr id="1278" name="Google Shape;1278;p30"/>
          <p:cNvGrpSpPr/>
          <p:nvPr/>
        </p:nvGrpSpPr>
        <p:grpSpPr>
          <a:xfrm>
            <a:off x="4800605" y="-2897864"/>
            <a:ext cx="8043475" cy="8043475"/>
            <a:chOff x="1241175" y="-1300650"/>
            <a:chExt cx="8043475" cy="8043475"/>
          </a:xfrm>
        </p:grpSpPr>
        <p:sp>
          <p:nvSpPr>
            <p:cNvPr id="1279" name="Google Shape;1279;p30"/>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0"/>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0"/>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0"/>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0"/>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0"/>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0"/>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30"/>
          <p:cNvGrpSpPr/>
          <p:nvPr/>
        </p:nvGrpSpPr>
        <p:grpSpPr>
          <a:xfrm>
            <a:off x="218646" y="467609"/>
            <a:ext cx="8696480" cy="4569349"/>
            <a:chOff x="218646" y="467609"/>
            <a:chExt cx="8696480" cy="4569349"/>
          </a:xfrm>
        </p:grpSpPr>
        <p:grpSp>
          <p:nvGrpSpPr>
            <p:cNvPr id="1287" name="Google Shape;1287;p30"/>
            <p:cNvGrpSpPr/>
            <p:nvPr/>
          </p:nvGrpSpPr>
          <p:grpSpPr>
            <a:xfrm>
              <a:off x="8309110" y="4708854"/>
              <a:ext cx="518269" cy="328105"/>
              <a:chOff x="783960" y="4261704"/>
              <a:chExt cx="518269" cy="328105"/>
            </a:xfrm>
          </p:grpSpPr>
          <p:sp>
            <p:nvSpPr>
              <p:cNvPr id="1288" name="Google Shape;1288;p30"/>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 name="Google Shape;1289;p30"/>
              <p:cNvGrpSpPr/>
              <p:nvPr/>
            </p:nvGrpSpPr>
            <p:grpSpPr>
              <a:xfrm>
                <a:off x="783960" y="4261704"/>
                <a:ext cx="518269" cy="328105"/>
                <a:chOff x="783960" y="4261704"/>
                <a:chExt cx="518269" cy="328105"/>
              </a:xfrm>
            </p:grpSpPr>
            <p:sp>
              <p:nvSpPr>
                <p:cNvPr id="1290" name="Google Shape;1290;p30"/>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0"/>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0"/>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0"/>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4" name="Google Shape;1294;p30"/>
            <p:cNvGrpSpPr/>
            <p:nvPr/>
          </p:nvGrpSpPr>
          <p:grpSpPr>
            <a:xfrm>
              <a:off x="8682758" y="1527568"/>
              <a:ext cx="232368" cy="974453"/>
              <a:chOff x="2546733" y="2525280"/>
              <a:chExt cx="232368" cy="974453"/>
            </a:xfrm>
          </p:grpSpPr>
          <p:sp>
            <p:nvSpPr>
              <p:cNvPr id="1295" name="Google Shape;1295;p30"/>
              <p:cNvSpPr/>
              <p:nvPr/>
            </p:nvSpPr>
            <p:spPr>
              <a:xfrm>
                <a:off x="2688157" y="252528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0"/>
              <p:cNvSpPr/>
              <p:nvPr/>
            </p:nvSpPr>
            <p:spPr>
              <a:xfrm>
                <a:off x="2688157" y="270789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0"/>
              <p:cNvSpPr/>
              <p:nvPr/>
            </p:nvSpPr>
            <p:spPr>
              <a:xfrm>
                <a:off x="2688157" y="289050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0"/>
              <p:cNvSpPr/>
              <p:nvPr/>
            </p:nvSpPr>
            <p:spPr>
              <a:xfrm>
                <a:off x="2546733" y="2525280"/>
                <a:ext cx="91712" cy="91712"/>
              </a:xfrm>
              <a:custGeom>
                <a:rect b="b" l="l" r="r" t="t"/>
                <a:pathLst>
                  <a:path extrusionOk="0" h="3937" w="3937">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0"/>
              <p:cNvSpPr/>
              <p:nvPr/>
            </p:nvSpPr>
            <p:spPr>
              <a:xfrm>
                <a:off x="2546733" y="2707890"/>
                <a:ext cx="91712" cy="91712"/>
              </a:xfrm>
              <a:custGeom>
                <a:rect b="b" l="l" r="r" t="t"/>
                <a:pathLst>
                  <a:path extrusionOk="0" h="3937" w="3937">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0"/>
              <p:cNvSpPr/>
              <p:nvPr/>
            </p:nvSpPr>
            <p:spPr>
              <a:xfrm>
                <a:off x="2546733" y="2889707"/>
                <a:ext cx="91712" cy="91712"/>
              </a:xfrm>
              <a:custGeom>
                <a:rect b="b" l="l" r="r" t="t"/>
                <a:pathLst>
                  <a:path extrusionOk="0" h="3937" w="3937">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0"/>
              <p:cNvSpPr/>
              <p:nvPr/>
            </p:nvSpPr>
            <p:spPr>
              <a:xfrm>
                <a:off x="2688157" y="3043571"/>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0"/>
              <p:cNvSpPr/>
              <p:nvPr/>
            </p:nvSpPr>
            <p:spPr>
              <a:xfrm>
                <a:off x="2688157" y="322538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0"/>
              <p:cNvSpPr/>
              <p:nvPr/>
            </p:nvSpPr>
            <p:spPr>
              <a:xfrm>
                <a:off x="2688157" y="340799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0"/>
              <p:cNvSpPr/>
              <p:nvPr/>
            </p:nvSpPr>
            <p:spPr>
              <a:xfrm>
                <a:off x="2546733" y="3043571"/>
                <a:ext cx="91712" cy="90944"/>
              </a:xfrm>
              <a:custGeom>
                <a:rect b="b" l="l" r="r" t="t"/>
                <a:pathLst>
                  <a:path extrusionOk="0" h="3904" w="3937">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0"/>
              <p:cNvSpPr/>
              <p:nvPr/>
            </p:nvSpPr>
            <p:spPr>
              <a:xfrm>
                <a:off x="2546733" y="3224620"/>
                <a:ext cx="91712" cy="91712"/>
              </a:xfrm>
              <a:custGeom>
                <a:rect b="b" l="l" r="r" t="t"/>
                <a:pathLst>
                  <a:path extrusionOk="0" h="3937" w="3937">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0"/>
              <p:cNvSpPr/>
              <p:nvPr/>
            </p:nvSpPr>
            <p:spPr>
              <a:xfrm>
                <a:off x="2546733" y="3407229"/>
                <a:ext cx="91712" cy="91712"/>
              </a:xfrm>
              <a:custGeom>
                <a:rect b="b" l="l" r="r" t="t"/>
                <a:pathLst>
                  <a:path extrusionOk="0" h="3937" w="3937">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 name="Google Shape;1307;p30"/>
            <p:cNvGrpSpPr/>
            <p:nvPr/>
          </p:nvGrpSpPr>
          <p:grpSpPr>
            <a:xfrm>
              <a:off x="7931584" y="467609"/>
              <a:ext cx="648306" cy="649281"/>
              <a:chOff x="5022684" y="4300597"/>
              <a:chExt cx="648306" cy="649281"/>
            </a:xfrm>
          </p:grpSpPr>
          <p:sp>
            <p:nvSpPr>
              <p:cNvPr id="1308" name="Google Shape;1308;p30"/>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0"/>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0"/>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0"/>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 name="Google Shape;1312;p30"/>
            <p:cNvSpPr/>
            <p:nvPr/>
          </p:nvSpPr>
          <p:spPr>
            <a:xfrm>
              <a:off x="4772155" y="4845647"/>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 name="Google Shape;1313;p30"/>
            <p:cNvGrpSpPr/>
            <p:nvPr/>
          </p:nvGrpSpPr>
          <p:grpSpPr>
            <a:xfrm>
              <a:off x="218646" y="488887"/>
              <a:ext cx="355724" cy="1888212"/>
              <a:chOff x="124471" y="1153724"/>
              <a:chExt cx="355724" cy="1888212"/>
            </a:xfrm>
          </p:grpSpPr>
          <p:sp>
            <p:nvSpPr>
              <p:cNvPr id="1314" name="Google Shape;1314;p30"/>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0"/>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0"/>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0"/>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0"/>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30"/>
            <p:cNvGrpSpPr/>
            <p:nvPr/>
          </p:nvGrpSpPr>
          <p:grpSpPr>
            <a:xfrm>
              <a:off x="313312" y="4328124"/>
              <a:ext cx="609540" cy="583574"/>
              <a:chOff x="3105300" y="593625"/>
              <a:chExt cx="256800" cy="245850"/>
            </a:xfrm>
          </p:grpSpPr>
          <p:sp>
            <p:nvSpPr>
              <p:cNvPr id="1320" name="Google Shape;1320;p30"/>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0"/>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0"/>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0"/>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7" name="Shape 97"/>
        <p:cNvGrpSpPr/>
        <p:nvPr/>
      </p:nvGrpSpPr>
      <p:grpSpPr>
        <a:xfrm>
          <a:off x="0" y="0"/>
          <a:ext cx="0" cy="0"/>
          <a:chOff x="0" y="0"/>
          <a:chExt cx="0" cy="0"/>
        </a:xfrm>
      </p:grpSpPr>
      <p:sp>
        <p:nvSpPr>
          <p:cNvPr id="98" name="Google Shape;98;p4"/>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9" name="Google Shape;99;p4"/>
          <p:cNvSpPr txBox="1"/>
          <p:nvPr>
            <p:ph idx="1" type="body"/>
          </p:nvPr>
        </p:nvSpPr>
        <p:spPr>
          <a:xfrm>
            <a:off x="720000" y="1215750"/>
            <a:ext cx="7704000" cy="478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AutoNum type="arabicPeriod"/>
              <a:defRPr sz="1200"/>
            </a:lvl1pPr>
            <a:lvl2pPr indent="-304800" lvl="1" marL="914400" rtl="0">
              <a:lnSpc>
                <a:spcPct val="115000"/>
              </a:lnSpc>
              <a:spcBef>
                <a:spcPts val="0"/>
              </a:spcBef>
              <a:spcAft>
                <a:spcPts val="0"/>
              </a:spcAft>
              <a:buSzPts val="1200"/>
              <a:buFont typeface="Roboto Condensed Light"/>
              <a:buAutoNum type="alphaLcPeriod"/>
              <a:defRPr/>
            </a:lvl2pPr>
            <a:lvl3pPr indent="-304800" lvl="2" marL="1371600" rtl="0">
              <a:lnSpc>
                <a:spcPct val="115000"/>
              </a:lnSpc>
              <a:spcBef>
                <a:spcPts val="0"/>
              </a:spcBef>
              <a:spcAft>
                <a:spcPts val="0"/>
              </a:spcAft>
              <a:buSzPts val="1200"/>
              <a:buFont typeface="Roboto Condensed Light"/>
              <a:buAutoNum type="romanLcPeriod"/>
              <a:defRPr/>
            </a:lvl3pPr>
            <a:lvl4pPr indent="-304800" lvl="3" marL="1828800" rtl="0">
              <a:lnSpc>
                <a:spcPct val="115000"/>
              </a:lnSpc>
              <a:spcBef>
                <a:spcPts val="0"/>
              </a:spcBef>
              <a:spcAft>
                <a:spcPts val="0"/>
              </a:spcAft>
              <a:buSzPts val="1200"/>
              <a:buFont typeface="Roboto Condensed Light"/>
              <a:buAutoNum type="arabicPeriod"/>
              <a:defRPr/>
            </a:lvl4pPr>
            <a:lvl5pPr indent="-304800" lvl="4" marL="2286000" rtl="0">
              <a:lnSpc>
                <a:spcPct val="115000"/>
              </a:lnSpc>
              <a:spcBef>
                <a:spcPts val="0"/>
              </a:spcBef>
              <a:spcAft>
                <a:spcPts val="0"/>
              </a:spcAft>
              <a:buSzPts val="1200"/>
              <a:buFont typeface="Roboto Condensed Light"/>
              <a:buAutoNum type="alphaLcPeriod"/>
              <a:defRPr/>
            </a:lvl5pPr>
            <a:lvl6pPr indent="-304800" lvl="5" marL="2743200" rtl="0">
              <a:lnSpc>
                <a:spcPct val="115000"/>
              </a:lnSpc>
              <a:spcBef>
                <a:spcPts val="0"/>
              </a:spcBef>
              <a:spcAft>
                <a:spcPts val="0"/>
              </a:spcAft>
              <a:buSzPts val="1200"/>
              <a:buFont typeface="Roboto Condensed Light"/>
              <a:buAutoNum type="romanLcPeriod"/>
              <a:defRPr/>
            </a:lvl6pPr>
            <a:lvl7pPr indent="-304800" lvl="6" marL="3200400" rtl="0">
              <a:lnSpc>
                <a:spcPct val="115000"/>
              </a:lnSpc>
              <a:spcBef>
                <a:spcPts val="0"/>
              </a:spcBef>
              <a:spcAft>
                <a:spcPts val="0"/>
              </a:spcAft>
              <a:buSzPts val="1200"/>
              <a:buFont typeface="Roboto Condensed Light"/>
              <a:buAutoNum type="arabicPeriod"/>
              <a:defRPr/>
            </a:lvl7pPr>
            <a:lvl8pPr indent="-304800" lvl="7" marL="3657600" rtl="0">
              <a:lnSpc>
                <a:spcPct val="115000"/>
              </a:lnSpc>
              <a:spcBef>
                <a:spcPts val="0"/>
              </a:spcBef>
              <a:spcAft>
                <a:spcPts val="0"/>
              </a:spcAft>
              <a:buSzPts val="1200"/>
              <a:buFont typeface="Roboto Condensed Light"/>
              <a:buAutoNum type="alphaLcPeriod"/>
              <a:defRPr/>
            </a:lvl8pPr>
            <a:lvl9pPr indent="-304800" lvl="8" marL="4114800" rtl="0">
              <a:lnSpc>
                <a:spcPct val="115000"/>
              </a:lnSpc>
              <a:spcBef>
                <a:spcPts val="0"/>
              </a:spcBef>
              <a:spcAft>
                <a:spcPts val="0"/>
              </a:spcAft>
              <a:buSzPts val="1200"/>
              <a:buFont typeface="Roboto Condensed Light"/>
              <a:buAutoNum type="romanLcPeriod"/>
              <a:defRPr/>
            </a:lvl9pPr>
          </a:lstStyle>
          <a:p/>
        </p:txBody>
      </p:sp>
      <p:grpSp>
        <p:nvGrpSpPr>
          <p:cNvPr id="100" name="Google Shape;100;p4"/>
          <p:cNvGrpSpPr/>
          <p:nvPr/>
        </p:nvGrpSpPr>
        <p:grpSpPr>
          <a:xfrm>
            <a:off x="4906538" y="-5017475"/>
            <a:ext cx="8043475" cy="8043475"/>
            <a:chOff x="1241175" y="-1300650"/>
            <a:chExt cx="8043475" cy="8043475"/>
          </a:xfrm>
        </p:grpSpPr>
        <p:sp>
          <p:nvSpPr>
            <p:cNvPr id="101" name="Google Shape;101;p4"/>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 name="Google Shape;108;p4"/>
          <p:cNvGrpSpPr/>
          <p:nvPr/>
        </p:nvGrpSpPr>
        <p:grpSpPr>
          <a:xfrm>
            <a:off x="551187" y="193699"/>
            <a:ext cx="609540" cy="583574"/>
            <a:chOff x="3105300" y="593625"/>
            <a:chExt cx="256800" cy="245850"/>
          </a:xfrm>
        </p:grpSpPr>
        <p:sp>
          <p:nvSpPr>
            <p:cNvPr id="109" name="Google Shape;109;p4"/>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 name="Google Shape;113;p4"/>
          <p:cNvGrpSpPr/>
          <p:nvPr/>
        </p:nvGrpSpPr>
        <p:grpSpPr>
          <a:xfrm>
            <a:off x="152128" y="4457102"/>
            <a:ext cx="631910" cy="457789"/>
            <a:chOff x="855125" y="679497"/>
            <a:chExt cx="254310" cy="184228"/>
          </a:xfrm>
        </p:grpSpPr>
        <p:sp>
          <p:nvSpPr>
            <p:cNvPr id="114" name="Google Shape;114;p4"/>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 name="Google Shape;117;p4"/>
          <p:cNvGrpSpPr/>
          <p:nvPr/>
        </p:nvGrpSpPr>
        <p:grpSpPr>
          <a:xfrm>
            <a:off x="4175362" y="164749"/>
            <a:ext cx="4700260" cy="4838912"/>
            <a:chOff x="2422424" y="393649"/>
            <a:chExt cx="4700260" cy="4838912"/>
          </a:xfrm>
        </p:grpSpPr>
        <p:sp>
          <p:nvSpPr>
            <p:cNvPr id="118" name="Google Shape;118;p4"/>
            <p:cNvSpPr/>
            <p:nvPr/>
          </p:nvSpPr>
          <p:spPr>
            <a:xfrm>
              <a:off x="6778918" y="393649"/>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6679383" y="491332"/>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6878756" y="635481"/>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7037876" y="4802118"/>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6914418" y="4456360"/>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422424" y="5163443"/>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6778912" y="4687991"/>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rot="-5400000">
              <a:off x="2540385" y="4983741"/>
              <a:ext cx="200917" cy="171662"/>
            </a:xfrm>
            <a:custGeom>
              <a:rect b="b" l="l" r="r" t="t"/>
              <a:pathLst>
                <a:path extrusionOk="0" h="6214" w="7273">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
    <p:spTree>
      <p:nvGrpSpPr>
        <p:cNvPr id="1324" name="Shape 1324"/>
        <p:cNvGrpSpPr/>
        <p:nvPr/>
      </p:nvGrpSpPr>
      <p:grpSpPr>
        <a:xfrm>
          <a:off x="0" y="0"/>
          <a:ext cx="0" cy="0"/>
          <a:chOff x="0" y="0"/>
          <a:chExt cx="0" cy="0"/>
        </a:xfrm>
      </p:grpSpPr>
      <p:grpSp>
        <p:nvGrpSpPr>
          <p:cNvPr id="1325" name="Google Shape;1325;p31"/>
          <p:cNvGrpSpPr/>
          <p:nvPr/>
        </p:nvGrpSpPr>
        <p:grpSpPr>
          <a:xfrm>
            <a:off x="4800605" y="-2897864"/>
            <a:ext cx="8043475" cy="8043475"/>
            <a:chOff x="1241175" y="-1300650"/>
            <a:chExt cx="8043475" cy="8043475"/>
          </a:xfrm>
        </p:grpSpPr>
        <p:sp>
          <p:nvSpPr>
            <p:cNvPr id="1326" name="Google Shape;1326;p31"/>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1"/>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1"/>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1"/>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1"/>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1"/>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1"/>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31"/>
          <p:cNvGrpSpPr/>
          <p:nvPr/>
        </p:nvGrpSpPr>
        <p:grpSpPr>
          <a:xfrm>
            <a:off x="151608" y="193697"/>
            <a:ext cx="8393629" cy="4799168"/>
            <a:chOff x="151608" y="193697"/>
            <a:chExt cx="8393629" cy="4799168"/>
          </a:xfrm>
        </p:grpSpPr>
        <p:grpSp>
          <p:nvGrpSpPr>
            <p:cNvPr id="1334" name="Google Shape;1334;p31"/>
            <p:cNvGrpSpPr/>
            <p:nvPr/>
          </p:nvGrpSpPr>
          <p:grpSpPr>
            <a:xfrm>
              <a:off x="507337" y="193699"/>
              <a:ext cx="609540" cy="583574"/>
              <a:chOff x="3105300" y="593625"/>
              <a:chExt cx="256800" cy="245850"/>
            </a:xfrm>
          </p:grpSpPr>
          <p:sp>
            <p:nvSpPr>
              <p:cNvPr id="1335" name="Google Shape;1335;p31"/>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1"/>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1"/>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1"/>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31"/>
            <p:cNvGrpSpPr/>
            <p:nvPr/>
          </p:nvGrpSpPr>
          <p:grpSpPr>
            <a:xfrm>
              <a:off x="7913328" y="1157702"/>
              <a:ext cx="631910" cy="457789"/>
              <a:chOff x="691339" y="-641130"/>
              <a:chExt cx="254310" cy="184228"/>
            </a:xfrm>
          </p:grpSpPr>
          <p:sp>
            <p:nvSpPr>
              <p:cNvPr id="1340" name="Google Shape;1340;p31"/>
              <p:cNvSpPr/>
              <p:nvPr/>
            </p:nvSpPr>
            <p:spPr>
              <a:xfrm>
                <a:off x="888549" y="-641130"/>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1"/>
              <p:cNvSpPr/>
              <p:nvPr/>
            </p:nvSpPr>
            <p:spPr>
              <a:xfrm>
                <a:off x="691339" y="-590527"/>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1"/>
              <p:cNvSpPr/>
              <p:nvPr/>
            </p:nvSpPr>
            <p:spPr>
              <a:xfrm>
                <a:off x="753639" y="-528252"/>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31"/>
            <p:cNvGrpSpPr/>
            <p:nvPr/>
          </p:nvGrpSpPr>
          <p:grpSpPr>
            <a:xfrm>
              <a:off x="342634" y="4343584"/>
              <a:ext cx="648306" cy="649281"/>
              <a:chOff x="5022684" y="4300597"/>
              <a:chExt cx="648306" cy="649281"/>
            </a:xfrm>
          </p:grpSpPr>
          <p:sp>
            <p:nvSpPr>
              <p:cNvPr id="1344" name="Google Shape;1344;p31"/>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1"/>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1"/>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1"/>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8" name="Google Shape;1348;p31"/>
            <p:cNvSpPr/>
            <p:nvPr/>
          </p:nvSpPr>
          <p:spPr>
            <a:xfrm>
              <a:off x="7913330" y="193697"/>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 name="Google Shape;1349;p31"/>
            <p:cNvGrpSpPr/>
            <p:nvPr/>
          </p:nvGrpSpPr>
          <p:grpSpPr>
            <a:xfrm>
              <a:off x="151608" y="1402587"/>
              <a:ext cx="355724" cy="1888212"/>
              <a:chOff x="124471" y="1153724"/>
              <a:chExt cx="355724" cy="1888212"/>
            </a:xfrm>
          </p:grpSpPr>
          <p:sp>
            <p:nvSpPr>
              <p:cNvPr id="1350" name="Google Shape;1350;p31"/>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1"/>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1"/>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1"/>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1"/>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31"/>
            <p:cNvGrpSpPr/>
            <p:nvPr/>
          </p:nvGrpSpPr>
          <p:grpSpPr>
            <a:xfrm>
              <a:off x="5669774" y="4743018"/>
              <a:ext cx="229483" cy="220256"/>
              <a:chOff x="250712" y="2821681"/>
              <a:chExt cx="229483" cy="220256"/>
            </a:xfrm>
          </p:grpSpPr>
          <p:sp>
            <p:nvSpPr>
              <p:cNvPr id="1356" name="Google Shape;1356;p31"/>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1"/>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8" name="Google Shape;1358;p31"/>
          <p:cNvGrpSpPr/>
          <p:nvPr/>
        </p:nvGrpSpPr>
        <p:grpSpPr>
          <a:xfrm>
            <a:off x="8758502" y="3301184"/>
            <a:ext cx="232368" cy="973684"/>
            <a:chOff x="6656577" y="3252597"/>
            <a:chExt cx="232368" cy="973684"/>
          </a:xfrm>
        </p:grpSpPr>
        <p:sp>
          <p:nvSpPr>
            <p:cNvPr id="1359" name="Google Shape;1359;p31"/>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1"/>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1"/>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1"/>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1"/>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1"/>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1"/>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1"/>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1"/>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1"/>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1"/>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1"/>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374" name="Shape 1374"/>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375" name="Shape 1375"/>
        <p:cNvGrpSpPr/>
        <p:nvPr/>
      </p:nvGrpSpPr>
      <p:grpSpPr>
        <a:xfrm>
          <a:off x="0" y="0"/>
          <a:ext cx="0" cy="0"/>
          <a:chOff x="0" y="0"/>
          <a:chExt cx="0" cy="0"/>
        </a:xfrm>
      </p:grpSpPr>
      <p:sp>
        <p:nvSpPr>
          <p:cNvPr id="1376" name="Google Shape;1376;p3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6" name="Shape 126"/>
        <p:cNvGrpSpPr/>
        <p:nvPr/>
      </p:nvGrpSpPr>
      <p:grpSpPr>
        <a:xfrm>
          <a:off x="0" y="0"/>
          <a:ext cx="0" cy="0"/>
          <a:chOff x="0" y="0"/>
          <a:chExt cx="0" cy="0"/>
        </a:xfrm>
      </p:grpSpPr>
      <p:sp>
        <p:nvSpPr>
          <p:cNvPr id="127" name="Google Shape;127;p5"/>
          <p:cNvSpPr txBox="1"/>
          <p:nvPr>
            <p:ph type="title"/>
          </p:nvPr>
        </p:nvSpPr>
        <p:spPr>
          <a:xfrm>
            <a:off x="713100" y="1260275"/>
            <a:ext cx="3535500" cy="558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200"/>
              <a:buNone/>
              <a:defRPr sz="2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8" name="Google Shape;128;p5"/>
          <p:cNvSpPr txBox="1"/>
          <p:nvPr>
            <p:ph idx="2" type="title"/>
          </p:nvPr>
        </p:nvSpPr>
        <p:spPr>
          <a:xfrm>
            <a:off x="4895400" y="3195079"/>
            <a:ext cx="3535500" cy="558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200"/>
              <a:buNone/>
              <a:defRPr sz="2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9" name="Google Shape;129;p5"/>
          <p:cNvSpPr txBox="1"/>
          <p:nvPr>
            <p:ph idx="1" type="subTitle"/>
          </p:nvPr>
        </p:nvSpPr>
        <p:spPr>
          <a:xfrm>
            <a:off x="4895400" y="3753979"/>
            <a:ext cx="3535500" cy="68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0" name="Google Shape;130;p5"/>
          <p:cNvSpPr txBox="1"/>
          <p:nvPr>
            <p:ph idx="3" type="subTitle"/>
          </p:nvPr>
        </p:nvSpPr>
        <p:spPr>
          <a:xfrm>
            <a:off x="713100" y="1819175"/>
            <a:ext cx="3535500" cy="689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1" name="Google Shape;131;p5"/>
          <p:cNvSpPr txBox="1"/>
          <p:nvPr>
            <p:ph idx="4"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32" name="Google Shape;132;p5"/>
          <p:cNvGrpSpPr/>
          <p:nvPr/>
        </p:nvGrpSpPr>
        <p:grpSpPr>
          <a:xfrm>
            <a:off x="4800605" y="-2897864"/>
            <a:ext cx="8043475" cy="8043475"/>
            <a:chOff x="1241175" y="-1300650"/>
            <a:chExt cx="8043475" cy="8043475"/>
          </a:xfrm>
        </p:grpSpPr>
        <p:sp>
          <p:nvSpPr>
            <p:cNvPr id="133" name="Google Shape;133;p5"/>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5"/>
          <p:cNvGrpSpPr/>
          <p:nvPr/>
        </p:nvGrpSpPr>
        <p:grpSpPr>
          <a:xfrm>
            <a:off x="220727" y="193699"/>
            <a:ext cx="8725138" cy="4796141"/>
            <a:chOff x="220727" y="193699"/>
            <a:chExt cx="8725138" cy="4796141"/>
          </a:xfrm>
        </p:grpSpPr>
        <p:grpSp>
          <p:nvGrpSpPr>
            <p:cNvPr id="141" name="Google Shape;141;p5"/>
            <p:cNvGrpSpPr/>
            <p:nvPr/>
          </p:nvGrpSpPr>
          <p:grpSpPr>
            <a:xfrm>
              <a:off x="551187" y="193699"/>
              <a:ext cx="609540" cy="583574"/>
              <a:chOff x="3105300" y="593625"/>
              <a:chExt cx="256800" cy="245850"/>
            </a:xfrm>
          </p:grpSpPr>
          <p:sp>
            <p:nvSpPr>
              <p:cNvPr id="142" name="Google Shape;142;p5"/>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5"/>
            <p:cNvGrpSpPr/>
            <p:nvPr/>
          </p:nvGrpSpPr>
          <p:grpSpPr>
            <a:xfrm>
              <a:off x="610153" y="4251902"/>
              <a:ext cx="631910" cy="457789"/>
              <a:chOff x="855125" y="679497"/>
              <a:chExt cx="254310" cy="184228"/>
            </a:xfrm>
          </p:grpSpPr>
          <p:sp>
            <p:nvSpPr>
              <p:cNvPr id="147" name="Google Shape;147;p5"/>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 name="Google Shape;150;p5"/>
            <p:cNvGrpSpPr/>
            <p:nvPr/>
          </p:nvGrpSpPr>
          <p:grpSpPr>
            <a:xfrm>
              <a:off x="8297559" y="4340559"/>
              <a:ext cx="648306" cy="649281"/>
              <a:chOff x="5022684" y="4300597"/>
              <a:chExt cx="648306" cy="649281"/>
            </a:xfrm>
          </p:grpSpPr>
          <p:sp>
            <p:nvSpPr>
              <p:cNvPr id="151" name="Google Shape;151;p5"/>
              <p:cNvSpPr/>
              <p:nvPr/>
            </p:nvSpPr>
            <p:spPr>
              <a:xfrm>
                <a:off x="5022684" y="4300597"/>
                <a:ext cx="235516" cy="235528"/>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5157512" y="44345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 name="Google Shape;155;p5"/>
            <p:cNvGrpSpPr/>
            <p:nvPr/>
          </p:nvGrpSpPr>
          <p:grpSpPr>
            <a:xfrm>
              <a:off x="7250460" y="1777966"/>
              <a:ext cx="365869" cy="328105"/>
              <a:chOff x="7194285" y="1228366"/>
              <a:chExt cx="365869" cy="328105"/>
            </a:xfrm>
          </p:grpSpPr>
          <p:sp>
            <p:nvSpPr>
              <p:cNvPr id="156" name="Google Shape;156;p5"/>
              <p:cNvSpPr/>
              <p:nvPr/>
            </p:nvSpPr>
            <p:spPr>
              <a:xfrm>
                <a:off x="7474434" y="1291960"/>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7315920" y="1470723"/>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7293820" y="1228366"/>
                <a:ext cx="15691" cy="213817"/>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7194285" y="1326989"/>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5"/>
            <p:cNvSpPr/>
            <p:nvPr/>
          </p:nvSpPr>
          <p:spPr>
            <a:xfrm>
              <a:off x="1471030" y="4060597"/>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5"/>
            <p:cNvGrpSpPr/>
            <p:nvPr/>
          </p:nvGrpSpPr>
          <p:grpSpPr>
            <a:xfrm>
              <a:off x="8566483" y="404987"/>
              <a:ext cx="355724" cy="1888212"/>
              <a:chOff x="124471" y="1153724"/>
              <a:chExt cx="355724" cy="1888212"/>
            </a:xfrm>
          </p:grpSpPr>
          <p:sp>
            <p:nvSpPr>
              <p:cNvPr id="162" name="Google Shape;162;p5"/>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 name="Google Shape;167;p5"/>
            <p:cNvGrpSpPr/>
            <p:nvPr/>
          </p:nvGrpSpPr>
          <p:grpSpPr>
            <a:xfrm>
              <a:off x="220727" y="2508884"/>
              <a:ext cx="232368" cy="973684"/>
              <a:chOff x="6656577" y="3252597"/>
              <a:chExt cx="232368" cy="973684"/>
            </a:xfrm>
          </p:grpSpPr>
          <p:sp>
            <p:nvSpPr>
              <p:cNvPr id="168" name="Google Shape;168;p5"/>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5"/>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5"/>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5"/>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5"/>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5"/>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0" name="Shape 180"/>
        <p:cNvGrpSpPr/>
        <p:nvPr/>
      </p:nvGrpSpPr>
      <p:grpSpPr>
        <a:xfrm>
          <a:off x="0" y="0"/>
          <a:ext cx="0" cy="0"/>
          <a:chOff x="0" y="0"/>
          <a:chExt cx="0" cy="0"/>
        </a:xfrm>
      </p:grpSpPr>
      <p:sp>
        <p:nvSpPr>
          <p:cNvPr id="181" name="Google Shape;181;p6"/>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82" name="Google Shape;182;p6"/>
          <p:cNvGrpSpPr/>
          <p:nvPr/>
        </p:nvGrpSpPr>
        <p:grpSpPr>
          <a:xfrm>
            <a:off x="4800605" y="-2897864"/>
            <a:ext cx="8043475" cy="8043475"/>
            <a:chOff x="1241175" y="-1300650"/>
            <a:chExt cx="8043475" cy="8043475"/>
          </a:xfrm>
        </p:grpSpPr>
        <p:sp>
          <p:nvSpPr>
            <p:cNvPr id="183" name="Google Shape;183;p6"/>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6"/>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6"/>
          <p:cNvGrpSpPr/>
          <p:nvPr/>
        </p:nvGrpSpPr>
        <p:grpSpPr>
          <a:xfrm>
            <a:off x="149053" y="4565252"/>
            <a:ext cx="631910" cy="457789"/>
            <a:chOff x="855125" y="679497"/>
            <a:chExt cx="254310" cy="184228"/>
          </a:xfrm>
        </p:grpSpPr>
        <p:sp>
          <p:nvSpPr>
            <p:cNvPr id="191" name="Google Shape;191;p6"/>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6"/>
          <p:cNvGrpSpPr/>
          <p:nvPr/>
        </p:nvGrpSpPr>
        <p:grpSpPr>
          <a:xfrm>
            <a:off x="8566487" y="4536452"/>
            <a:ext cx="482553" cy="515376"/>
            <a:chOff x="5188437" y="4434502"/>
            <a:chExt cx="482553" cy="515376"/>
          </a:xfrm>
        </p:grpSpPr>
        <p:sp>
          <p:nvSpPr>
            <p:cNvPr id="195" name="Google Shape;195;p6"/>
            <p:cNvSpPr/>
            <p:nvPr/>
          </p:nvSpPr>
          <p:spPr>
            <a:xfrm>
              <a:off x="5188437" y="4711802"/>
              <a:ext cx="166235" cy="166292"/>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a:off x="5569375" y="4434502"/>
              <a:ext cx="101615" cy="101620"/>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
            <p:cNvSpPr/>
            <p:nvPr/>
          </p:nvSpPr>
          <p:spPr>
            <a:xfrm>
              <a:off x="5294185" y="4811309"/>
              <a:ext cx="138562" cy="138569"/>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6"/>
          <p:cNvGrpSpPr/>
          <p:nvPr/>
        </p:nvGrpSpPr>
        <p:grpSpPr>
          <a:xfrm>
            <a:off x="8566483" y="404987"/>
            <a:ext cx="355724" cy="1888212"/>
            <a:chOff x="124471" y="1153724"/>
            <a:chExt cx="355724" cy="1888212"/>
          </a:xfrm>
        </p:grpSpPr>
        <p:sp>
          <p:nvSpPr>
            <p:cNvPr id="199" name="Google Shape;199;p6"/>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6"/>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6"/>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6"/>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6"/>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 name="Google Shape;204;p6"/>
          <p:cNvGrpSpPr/>
          <p:nvPr/>
        </p:nvGrpSpPr>
        <p:grpSpPr>
          <a:xfrm>
            <a:off x="149052" y="264134"/>
            <a:ext cx="232368" cy="973684"/>
            <a:chOff x="6656577" y="3252597"/>
            <a:chExt cx="232368" cy="973684"/>
          </a:xfrm>
        </p:grpSpPr>
        <p:sp>
          <p:nvSpPr>
            <p:cNvPr id="205" name="Google Shape;205;p6"/>
            <p:cNvSpPr/>
            <p:nvPr/>
          </p:nvSpPr>
          <p:spPr>
            <a:xfrm>
              <a:off x="6797232"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6"/>
            <p:cNvSpPr/>
            <p:nvPr/>
          </p:nvSpPr>
          <p:spPr>
            <a:xfrm>
              <a:off x="6797232"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6"/>
            <p:cNvSpPr/>
            <p:nvPr/>
          </p:nvSpPr>
          <p:spPr>
            <a:xfrm>
              <a:off x="6797232"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6"/>
            <p:cNvSpPr/>
            <p:nvPr/>
          </p:nvSpPr>
          <p:spPr>
            <a:xfrm>
              <a:off x="6656577" y="3252597"/>
              <a:ext cx="91712" cy="91712"/>
            </a:xfrm>
            <a:custGeom>
              <a:rect b="b" l="l" r="r" t="t"/>
              <a:pathLst>
                <a:path extrusionOk="0" h="3937" w="3937">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6"/>
            <p:cNvSpPr/>
            <p:nvPr/>
          </p:nvSpPr>
          <p:spPr>
            <a:xfrm>
              <a:off x="6656577" y="3434438"/>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6"/>
            <p:cNvSpPr/>
            <p:nvPr/>
          </p:nvSpPr>
          <p:spPr>
            <a:xfrm>
              <a:off x="6656577" y="3617047"/>
              <a:ext cx="91712" cy="91712"/>
            </a:xfrm>
            <a:custGeom>
              <a:rect b="b" l="l" r="r" t="t"/>
              <a:pathLst>
                <a:path extrusionOk="0" h="3937" w="3937">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6"/>
            <p:cNvSpPr/>
            <p:nvPr/>
          </p:nvSpPr>
          <p:spPr>
            <a:xfrm>
              <a:off x="6797232"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6"/>
            <p:cNvSpPr/>
            <p:nvPr/>
          </p:nvSpPr>
          <p:spPr>
            <a:xfrm>
              <a:off x="6797232"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6"/>
            <p:cNvSpPr/>
            <p:nvPr/>
          </p:nvSpPr>
          <p:spPr>
            <a:xfrm>
              <a:off x="6798001" y="4135338"/>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6"/>
            <p:cNvSpPr/>
            <p:nvPr/>
          </p:nvSpPr>
          <p:spPr>
            <a:xfrm>
              <a:off x="6656577" y="3769350"/>
              <a:ext cx="91712" cy="91712"/>
            </a:xfrm>
            <a:custGeom>
              <a:rect b="b" l="l" r="r" t="t"/>
              <a:pathLst>
                <a:path extrusionOk="0" h="3937" w="3937">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6"/>
            <p:cNvSpPr/>
            <p:nvPr/>
          </p:nvSpPr>
          <p:spPr>
            <a:xfrm>
              <a:off x="6656577" y="3951936"/>
              <a:ext cx="91712" cy="91736"/>
            </a:xfrm>
            <a:custGeom>
              <a:rect b="b" l="l" r="r" t="t"/>
              <a:pathLst>
                <a:path extrusionOk="0" h="3938" w="3937">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6"/>
            <p:cNvSpPr/>
            <p:nvPr/>
          </p:nvSpPr>
          <p:spPr>
            <a:xfrm>
              <a:off x="6656577" y="4135338"/>
              <a:ext cx="91712" cy="90944"/>
            </a:xfrm>
            <a:custGeom>
              <a:rect b="b" l="l" r="r" t="t"/>
              <a:pathLst>
                <a:path extrusionOk="0" h="3904" w="3937">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6"/>
          <p:cNvGrpSpPr/>
          <p:nvPr/>
        </p:nvGrpSpPr>
        <p:grpSpPr>
          <a:xfrm>
            <a:off x="7173812" y="193699"/>
            <a:ext cx="609540" cy="583574"/>
            <a:chOff x="3105300" y="593625"/>
            <a:chExt cx="256800" cy="245850"/>
          </a:xfrm>
        </p:grpSpPr>
        <p:sp>
          <p:nvSpPr>
            <p:cNvPr id="218" name="Google Shape;218;p6"/>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6"/>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6"/>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6"/>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2" name="Shape 222"/>
        <p:cNvGrpSpPr/>
        <p:nvPr/>
      </p:nvGrpSpPr>
      <p:grpSpPr>
        <a:xfrm>
          <a:off x="0" y="0"/>
          <a:ext cx="0" cy="0"/>
          <a:chOff x="0" y="0"/>
          <a:chExt cx="0" cy="0"/>
        </a:xfrm>
      </p:grpSpPr>
      <p:sp>
        <p:nvSpPr>
          <p:cNvPr id="223" name="Google Shape;223;p7"/>
          <p:cNvSpPr txBox="1"/>
          <p:nvPr>
            <p:ph idx="1" type="body"/>
          </p:nvPr>
        </p:nvSpPr>
        <p:spPr>
          <a:xfrm>
            <a:off x="4419600" y="1340893"/>
            <a:ext cx="3858900" cy="26166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224" name="Google Shape;224;p7"/>
          <p:cNvSpPr txBox="1"/>
          <p:nvPr>
            <p:ph type="title"/>
          </p:nvPr>
        </p:nvSpPr>
        <p:spPr>
          <a:xfrm>
            <a:off x="713100" y="2012175"/>
            <a:ext cx="2755200" cy="1047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25" name="Google Shape;225;p7"/>
          <p:cNvGrpSpPr/>
          <p:nvPr/>
        </p:nvGrpSpPr>
        <p:grpSpPr>
          <a:xfrm>
            <a:off x="4846105" y="-5016964"/>
            <a:ext cx="8043475" cy="8043475"/>
            <a:chOff x="1241175" y="-1300650"/>
            <a:chExt cx="8043475" cy="8043475"/>
          </a:xfrm>
        </p:grpSpPr>
        <p:sp>
          <p:nvSpPr>
            <p:cNvPr id="226" name="Google Shape;226;p7"/>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7"/>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7"/>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7"/>
          <p:cNvGrpSpPr/>
          <p:nvPr/>
        </p:nvGrpSpPr>
        <p:grpSpPr>
          <a:xfrm>
            <a:off x="280137" y="93801"/>
            <a:ext cx="8677908" cy="4873927"/>
            <a:chOff x="280137" y="93801"/>
            <a:chExt cx="8677908" cy="4873927"/>
          </a:xfrm>
        </p:grpSpPr>
        <p:sp>
          <p:nvSpPr>
            <p:cNvPr id="234" name="Google Shape;234;p7"/>
            <p:cNvSpPr/>
            <p:nvPr/>
          </p:nvSpPr>
          <p:spPr>
            <a:xfrm>
              <a:off x="7601469" y="93801"/>
              <a:ext cx="462359" cy="462382"/>
            </a:xfrm>
            <a:custGeom>
              <a:rect b="b" l="l" r="r" t="t"/>
              <a:pathLst>
                <a:path extrusionOk="0" h="19849" w="19848">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 name="Google Shape;235;p7"/>
            <p:cNvGrpSpPr/>
            <p:nvPr/>
          </p:nvGrpSpPr>
          <p:grpSpPr>
            <a:xfrm>
              <a:off x="4632210" y="228066"/>
              <a:ext cx="365869" cy="328105"/>
              <a:chOff x="7194285" y="1228366"/>
              <a:chExt cx="365869" cy="328105"/>
            </a:xfrm>
          </p:grpSpPr>
          <p:sp>
            <p:nvSpPr>
              <p:cNvPr id="236" name="Google Shape;236;p7"/>
              <p:cNvSpPr/>
              <p:nvPr/>
            </p:nvSpPr>
            <p:spPr>
              <a:xfrm>
                <a:off x="7474434" y="1291960"/>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a:off x="7315920" y="1470723"/>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7"/>
              <p:cNvSpPr/>
              <p:nvPr/>
            </p:nvSpPr>
            <p:spPr>
              <a:xfrm>
                <a:off x="7293820" y="1228366"/>
                <a:ext cx="15691" cy="213817"/>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7"/>
              <p:cNvSpPr/>
              <p:nvPr/>
            </p:nvSpPr>
            <p:spPr>
              <a:xfrm>
                <a:off x="7194285" y="1326989"/>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 name="Google Shape;240;p7"/>
            <p:cNvSpPr/>
            <p:nvPr/>
          </p:nvSpPr>
          <p:spPr>
            <a:xfrm>
              <a:off x="860780" y="296472"/>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 name="Google Shape;241;p7"/>
            <p:cNvGrpSpPr/>
            <p:nvPr/>
          </p:nvGrpSpPr>
          <p:grpSpPr>
            <a:xfrm>
              <a:off x="8602321" y="2462062"/>
              <a:ext cx="355724" cy="1888212"/>
              <a:chOff x="124471" y="1153724"/>
              <a:chExt cx="355724" cy="1888212"/>
            </a:xfrm>
          </p:grpSpPr>
          <p:sp>
            <p:nvSpPr>
              <p:cNvPr id="242" name="Google Shape;242;p7"/>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7"/>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7"/>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7"/>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7"/>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 name="Google Shape;247;p7"/>
            <p:cNvGrpSpPr/>
            <p:nvPr/>
          </p:nvGrpSpPr>
          <p:grpSpPr>
            <a:xfrm>
              <a:off x="280137" y="1059674"/>
              <a:ext cx="609540" cy="583574"/>
              <a:chOff x="3105300" y="593625"/>
              <a:chExt cx="256800" cy="245850"/>
            </a:xfrm>
          </p:grpSpPr>
          <p:sp>
            <p:nvSpPr>
              <p:cNvPr id="248" name="Google Shape;248;p7"/>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7"/>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7"/>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7"/>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7"/>
            <p:cNvGrpSpPr/>
            <p:nvPr/>
          </p:nvGrpSpPr>
          <p:grpSpPr>
            <a:xfrm>
              <a:off x="488778" y="4452227"/>
              <a:ext cx="631910" cy="457789"/>
              <a:chOff x="855125" y="679497"/>
              <a:chExt cx="254310" cy="184228"/>
            </a:xfrm>
          </p:grpSpPr>
          <p:sp>
            <p:nvSpPr>
              <p:cNvPr id="253" name="Google Shape;253;p7"/>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7"/>
            <p:cNvGrpSpPr/>
            <p:nvPr/>
          </p:nvGrpSpPr>
          <p:grpSpPr>
            <a:xfrm>
              <a:off x="7450012" y="4632477"/>
              <a:ext cx="456233" cy="335252"/>
              <a:chOff x="8353512" y="4107552"/>
              <a:chExt cx="456233" cy="335252"/>
            </a:xfrm>
          </p:grpSpPr>
          <p:sp>
            <p:nvSpPr>
              <p:cNvPr id="257" name="Google Shape;257;p7"/>
              <p:cNvSpPr/>
              <p:nvPr/>
            </p:nvSpPr>
            <p:spPr>
              <a:xfrm>
                <a:off x="8353512" y="4162027"/>
                <a:ext cx="159778" cy="158864"/>
              </a:xfrm>
              <a:custGeom>
                <a:rect b="b" l="l" r="r" t="t"/>
                <a:pathLst>
                  <a:path extrusionOk="0" h="3272" w="3291">
                    <a:moveTo>
                      <a:pt x="0" y="0"/>
                    </a:moveTo>
                    <a:lnTo>
                      <a:pt x="0" y="3272"/>
                    </a:lnTo>
                    <a:lnTo>
                      <a:pt x="3291" y="3272"/>
                    </a:lnTo>
                    <a:lnTo>
                      <a:pt x="3291"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a:off x="8452315" y="4256216"/>
                <a:ext cx="185655" cy="186587"/>
              </a:xfrm>
              <a:custGeom>
                <a:rect b="b" l="l" r="r" t="t"/>
                <a:pathLst>
                  <a:path extrusionOk="0" h="3843" w="3824">
                    <a:moveTo>
                      <a:pt x="1" y="0"/>
                    </a:moveTo>
                    <a:lnTo>
                      <a:pt x="1" y="3843"/>
                    </a:lnTo>
                    <a:lnTo>
                      <a:pt x="3824" y="3843"/>
                    </a:lnTo>
                    <a:lnTo>
                      <a:pt x="3824"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a:off x="8616710" y="4107552"/>
                <a:ext cx="193035" cy="193045"/>
              </a:xfrm>
              <a:custGeom>
                <a:rect b="b" l="l" r="r" t="t"/>
                <a:pathLst>
                  <a:path extrusionOk="0" h="3976" w="3976">
                    <a:moveTo>
                      <a:pt x="0" y="0"/>
                    </a:moveTo>
                    <a:lnTo>
                      <a:pt x="0" y="3975"/>
                    </a:lnTo>
                    <a:lnTo>
                      <a:pt x="3976" y="3975"/>
                    </a:lnTo>
                    <a:lnTo>
                      <a:pt x="3976"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60" name="Shape 260"/>
        <p:cNvGrpSpPr/>
        <p:nvPr/>
      </p:nvGrpSpPr>
      <p:grpSpPr>
        <a:xfrm>
          <a:off x="0" y="0"/>
          <a:ext cx="0" cy="0"/>
          <a:chOff x="0" y="0"/>
          <a:chExt cx="0" cy="0"/>
        </a:xfrm>
      </p:grpSpPr>
      <p:sp>
        <p:nvSpPr>
          <p:cNvPr id="261" name="Google Shape;261;p8"/>
          <p:cNvSpPr txBox="1"/>
          <p:nvPr>
            <p:ph type="title"/>
          </p:nvPr>
        </p:nvSpPr>
        <p:spPr>
          <a:xfrm>
            <a:off x="2447100" y="662625"/>
            <a:ext cx="5983800" cy="2529300"/>
          </a:xfrm>
          <a:prstGeom prst="rect">
            <a:avLst/>
          </a:prstGeom>
        </p:spPr>
        <p:txBody>
          <a:bodyPr anchorCtr="0" anchor="ctr" bIns="91425" lIns="91425" spcFirstLastPara="1" rIns="91425" wrap="square" tIns="91425">
            <a:noAutofit/>
          </a:bodyPr>
          <a:lstStyle>
            <a:lvl1pPr lvl="0" algn="r">
              <a:lnSpc>
                <a:spcPct val="90000"/>
              </a:lnSpc>
              <a:spcBef>
                <a:spcPts val="0"/>
              </a:spcBef>
              <a:spcAft>
                <a:spcPts val="0"/>
              </a:spcAft>
              <a:buSzPts val="4800"/>
              <a:buNone/>
              <a:defRPr sz="7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262" name="Google Shape;262;p8"/>
          <p:cNvGrpSpPr/>
          <p:nvPr/>
        </p:nvGrpSpPr>
        <p:grpSpPr>
          <a:xfrm>
            <a:off x="3963663" y="-2091225"/>
            <a:ext cx="8043475" cy="8043475"/>
            <a:chOff x="1241175" y="-1300650"/>
            <a:chExt cx="8043475" cy="8043475"/>
          </a:xfrm>
        </p:grpSpPr>
        <p:sp>
          <p:nvSpPr>
            <p:cNvPr id="263" name="Google Shape;263;p8"/>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8"/>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8"/>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8"/>
          <p:cNvGrpSpPr/>
          <p:nvPr/>
        </p:nvGrpSpPr>
        <p:grpSpPr>
          <a:xfrm>
            <a:off x="551187" y="193699"/>
            <a:ext cx="609540" cy="583574"/>
            <a:chOff x="3105300" y="593625"/>
            <a:chExt cx="256800" cy="245850"/>
          </a:xfrm>
        </p:grpSpPr>
        <p:sp>
          <p:nvSpPr>
            <p:cNvPr id="271" name="Google Shape;271;p8"/>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8"/>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8"/>
          <p:cNvGrpSpPr/>
          <p:nvPr/>
        </p:nvGrpSpPr>
        <p:grpSpPr>
          <a:xfrm>
            <a:off x="8184044" y="317575"/>
            <a:ext cx="498706" cy="477465"/>
            <a:chOff x="3105300" y="593625"/>
            <a:chExt cx="256800" cy="245850"/>
          </a:xfrm>
        </p:grpSpPr>
        <p:sp>
          <p:nvSpPr>
            <p:cNvPr id="276" name="Google Shape;276;p8"/>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8"/>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8"/>
          <p:cNvGrpSpPr/>
          <p:nvPr/>
        </p:nvGrpSpPr>
        <p:grpSpPr>
          <a:xfrm>
            <a:off x="8353512" y="4107552"/>
            <a:ext cx="456233" cy="335252"/>
            <a:chOff x="8353512" y="4107552"/>
            <a:chExt cx="456233" cy="335252"/>
          </a:xfrm>
        </p:grpSpPr>
        <p:sp>
          <p:nvSpPr>
            <p:cNvPr id="281" name="Google Shape;281;p8"/>
            <p:cNvSpPr/>
            <p:nvPr/>
          </p:nvSpPr>
          <p:spPr>
            <a:xfrm>
              <a:off x="8353512" y="4162027"/>
              <a:ext cx="159778" cy="158864"/>
            </a:xfrm>
            <a:custGeom>
              <a:rect b="b" l="l" r="r" t="t"/>
              <a:pathLst>
                <a:path extrusionOk="0" h="3272" w="3291">
                  <a:moveTo>
                    <a:pt x="0" y="0"/>
                  </a:moveTo>
                  <a:lnTo>
                    <a:pt x="0" y="3272"/>
                  </a:lnTo>
                  <a:lnTo>
                    <a:pt x="3291" y="3272"/>
                  </a:lnTo>
                  <a:lnTo>
                    <a:pt x="3291"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8"/>
            <p:cNvSpPr/>
            <p:nvPr/>
          </p:nvSpPr>
          <p:spPr>
            <a:xfrm>
              <a:off x="8452315" y="4256216"/>
              <a:ext cx="185655" cy="186587"/>
            </a:xfrm>
            <a:custGeom>
              <a:rect b="b" l="l" r="r" t="t"/>
              <a:pathLst>
                <a:path extrusionOk="0" h="3843" w="3824">
                  <a:moveTo>
                    <a:pt x="1" y="0"/>
                  </a:moveTo>
                  <a:lnTo>
                    <a:pt x="1" y="3843"/>
                  </a:lnTo>
                  <a:lnTo>
                    <a:pt x="3824" y="3843"/>
                  </a:lnTo>
                  <a:lnTo>
                    <a:pt x="3824"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8"/>
            <p:cNvSpPr/>
            <p:nvPr/>
          </p:nvSpPr>
          <p:spPr>
            <a:xfrm>
              <a:off x="8616710" y="4107552"/>
              <a:ext cx="193035" cy="193045"/>
            </a:xfrm>
            <a:custGeom>
              <a:rect b="b" l="l" r="r" t="t"/>
              <a:pathLst>
                <a:path extrusionOk="0" h="3976" w="3976">
                  <a:moveTo>
                    <a:pt x="0" y="0"/>
                  </a:moveTo>
                  <a:lnTo>
                    <a:pt x="0" y="3975"/>
                  </a:lnTo>
                  <a:lnTo>
                    <a:pt x="3976" y="3975"/>
                  </a:lnTo>
                  <a:lnTo>
                    <a:pt x="3976"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8"/>
          <p:cNvGrpSpPr/>
          <p:nvPr/>
        </p:nvGrpSpPr>
        <p:grpSpPr>
          <a:xfrm>
            <a:off x="4713835" y="193704"/>
            <a:ext cx="518269" cy="328105"/>
            <a:chOff x="783960" y="4261704"/>
            <a:chExt cx="518269" cy="328105"/>
          </a:xfrm>
        </p:grpSpPr>
        <p:sp>
          <p:nvSpPr>
            <p:cNvPr id="285" name="Google Shape;285;p8"/>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 name="Google Shape;286;p8"/>
            <p:cNvGrpSpPr/>
            <p:nvPr/>
          </p:nvGrpSpPr>
          <p:grpSpPr>
            <a:xfrm>
              <a:off x="783960" y="4261704"/>
              <a:ext cx="518269" cy="328105"/>
              <a:chOff x="783960" y="4261704"/>
              <a:chExt cx="518269" cy="328105"/>
            </a:xfrm>
          </p:grpSpPr>
          <p:sp>
            <p:nvSpPr>
              <p:cNvPr id="287" name="Google Shape;287;p8"/>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8"/>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8"/>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8"/>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1" name="Google Shape;291;p8"/>
          <p:cNvGrpSpPr/>
          <p:nvPr/>
        </p:nvGrpSpPr>
        <p:grpSpPr>
          <a:xfrm>
            <a:off x="8682758" y="1527568"/>
            <a:ext cx="232368" cy="974453"/>
            <a:chOff x="2546733" y="2525280"/>
            <a:chExt cx="232368" cy="974453"/>
          </a:xfrm>
        </p:grpSpPr>
        <p:sp>
          <p:nvSpPr>
            <p:cNvPr id="292" name="Google Shape;292;p8"/>
            <p:cNvSpPr/>
            <p:nvPr/>
          </p:nvSpPr>
          <p:spPr>
            <a:xfrm>
              <a:off x="2688157" y="252528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a:off x="2688157" y="270789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a:off x="2688157" y="289050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a:off x="2546733" y="2525280"/>
              <a:ext cx="91712" cy="91712"/>
            </a:xfrm>
            <a:custGeom>
              <a:rect b="b" l="l" r="r" t="t"/>
              <a:pathLst>
                <a:path extrusionOk="0" h="3937" w="3937">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a:off x="2546733" y="2707890"/>
              <a:ext cx="91712" cy="91712"/>
            </a:xfrm>
            <a:custGeom>
              <a:rect b="b" l="l" r="r" t="t"/>
              <a:pathLst>
                <a:path extrusionOk="0" h="3937" w="3937">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a:off x="2546733" y="2889707"/>
              <a:ext cx="91712" cy="91712"/>
            </a:xfrm>
            <a:custGeom>
              <a:rect b="b" l="l" r="r" t="t"/>
              <a:pathLst>
                <a:path extrusionOk="0" h="3937" w="3937">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a:off x="2688157" y="3043571"/>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8"/>
            <p:cNvSpPr/>
            <p:nvPr/>
          </p:nvSpPr>
          <p:spPr>
            <a:xfrm>
              <a:off x="2688157" y="322538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a:off x="2688157" y="340799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8"/>
            <p:cNvSpPr/>
            <p:nvPr/>
          </p:nvSpPr>
          <p:spPr>
            <a:xfrm>
              <a:off x="2546733" y="3043571"/>
              <a:ext cx="91712" cy="90944"/>
            </a:xfrm>
            <a:custGeom>
              <a:rect b="b" l="l" r="r" t="t"/>
              <a:pathLst>
                <a:path extrusionOk="0" h="3904" w="3937">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8"/>
            <p:cNvSpPr/>
            <p:nvPr/>
          </p:nvSpPr>
          <p:spPr>
            <a:xfrm>
              <a:off x="2546733" y="3224620"/>
              <a:ext cx="91712" cy="91712"/>
            </a:xfrm>
            <a:custGeom>
              <a:rect b="b" l="l" r="r" t="t"/>
              <a:pathLst>
                <a:path extrusionOk="0" h="3937" w="3937">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a:off x="2546733" y="3407229"/>
              <a:ext cx="91712" cy="91712"/>
            </a:xfrm>
            <a:custGeom>
              <a:rect b="b" l="l" r="r" t="t"/>
              <a:pathLst>
                <a:path extrusionOk="0" h="3937" w="3937">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8"/>
          <p:cNvGrpSpPr/>
          <p:nvPr/>
        </p:nvGrpSpPr>
        <p:grpSpPr>
          <a:xfrm>
            <a:off x="4081928" y="4515327"/>
            <a:ext cx="631910" cy="457789"/>
            <a:chOff x="855125" y="679497"/>
            <a:chExt cx="254310" cy="184228"/>
          </a:xfrm>
        </p:grpSpPr>
        <p:sp>
          <p:nvSpPr>
            <p:cNvPr id="305" name="Google Shape;305;p8"/>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8"/>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8"/>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8" name="Shape 308"/>
        <p:cNvGrpSpPr/>
        <p:nvPr/>
      </p:nvGrpSpPr>
      <p:grpSpPr>
        <a:xfrm>
          <a:off x="0" y="0"/>
          <a:ext cx="0" cy="0"/>
          <a:chOff x="0" y="0"/>
          <a:chExt cx="0" cy="0"/>
        </a:xfrm>
      </p:grpSpPr>
      <p:sp>
        <p:nvSpPr>
          <p:cNvPr id="309" name="Google Shape;309;p9"/>
          <p:cNvSpPr txBox="1"/>
          <p:nvPr>
            <p:ph type="title"/>
          </p:nvPr>
        </p:nvSpPr>
        <p:spPr>
          <a:xfrm>
            <a:off x="713100" y="1685688"/>
            <a:ext cx="4695000" cy="65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500">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10" name="Google Shape;310;p9"/>
          <p:cNvSpPr txBox="1"/>
          <p:nvPr>
            <p:ph idx="1" type="subTitle"/>
          </p:nvPr>
        </p:nvSpPr>
        <p:spPr>
          <a:xfrm>
            <a:off x="713100" y="2343913"/>
            <a:ext cx="4695000" cy="1113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11" name="Google Shape;311;p9"/>
          <p:cNvGrpSpPr/>
          <p:nvPr/>
        </p:nvGrpSpPr>
        <p:grpSpPr>
          <a:xfrm>
            <a:off x="3980486" y="-2089103"/>
            <a:ext cx="8043475" cy="8043475"/>
            <a:chOff x="1241175" y="-1300650"/>
            <a:chExt cx="8043475" cy="8043475"/>
          </a:xfrm>
        </p:grpSpPr>
        <p:sp>
          <p:nvSpPr>
            <p:cNvPr id="312" name="Google Shape;312;p9"/>
            <p:cNvSpPr/>
            <p:nvPr/>
          </p:nvSpPr>
          <p:spPr>
            <a:xfrm>
              <a:off x="1241175" y="-1300650"/>
              <a:ext cx="8043475" cy="8043475"/>
            </a:xfrm>
            <a:custGeom>
              <a:rect b="b" l="l" r="r" t="t"/>
              <a:pathLst>
                <a:path extrusionOk="0" h="321739" w="321739">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9"/>
            <p:cNvSpPr/>
            <p:nvPr/>
          </p:nvSpPr>
          <p:spPr>
            <a:xfrm>
              <a:off x="1787525" y="-755050"/>
              <a:ext cx="6950775" cy="6951500"/>
            </a:xfrm>
            <a:custGeom>
              <a:rect b="b" l="l" r="r" t="t"/>
              <a:pathLst>
                <a:path extrusionOk="0" h="278060" w="278031">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9"/>
            <p:cNvSpPr/>
            <p:nvPr/>
          </p:nvSpPr>
          <p:spPr>
            <a:xfrm>
              <a:off x="2333125" y="-208675"/>
              <a:ext cx="5859575" cy="5860300"/>
            </a:xfrm>
            <a:custGeom>
              <a:rect b="b" l="l" r="r" t="t"/>
              <a:pathLst>
                <a:path extrusionOk="0" h="234412" w="234383">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9"/>
            <p:cNvSpPr/>
            <p:nvPr/>
          </p:nvSpPr>
          <p:spPr>
            <a:xfrm>
              <a:off x="2878750" y="336925"/>
              <a:ext cx="4768350" cy="4768325"/>
            </a:xfrm>
            <a:custGeom>
              <a:rect b="b" l="l" r="r" t="t"/>
              <a:pathLst>
                <a:path extrusionOk="0" h="190733" w="190734">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9"/>
            <p:cNvSpPr/>
            <p:nvPr/>
          </p:nvSpPr>
          <p:spPr>
            <a:xfrm>
              <a:off x="3425100" y="883275"/>
              <a:ext cx="3675625" cy="3675625"/>
            </a:xfrm>
            <a:custGeom>
              <a:rect b="b" l="l" r="r" t="t"/>
              <a:pathLst>
                <a:path extrusionOk="0" h="147025" w="147025">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9"/>
            <p:cNvSpPr/>
            <p:nvPr/>
          </p:nvSpPr>
          <p:spPr>
            <a:xfrm>
              <a:off x="3971475" y="1430400"/>
              <a:ext cx="2583650" cy="2583650"/>
            </a:xfrm>
            <a:custGeom>
              <a:rect b="b" l="l" r="r" t="t"/>
              <a:pathLst>
                <a:path extrusionOk="0" h="103346" w="103346">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9"/>
            <p:cNvSpPr/>
            <p:nvPr/>
          </p:nvSpPr>
          <p:spPr>
            <a:xfrm>
              <a:off x="4516300" y="1974475"/>
              <a:ext cx="1493225" cy="1493225"/>
            </a:xfrm>
            <a:custGeom>
              <a:rect b="b" l="l" r="r" t="t"/>
              <a:pathLst>
                <a:path extrusionOk="0" h="59729" w="59729">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 name="Google Shape;319;p9"/>
          <p:cNvGrpSpPr/>
          <p:nvPr/>
        </p:nvGrpSpPr>
        <p:grpSpPr>
          <a:xfrm>
            <a:off x="551187" y="193699"/>
            <a:ext cx="609540" cy="583574"/>
            <a:chOff x="3105300" y="593625"/>
            <a:chExt cx="256800" cy="245850"/>
          </a:xfrm>
        </p:grpSpPr>
        <p:sp>
          <p:nvSpPr>
            <p:cNvPr id="320" name="Google Shape;320;p9"/>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9"/>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9"/>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9"/>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9"/>
          <p:cNvGrpSpPr/>
          <p:nvPr/>
        </p:nvGrpSpPr>
        <p:grpSpPr>
          <a:xfrm>
            <a:off x="3657878" y="4442802"/>
            <a:ext cx="631910" cy="457789"/>
            <a:chOff x="855125" y="679497"/>
            <a:chExt cx="254310" cy="184228"/>
          </a:xfrm>
        </p:grpSpPr>
        <p:sp>
          <p:nvSpPr>
            <p:cNvPr id="325" name="Google Shape;325;p9"/>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9"/>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9"/>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9"/>
          <p:cNvGrpSpPr/>
          <p:nvPr/>
        </p:nvGrpSpPr>
        <p:grpSpPr>
          <a:xfrm>
            <a:off x="8184044" y="317575"/>
            <a:ext cx="498706" cy="477465"/>
            <a:chOff x="3105300" y="593625"/>
            <a:chExt cx="256800" cy="245850"/>
          </a:xfrm>
        </p:grpSpPr>
        <p:sp>
          <p:nvSpPr>
            <p:cNvPr id="329" name="Google Shape;329;p9"/>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9"/>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9"/>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9"/>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9"/>
          <p:cNvGrpSpPr/>
          <p:nvPr/>
        </p:nvGrpSpPr>
        <p:grpSpPr>
          <a:xfrm>
            <a:off x="8353512" y="4107552"/>
            <a:ext cx="456233" cy="335252"/>
            <a:chOff x="8353512" y="4107552"/>
            <a:chExt cx="456233" cy="335252"/>
          </a:xfrm>
        </p:grpSpPr>
        <p:sp>
          <p:nvSpPr>
            <p:cNvPr id="334" name="Google Shape;334;p9"/>
            <p:cNvSpPr/>
            <p:nvPr/>
          </p:nvSpPr>
          <p:spPr>
            <a:xfrm>
              <a:off x="8353512" y="4162027"/>
              <a:ext cx="159778" cy="158864"/>
            </a:xfrm>
            <a:custGeom>
              <a:rect b="b" l="l" r="r" t="t"/>
              <a:pathLst>
                <a:path extrusionOk="0" h="3272" w="3291">
                  <a:moveTo>
                    <a:pt x="0" y="0"/>
                  </a:moveTo>
                  <a:lnTo>
                    <a:pt x="0" y="3272"/>
                  </a:lnTo>
                  <a:lnTo>
                    <a:pt x="3291" y="3272"/>
                  </a:lnTo>
                  <a:lnTo>
                    <a:pt x="3291"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9"/>
            <p:cNvSpPr/>
            <p:nvPr/>
          </p:nvSpPr>
          <p:spPr>
            <a:xfrm>
              <a:off x="8452315" y="4256216"/>
              <a:ext cx="185655" cy="186587"/>
            </a:xfrm>
            <a:custGeom>
              <a:rect b="b" l="l" r="r" t="t"/>
              <a:pathLst>
                <a:path extrusionOk="0" h="3843" w="3824">
                  <a:moveTo>
                    <a:pt x="1" y="0"/>
                  </a:moveTo>
                  <a:lnTo>
                    <a:pt x="1" y="3843"/>
                  </a:lnTo>
                  <a:lnTo>
                    <a:pt x="3824" y="3843"/>
                  </a:lnTo>
                  <a:lnTo>
                    <a:pt x="3824"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9"/>
            <p:cNvSpPr/>
            <p:nvPr/>
          </p:nvSpPr>
          <p:spPr>
            <a:xfrm>
              <a:off x="8616710" y="4107552"/>
              <a:ext cx="193035" cy="193045"/>
            </a:xfrm>
            <a:custGeom>
              <a:rect b="b" l="l" r="r" t="t"/>
              <a:pathLst>
                <a:path extrusionOk="0" h="3976" w="3976">
                  <a:moveTo>
                    <a:pt x="0" y="0"/>
                  </a:moveTo>
                  <a:lnTo>
                    <a:pt x="0" y="3975"/>
                  </a:lnTo>
                  <a:lnTo>
                    <a:pt x="3976" y="3975"/>
                  </a:lnTo>
                  <a:lnTo>
                    <a:pt x="3976"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9"/>
          <p:cNvGrpSpPr/>
          <p:nvPr/>
        </p:nvGrpSpPr>
        <p:grpSpPr>
          <a:xfrm>
            <a:off x="8682758" y="1527568"/>
            <a:ext cx="232368" cy="974453"/>
            <a:chOff x="2546733" y="2525280"/>
            <a:chExt cx="232368" cy="974453"/>
          </a:xfrm>
        </p:grpSpPr>
        <p:sp>
          <p:nvSpPr>
            <p:cNvPr id="338" name="Google Shape;338;p9"/>
            <p:cNvSpPr/>
            <p:nvPr/>
          </p:nvSpPr>
          <p:spPr>
            <a:xfrm>
              <a:off x="2688157" y="252528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9"/>
            <p:cNvSpPr/>
            <p:nvPr/>
          </p:nvSpPr>
          <p:spPr>
            <a:xfrm>
              <a:off x="2688157" y="270789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9"/>
            <p:cNvSpPr/>
            <p:nvPr/>
          </p:nvSpPr>
          <p:spPr>
            <a:xfrm>
              <a:off x="2688157" y="2890500"/>
              <a:ext cx="90944" cy="91712"/>
            </a:xfrm>
            <a:custGeom>
              <a:rect b="b" l="l" r="r" t="t"/>
              <a:pathLst>
                <a:path extrusionOk="0" h="3937" w="3904">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9"/>
            <p:cNvSpPr/>
            <p:nvPr/>
          </p:nvSpPr>
          <p:spPr>
            <a:xfrm>
              <a:off x="2546733" y="2525280"/>
              <a:ext cx="91712" cy="91712"/>
            </a:xfrm>
            <a:custGeom>
              <a:rect b="b" l="l" r="r" t="t"/>
              <a:pathLst>
                <a:path extrusionOk="0" h="3937" w="3937">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9"/>
            <p:cNvSpPr/>
            <p:nvPr/>
          </p:nvSpPr>
          <p:spPr>
            <a:xfrm>
              <a:off x="2546733" y="2707890"/>
              <a:ext cx="91712" cy="91712"/>
            </a:xfrm>
            <a:custGeom>
              <a:rect b="b" l="l" r="r" t="t"/>
              <a:pathLst>
                <a:path extrusionOk="0" h="3937" w="3937">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9"/>
            <p:cNvSpPr/>
            <p:nvPr/>
          </p:nvSpPr>
          <p:spPr>
            <a:xfrm>
              <a:off x="2546733" y="2889707"/>
              <a:ext cx="91712" cy="91712"/>
            </a:xfrm>
            <a:custGeom>
              <a:rect b="b" l="l" r="r" t="t"/>
              <a:pathLst>
                <a:path extrusionOk="0" h="3937" w="3937">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9"/>
            <p:cNvSpPr/>
            <p:nvPr/>
          </p:nvSpPr>
          <p:spPr>
            <a:xfrm>
              <a:off x="2688157" y="3043571"/>
              <a:ext cx="90944" cy="90944"/>
            </a:xfrm>
            <a:custGeom>
              <a:rect b="b" l="l" r="r" t="t"/>
              <a:pathLst>
                <a:path extrusionOk="0" h="3904" w="3904">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9"/>
            <p:cNvSpPr/>
            <p:nvPr/>
          </p:nvSpPr>
          <p:spPr>
            <a:xfrm>
              <a:off x="2688157" y="322538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9"/>
            <p:cNvSpPr/>
            <p:nvPr/>
          </p:nvSpPr>
          <p:spPr>
            <a:xfrm>
              <a:off x="2688157" y="3407998"/>
              <a:ext cx="90944" cy="91736"/>
            </a:xfrm>
            <a:custGeom>
              <a:rect b="b" l="l" r="r" t="t"/>
              <a:pathLst>
                <a:path extrusionOk="0" h="3938" w="3904">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9"/>
            <p:cNvSpPr/>
            <p:nvPr/>
          </p:nvSpPr>
          <p:spPr>
            <a:xfrm>
              <a:off x="2546733" y="3043571"/>
              <a:ext cx="91712" cy="90944"/>
            </a:xfrm>
            <a:custGeom>
              <a:rect b="b" l="l" r="r" t="t"/>
              <a:pathLst>
                <a:path extrusionOk="0" h="3904" w="3937">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9"/>
            <p:cNvSpPr/>
            <p:nvPr/>
          </p:nvSpPr>
          <p:spPr>
            <a:xfrm>
              <a:off x="2546733" y="3224620"/>
              <a:ext cx="91712" cy="91712"/>
            </a:xfrm>
            <a:custGeom>
              <a:rect b="b" l="l" r="r" t="t"/>
              <a:pathLst>
                <a:path extrusionOk="0" h="3937" w="3937">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9"/>
            <p:cNvSpPr/>
            <p:nvPr/>
          </p:nvSpPr>
          <p:spPr>
            <a:xfrm>
              <a:off x="2546733" y="3407229"/>
              <a:ext cx="91712" cy="91712"/>
            </a:xfrm>
            <a:custGeom>
              <a:rect b="b" l="l" r="r" t="t"/>
              <a:pathLst>
                <a:path extrusionOk="0" h="3937" w="3937">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9"/>
          <p:cNvGrpSpPr/>
          <p:nvPr/>
        </p:nvGrpSpPr>
        <p:grpSpPr>
          <a:xfrm>
            <a:off x="4713835" y="193704"/>
            <a:ext cx="518269" cy="328105"/>
            <a:chOff x="783960" y="4261704"/>
            <a:chExt cx="518269" cy="328105"/>
          </a:xfrm>
        </p:grpSpPr>
        <p:sp>
          <p:nvSpPr>
            <p:cNvPr id="351" name="Google Shape;351;p9"/>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9"/>
            <p:cNvGrpSpPr/>
            <p:nvPr/>
          </p:nvGrpSpPr>
          <p:grpSpPr>
            <a:xfrm>
              <a:off x="783960" y="4261704"/>
              <a:ext cx="518269" cy="328105"/>
              <a:chOff x="783960" y="4261704"/>
              <a:chExt cx="518269" cy="328105"/>
            </a:xfrm>
          </p:grpSpPr>
          <p:sp>
            <p:nvSpPr>
              <p:cNvPr id="353" name="Google Shape;353;p9"/>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9"/>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9"/>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9"/>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57" name="Shape 357"/>
        <p:cNvGrpSpPr/>
        <p:nvPr/>
      </p:nvGrpSpPr>
      <p:grpSpPr>
        <a:xfrm>
          <a:off x="0" y="0"/>
          <a:ext cx="0" cy="0"/>
          <a:chOff x="0" y="0"/>
          <a:chExt cx="0" cy="0"/>
        </a:xfrm>
      </p:grpSpPr>
      <p:sp>
        <p:nvSpPr>
          <p:cNvPr id="358" name="Google Shape;358;p10"/>
          <p:cNvSpPr txBox="1"/>
          <p:nvPr>
            <p:ph type="title"/>
          </p:nvPr>
        </p:nvSpPr>
        <p:spPr>
          <a:xfrm>
            <a:off x="1172550" y="3692925"/>
            <a:ext cx="6798900" cy="876000"/>
          </a:xfrm>
          <a:prstGeom prst="rect">
            <a:avLst/>
          </a:prstGeom>
        </p:spPr>
        <p:txBody>
          <a:bodyPr anchorCtr="0" anchor="ctr" bIns="91425" lIns="91425" spcFirstLastPara="1" rIns="91425" wrap="square" tIns="91425">
            <a:noAutofit/>
          </a:bodyPr>
          <a:lstStyle>
            <a:lvl1pPr lvl="0" rtl="0">
              <a:spcBef>
                <a:spcPts val="0"/>
              </a:spcBef>
              <a:spcAft>
                <a:spcPts val="0"/>
              </a:spcAft>
              <a:buSzPts val="3200"/>
              <a:buNone/>
              <a:defRPr sz="3200">
                <a:solidFill>
                  <a:schemeClr val="accen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359" name="Google Shape;359;p10"/>
          <p:cNvGrpSpPr/>
          <p:nvPr/>
        </p:nvGrpSpPr>
        <p:grpSpPr>
          <a:xfrm>
            <a:off x="301700" y="494646"/>
            <a:ext cx="535664" cy="317725"/>
            <a:chOff x="5182025" y="464396"/>
            <a:chExt cx="535664" cy="317725"/>
          </a:xfrm>
        </p:grpSpPr>
        <p:sp>
          <p:nvSpPr>
            <p:cNvPr id="360" name="Google Shape;360;p10"/>
            <p:cNvSpPr/>
            <p:nvPr/>
          </p:nvSpPr>
          <p:spPr>
            <a:xfrm>
              <a:off x="5534801" y="464396"/>
              <a:ext cx="182888" cy="183820"/>
            </a:xfrm>
            <a:custGeom>
              <a:rect b="b" l="l" r="r" t="t"/>
              <a:pathLst>
                <a:path extrusionOk="0" h="3786" w="3767">
                  <a:moveTo>
                    <a:pt x="0" y="1"/>
                  </a:moveTo>
                  <a:lnTo>
                    <a:pt x="0" y="3786"/>
                  </a:lnTo>
                  <a:lnTo>
                    <a:pt x="3767" y="3786"/>
                  </a:lnTo>
                  <a:lnTo>
                    <a:pt x="3767"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0"/>
            <p:cNvSpPr/>
            <p:nvPr/>
          </p:nvSpPr>
          <p:spPr>
            <a:xfrm>
              <a:off x="5389826" y="574268"/>
              <a:ext cx="207794" cy="207853"/>
            </a:xfrm>
            <a:custGeom>
              <a:rect b="b" l="l" r="r" t="t"/>
              <a:pathLst>
                <a:path extrusionOk="0" h="4281" w="4280">
                  <a:moveTo>
                    <a:pt x="0" y="1"/>
                  </a:moveTo>
                  <a:lnTo>
                    <a:pt x="0" y="4281"/>
                  </a:lnTo>
                  <a:lnTo>
                    <a:pt x="4280" y="4281"/>
                  </a:lnTo>
                  <a:lnTo>
                    <a:pt x="428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0"/>
            <p:cNvSpPr/>
            <p:nvPr/>
          </p:nvSpPr>
          <p:spPr>
            <a:xfrm>
              <a:off x="5182025" y="510568"/>
              <a:ext cx="110840" cy="110894"/>
            </a:xfrm>
            <a:custGeom>
              <a:rect b="b" l="l" r="r" t="t"/>
              <a:pathLst>
                <a:path extrusionOk="0" h="2284" w="2283">
                  <a:moveTo>
                    <a:pt x="0" y="1"/>
                  </a:moveTo>
                  <a:lnTo>
                    <a:pt x="0"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10"/>
          <p:cNvGrpSpPr/>
          <p:nvPr/>
        </p:nvGrpSpPr>
        <p:grpSpPr>
          <a:xfrm>
            <a:off x="159610" y="2603391"/>
            <a:ext cx="365869" cy="328105"/>
            <a:chOff x="7194285" y="1228366"/>
            <a:chExt cx="365869" cy="328105"/>
          </a:xfrm>
        </p:grpSpPr>
        <p:sp>
          <p:nvSpPr>
            <p:cNvPr id="364" name="Google Shape;364;p10"/>
            <p:cNvSpPr/>
            <p:nvPr/>
          </p:nvSpPr>
          <p:spPr>
            <a:xfrm>
              <a:off x="7474434" y="1291960"/>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0"/>
            <p:cNvSpPr/>
            <p:nvPr/>
          </p:nvSpPr>
          <p:spPr>
            <a:xfrm>
              <a:off x="7315920" y="1470723"/>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0"/>
            <p:cNvSpPr/>
            <p:nvPr/>
          </p:nvSpPr>
          <p:spPr>
            <a:xfrm>
              <a:off x="7293820" y="1228366"/>
              <a:ext cx="15691" cy="213817"/>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0"/>
            <p:cNvSpPr/>
            <p:nvPr/>
          </p:nvSpPr>
          <p:spPr>
            <a:xfrm>
              <a:off x="7194285" y="1326989"/>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 name="Google Shape;368;p10"/>
          <p:cNvGrpSpPr/>
          <p:nvPr/>
        </p:nvGrpSpPr>
        <p:grpSpPr>
          <a:xfrm>
            <a:off x="8584171" y="1398312"/>
            <a:ext cx="355724" cy="1888212"/>
            <a:chOff x="124471" y="1153724"/>
            <a:chExt cx="355724" cy="1888212"/>
          </a:xfrm>
        </p:grpSpPr>
        <p:sp>
          <p:nvSpPr>
            <p:cNvPr id="369" name="Google Shape;369;p10"/>
            <p:cNvSpPr/>
            <p:nvPr/>
          </p:nvSpPr>
          <p:spPr>
            <a:xfrm>
              <a:off x="224005" y="1153724"/>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0"/>
            <p:cNvSpPr/>
            <p:nvPr/>
          </p:nvSpPr>
          <p:spPr>
            <a:xfrm>
              <a:off x="124471" y="1251407"/>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0"/>
            <p:cNvSpPr/>
            <p:nvPr/>
          </p:nvSpPr>
          <p:spPr>
            <a:xfrm>
              <a:off x="323843" y="1395556"/>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0"/>
            <p:cNvSpPr/>
            <p:nvPr/>
          </p:nvSpPr>
          <p:spPr>
            <a:xfrm>
              <a:off x="250712" y="2821681"/>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0"/>
            <p:cNvSpPr/>
            <p:nvPr/>
          </p:nvSpPr>
          <p:spPr>
            <a:xfrm>
              <a:off x="394474" y="2956216"/>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 name="Google Shape;374;p10"/>
          <p:cNvGrpSpPr/>
          <p:nvPr/>
        </p:nvGrpSpPr>
        <p:grpSpPr>
          <a:xfrm>
            <a:off x="8179187" y="3570224"/>
            <a:ext cx="609540" cy="583574"/>
            <a:chOff x="3105300" y="593625"/>
            <a:chExt cx="256800" cy="245850"/>
          </a:xfrm>
        </p:grpSpPr>
        <p:sp>
          <p:nvSpPr>
            <p:cNvPr id="375" name="Google Shape;375;p10"/>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0"/>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0"/>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0"/>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lt1"/>
            </a:gs>
            <a:gs pos="100000">
              <a:schemeClr val="dk2"/>
            </a:gs>
          </a:gsLst>
          <a:lin ang="18900044"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445025"/>
            <a:ext cx="77178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3200"/>
              <a:buFont typeface="Orbitron"/>
              <a:buNone/>
              <a:defRPr b="1" sz="3200">
                <a:solidFill>
                  <a:schemeClr val="dk1"/>
                </a:solidFill>
                <a:latin typeface="Orbitron"/>
                <a:ea typeface="Orbitron"/>
                <a:cs typeface="Orbitron"/>
                <a:sym typeface="Orbitron"/>
              </a:defRPr>
            </a:lvl1pPr>
            <a:lvl2pPr lvl="1" rtl="0">
              <a:spcBef>
                <a:spcPts val="0"/>
              </a:spcBef>
              <a:spcAft>
                <a:spcPts val="0"/>
              </a:spcAft>
              <a:buClr>
                <a:schemeClr val="dk1"/>
              </a:buClr>
              <a:buSzPts val="3500"/>
              <a:buFont typeface="Cuprum"/>
              <a:buNone/>
              <a:defRPr b="1" sz="3500">
                <a:solidFill>
                  <a:schemeClr val="dk1"/>
                </a:solidFill>
                <a:latin typeface="Cuprum"/>
                <a:ea typeface="Cuprum"/>
                <a:cs typeface="Cuprum"/>
                <a:sym typeface="Cuprum"/>
              </a:defRPr>
            </a:lvl2pPr>
            <a:lvl3pPr lvl="2" rtl="0">
              <a:spcBef>
                <a:spcPts val="0"/>
              </a:spcBef>
              <a:spcAft>
                <a:spcPts val="0"/>
              </a:spcAft>
              <a:buClr>
                <a:schemeClr val="dk1"/>
              </a:buClr>
              <a:buSzPts val="3500"/>
              <a:buFont typeface="Cuprum"/>
              <a:buNone/>
              <a:defRPr b="1" sz="3500">
                <a:solidFill>
                  <a:schemeClr val="dk1"/>
                </a:solidFill>
                <a:latin typeface="Cuprum"/>
                <a:ea typeface="Cuprum"/>
                <a:cs typeface="Cuprum"/>
                <a:sym typeface="Cuprum"/>
              </a:defRPr>
            </a:lvl3pPr>
            <a:lvl4pPr lvl="3" rtl="0">
              <a:spcBef>
                <a:spcPts val="0"/>
              </a:spcBef>
              <a:spcAft>
                <a:spcPts val="0"/>
              </a:spcAft>
              <a:buClr>
                <a:schemeClr val="dk1"/>
              </a:buClr>
              <a:buSzPts val="3500"/>
              <a:buFont typeface="Cuprum"/>
              <a:buNone/>
              <a:defRPr b="1" sz="3500">
                <a:solidFill>
                  <a:schemeClr val="dk1"/>
                </a:solidFill>
                <a:latin typeface="Cuprum"/>
                <a:ea typeface="Cuprum"/>
                <a:cs typeface="Cuprum"/>
                <a:sym typeface="Cuprum"/>
              </a:defRPr>
            </a:lvl4pPr>
            <a:lvl5pPr lvl="4" rtl="0">
              <a:spcBef>
                <a:spcPts val="0"/>
              </a:spcBef>
              <a:spcAft>
                <a:spcPts val="0"/>
              </a:spcAft>
              <a:buClr>
                <a:schemeClr val="dk1"/>
              </a:buClr>
              <a:buSzPts val="3500"/>
              <a:buFont typeface="Cuprum"/>
              <a:buNone/>
              <a:defRPr b="1" sz="3500">
                <a:solidFill>
                  <a:schemeClr val="dk1"/>
                </a:solidFill>
                <a:latin typeface="Cuprum"/>
                <a:ea typeface="Cuprum"/>
                <a:cs typeface="Cuprum"/>
                <a:sym typeface="Cuprum"/>
              </a:defRPr>
            </a:lvl5pPr>
            <a:lvl6pPr lvl="5" rtl="0">
              <a:spcBef>
                <a:spcPts val="0"/>
              </a:spcBef>
              <a:spcAft>
                <a:spcPts val="0"/>
              </a:spcAft>
              <a:buClr>
                <a:schemeClr val="dk1"/>
              </a:buClr>
              <a:buSzPts val="3500"/>
              <a:buFont typeface="Cuprum"/>
              <a:buNone/>
              <a:defRPr b="1" sz="3500">
                <a:solidFill>
                  <a:schemeClr val="dk1"/>
                </a:solidFill>
                <a:latin typeface="Cuprum"/>
                <a:ea typeface="Cuprum"/>
                <a:cs typeface="Cuprum"/>
                <a:sym typeface="Cuprum"/>
              </a:defRPr>
            </a:lvl6pPr>
            <a:lvl7pPr lvl="6" rtl="0">
              <a:spcBef>
                <a:spcPts val="0"/>
              </a:spcBef>
              <a:spcAft>
                <a:spcPts val="0"/>
              </a:spcAft>
              <a:buClr>
                <a:schemeClr val="dk1"/>
              </a:buClr>
              <a:buSzPts val="3500"/>
              <a:buFont typeface="Cuprum"/>
              <a:buNone/>
              <a:defRPr b="1" sz="3500">
                <a:solidFill>
                  <a:schemeClr val="dk1"/>
                </a:solidFill>
                <a:latin typeface="Cuprum"/>
                <a:ea typeface="Cuprum"/>
                <a:cs typeface="Cuprum"/>
                <a:sym typeface="Cuprum"/>
              </a:defRPr>
            </a:lvl7pPr>
            <a:lvl8pPr lvl="7" rtl="0">
              <a:spcBef>
                <a:spcPts val="0"/>
              </a:spcBef>
              <a:spcAft>
                <a:spcPts val="0"/>
              </a:spcAft>
              <a:buClr>
                <a:schemeClr val="dk1"/>
              </a:buClr>
              <a:buSzPts val="3500"/>
              <a:buFont typeface="Cuprum"/>
              <a:buNone/>
              <a:defRPr b="1" sz="3500">
                <a:solidFill>
                  <a:schemeClr val="dk1"/>
                </a:solidFill>
                <a:latin typeface="Cuprum"/>
                <a:ea typeface="Cuprum"/>
                <a:cs typeface="Cuprum"/>
                <a:sym typeface="Cuprum"/>
              </a:defRPr>
            </a:lvl8pPr>
            <a:lvl9pPr lvl="8" rtl="0">
              <a:spcBef>
                <a:spcPts val="0"/>
              </a:spcBef>
              <a:spcAft>
                <a:spcPts val="0"/>
              </a:spcAft>
              <a:buClr>
                <a:schemeClr val="dk1"/>
              </a:buClr>
              <a:buSzPts val="3500"/>
              <a:buFont typeface="Cuprum"/>
              <a:buNone/>
              <a:defRPr b="1" sz="3500">
                <a:solidFill>
                  <a:schemeClr val="dk1"/>
                </a:solidFill>
                <a:latin typeface="Cuprum"/>
                <a:ea typeface="Cuprum"/>
                <a:cs typeface="Cuprum"/>
                <a:sym typeface="Cuprum"/>
              </a:defRPr>
            </a:lvl9pPr>
          </a:lstStyle>
          <a:p/>
        </p:txBody>
      </p:sp>
      <p:sp>
        <p:nvSpPr>
          <p:cNvPr id="7" name="Google Shape;7;p1"/>
          <p:cNvSpPr txBox="1"/>
          <p:nvPr>
            <p:ph idx="1" type="body"/>
          </p:nvPr>
        </p:nvSpPr>
        <p:spPr>
          <a:xfrm>
            <a:off x="713100" y="1152475"/>
            <a:ext cx="77178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1pPr>
            <a:lvl2pPr indent="-317500" lvl="1" marL="9144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2pPr>
            <a:lvl3pPr indent="-317500" lvl="2" marL="13716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3pPr>
            <a:lvl4pPr indent="-317500" lvl="3" marL="18288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4pPr>
            <a:lvl5pPr indent="-317500" lvl="4" marL="22860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5pPr>
            <a:lvl6pPr indent="-317500" lvl="5" marL="27432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6pPr>
            <a:lvl7pPr indent="-317500" lvl="6" marL="32004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7pPr>
            <a:lvl8pPr indent="-317500" lvl="7" marL="36576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8pPr>
            <a:lvl9pPr indent="-317500" lvl="8" marL="41148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371" name="Shape 1371"/>
        <p:cNvGrpSpPr/>
        <p:nvPr/>
      </p:nvGrpSpPr>
      <p:grpSpPr>
        <a:xfrm>
          <a:off x="0" y="0"/>
          <a:ext cx="0" cy="0"/>
          <a:chOff x="0" y="0"/>
          <a:chExt cx="0" cy="0"/>
        </a:xfrm>
      </p:grpSpPr>
      <p:sp>
        <p:nvSpPr>
          <p:cNvPr id="1372" name="Google Shape;1372;p3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373" name="Google Shape;1373;p3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docs.google.com/spreadsheets/d/1itE24pFxVuq0hG0VY9TdX5RaJq-jrU6j2JYgLi_TnA4/copy#gid=1364826426" TargetMode="External"/><Relationship Id="rId4" Type="http://schemas.openxmlformats.org/officeDocument/2006/relationships/image" Target="../media/image5.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docs.google.com/spreadsheets/d/1itE24pFxVuq0hG0VY9TdX5RaJq-jrU6j2JYgLi_TnA4/copy#gid=1955225865"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4.xml"/><Relationship Id="rId4" Type="http://schemas.openxmlformats.org/officeDocument/2006/relationships/slide" Target="/ppt/slides/slide31.xml"/><Relationship Id="rId9" Type="http://schemas.openxmlformats.org/officeDocument/2006/relationships/slide" Target="/ppt/slides/slide36.xml"/><Relationship Id="rId5" Type="http://schemas.openxmlformats.org/officeDocument/2006/relationships/slide" Target="/ppt/slides/slide30.xml"/><Relationship Id="rId6" Type="http://schemas.openxmlformats.org/officeDocument/2006/relationships/slide" Target="/ppt/slides/slide30.xml"/><Relationship Id="rId7" Type="http://schemas.openxmlformats.org/officeDocument/2006/relationships/slide" Target="/ppt/slides/slide28.xml"/><Relationship Id="rId8" Type="http://schemas.openxmlformats.org/officeDocument/2006/relationships/slide" Target="/ppt/slides/slide34.xml"/><Relationship Id="rId11" Type="http://schemas.openxmlformats.org/officeDocument/2006/relationships/hyperlink" Target="http://bit.ly/2Tynxth" TargetMode="External"/><Relationship Id="rId10" Type="http://schemas.openxmlformats.org/officeDocument/2006/relationships/slide" Target="/ppt/slides/slide42.xm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vidfy.com/?utm_source=slidesgo_template&amp;utm_medium=referral-link&amp;utm_campaign=promo-slide&amp;utm_term=slidesgo&amp;utm_content=vidf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 Id="rId3" Type="http://schemas.openxmlformats.org/officeDocument/2006/relationships/image" Target="../media/image15.jpg"/><Relationship Id="rId4" Type="http://schemas.openxmlformats.org/officeDocument/2006/relationships/image" Target="../media/image1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 Id="rId3" Type="http://schemas.openxmlformats.org/officeDocument/2006/relationships/hyperlink" Target="https://www.freepik.com/free-vector/gradient-metaverse-background_21858372.htm/?utm_source=slidesgo_template&amp;utm_medium=referral-link&amp;utm_campaign=sg_resources&amp;utm_content=freepik" TargetMode="External"/><Relationship Id="rId4" Type="http://schemas.openxmlformats.org/officeDocument/2006/relationships/hyperlink" Target="https://www.freepik.com/free-vector/hand-drawn-geometric-metaverse-twitch-banner_27460603.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 Id="rId3" Type="http://schemas.openxmlformats.org/officeDocument/2006/relationships/hyperlink" Target="https://www.freepik.com/free-photo/metaverse-concept-collage-design_27989408.htm/?utm_source=slidesgo_template&amp;utm_medium=referral-link&amp;utm_campaign=sg_resources&amp;utm_content=freepik" TargetMode="External"/><Relationship Id="rId4" Type="http://schemas.openxmlformats.org/officeDocument/2006/relationships/hyperlink" Target="https://www.freepik.com/free-photo/close-up-man-wearing-virtual-reality-gadget_12688330.htm/?utm_source=slidesgo_template&amp;utm_medium=referral-link&amp;utm_campaign=sg_resources&amp;utm_content=freepik" TargetMode="External"/><Relationship Id="rId9" Type="http://schemas.openxmlformats.org/officeDocument/2006/relationships/hyperlink" Target="https://www.flaticon.com/packs/virtual-and-augmented-reality?word=vr/?utm_source=slidesgo_template&amp;utm_medium=referral-link&amp;utm_campaign=sg_resources&amp;utm_content=flaticon" TargetMode="External"/><Relationship Id="rId5" Type="http://schemas.openxmlformats.org/officeDocument/2006/relationships/hyperlink" Target="https://www.freepik.com/free-photo/medium-shot-young-woman-holding-smartphone_27827962.htm/?utm_source=slidesgo_template&amp;utm_medium=referral-link&amp;utm_campaign=sg_resources&amp;utm_content=freepik" TargetMode="External"/><Relationship Id="rId6" Type="http://schemas.openxmlformats.org/officeDocument/2006/relationships/hyperlink" Target="https://www.freepik.com/free-photo/woman-with-vr-glasses-side-view_27827963.htm/?utm_source=slidesgo_template&amp;utm_medium=referral-link&amp;utm_campaign=sg_resources&amp;utm_content=freepik" TargetMode="External"/><Relationship Id="rId7" Type="http://schemas.openxmlformats.org/officeDocument/2006/relationships/hyperlink" Target="https://www.freepik.com/free-photo/medium-shot-woman-with-vr-glasses_27828001.htm/?utm_source=slidesgo_template&amp;utm_medium=referral-link&amp;utm_campaign=sg_resources&amp;utm_content=freepik" TargetMode="External"/><Relationship Id="rId8" Type="http://schemas.openxmlformats.org/officeDocument/2006/relationships/hyperlink" Target="https://www.freepik.com/free-photo/front-view-smiley-woman-wearing-vr-glasses_27827952.htm/?utm_source=slidesgo_template&amp;utm_medium=referral-link&amp;utm_campaign=sg_resources&amp;utm_content=freepik" TargetMode="External"/><Relationship Id="rId11" Type="http://schemas.openxmlformats.org/officeDocument/2006/relationships/hyperlink" Target="https://www.freepik.com/free-vector/hand-drawn-metaverse-webinar-template_28206910.htm/?utm_source=slidesgo_template&amp;utm_medium=referral-link&amp;utm_campaign=sg_resources&amp;utm_content=freepik" TargetMode="External"/><Relationship Id="rId10" Type="http://schemas.openxmlformats.org/officeDocument/2006/relationships/hyperlink" Target="https://www.freepik.com/free-vector/hand-drawn-metaverse-landing-page_28206901.htm/?utm_source=slidesgo_template&amp;utm_medium=referral-link&amp;utm_campaign=sg_resources&amp;utm_content=freepik" TargetMode="External"/><Relationship Id="rId13" Type="http://schemas.openxmlformats.org/officeDocument/2006/relationships/hyperlink" Target="https://www.freepik.com/free-vector/hand-drawn-geometric-metaverse-facebook-post_27460605.htm/?utm_source=slidesgo_template&amp;utm_medium=referral-link&amp;utm_campaign=sg_resources&amp;utm_content=freepik" TargetMode="External"/><Relationship Id="rId12" Type="http://schemas.openxmlformats.org/officeDocument/2006/relationships/hyperlink" Target="https://www.freepik.com/free-vector/hand-drawn-metaverse-sale-banner-template_28206915.htm/?utm_source=slidesgo_template&amp;utm_medium=referral-link&amp;utm_campaign=sg_resources&amp;utm_content=freepik" TargetMode="External"/><Relationship Id="rId15" Type="http://schemas.openxmlformats.org/officeDocument/2006/relationships/hyperlink" Target="https://www.freepik.com/free-vector/hand-drawn-geometric-metaverse-facebook-cover_27460608.htm/?utm_source=slidesgo_template&amp;utm_medium=referral-link&amp;utm_campaign=sg_resources&amp;utm_content=freepik" TargetMode="External"/><Relationship Id="rId14" Type="http://schemas.openxmlformats.org/officeDocument/2006/relationships/hyperlink" Target="https://www.freepik.com/free-vector/hand-drawn-geometric-metaverse-twitch-background_27460544.htm/?utm_source=slidesgo_template&amp;utm_medium=referral-link&amp;utm_campaign=sg_resources&amp;utm_content=freepik" TargetMode="External"/><Relationship Id="rId16" Type="http://schemas.openxmlformats.org/officeDocument/2006/relationships/hyperlink" Target="https://www.freepik.com/free-vector/gradient-metaverse-background_21858369.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2.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4.xml"/><Relationship Id="rId3" Type="http://schemas.openxmlformats.org/officeDocument/2006/relationships/hyperlink" Target="https://fonts.google.com/specimen/Orbitron" TargetMode="External"/><Relationship Id="rId4" Type="http://schemas.openxmlformats.org/officeDocument/2006/relationships/hyperlink" Target="https://fonts.google.com/specimen/Archivo"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4.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9.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2.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3.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 Id="rId3" Type="http://schemas.openxmlformats.org/officeDocument/2006/relationships/hyperlink" Target="https://workspace.google.com/marketplace/app/icons_for_slides_docs/381578326502"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 name="Shape 1380"/>
        <p:cNvGrpSpPr/>
        <p:nvPr/>
      </p:nvGrpSpPr>
      <p:grpSpPr>
        <a:xfrm>
          <a:off x="0" y="0"/>
          <a:ext cx="0" cy="0"/>
          <a:chOff x="0" y="0"/>
          <a:chExt cx="0" cy="0"/>
        </a:xfrm>
      </p:grpSpPr>
      <p:sp>
        <p:nvSpPr>
          <p:cNvPr id="1381" name="Google Shape;1381;p35"/>
          <p:cNvSpPr txBox="1"/>
          <p:nvPr>
            <p:ph idx="1" type="subTitle"/>
          </p:nvPr>
        </p:nvSpPr>
        <p:spPr>
          <a:xfrm>
            <a:off x="713093" y="3398924"/>
            <a:ext cx="42327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1382" name="Google Shape;1382;p35"/>
          <p:cNvSpPr txBox="1"/>
          <p:nvPr>
            <p:ph type="ctrTitle"/>
          </p:nvPr>
        </p:nvSpPr>
        <p:spPr>
          <a:xfrm>
            <a:off x="713100" y="1166625"/>
            <a:ext cx="4640100" cy="223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solidFill>
                  <a:schemeClr val="accent1"/>
                </a:solidFill>
              </a:rPr>
              <a:t>VIRTUAL </a:t>
            </a:r>
            <a:r>
              <a:rPr lang="en" sz="4500"/>
              <a:t>METAVERSE</a:t>
            </a:r>
            <a:r>
              <a:rPr lang="en" sz="3200">
                <a:solidFill>
                  <a:schemeClr val="accent1"/>
                </a:solidFill>
              </a:rPr>
              <a:t> </a:t>
            </a:r>
            <a:r>
              <a:rPr lang="en" sz="2700">
                <a:solidFill>
                  <a:schemeClr val="accent1"/>
                </a:solidFill>
              </a:rPr>
              <a:t>PROJECT PROPOSAL</a:t>
            </a:r>
            <a:endParaRPr sz="2700">
              <a:solidFill>
                <a:schemeClr val="accent1"/>
              </a:solidFill>
            </a:endParaRPr>
          </a:p>
        </p:txBody>
      </p:sp>
      <p:grpSp>
        <p:nvGrpSpPr>
          <p:cNvPr id="1383" name="Google Shape;1383;p35"/>
          <p:cNvGrpSpPr/>
          <p:nvPr/>
        </p:nvGrpSpPr>
        <p:grpSpPr>
          <a:xfrm>
            <a:off x="5063927" y="191833"/>
            <a:ext cx="4239293" cy="4929688"/>
            <a:chOff x="5063927" y="191833"/>
            <a:chExt cx="4239293" cy="4929688"/>
          </a:xfrm>
        </p:grpSpPr>
        <p:sp>
          <p:nvSpPr>
            <p:cNvPr id="1384" name="Google Shape;1384;p35"/>
            <p:cNvSpPr/>
            <p:nvPr/>
          </p:nvSpPr>
          <p:spPr>
            <a:xfrm>
              <a:off x="5080530" y="679807"/>
              <a:ext cx="859773" cy="928891"/>
            </a:xfrm>
            <a:custGeom>
              <a:rect b="b" l="l" r="r" t="t"/>
              <a:pathLst>
                <a:path extrusionOk="0" h="33625" w="31123">
                  <a:moveTo>
                    <a:pt x="2402" y="0"/>
                  </a:moveTo>
                  <a:cubicBezTo>
                    <a:pt x="1101" y="0"/>
                    <a:pt x="0" y="1068"/>
                    <a:pt x="0" y="2402"/>
                  </a:cubicBezTo>
                  <a:lnTo>
                    <a:pt x="0" y="31256"/>
                  </a:lnTo>
                  <a:cubicBezTo>
                    <a:pt x="0" y="32557"/>
                    <a:pt x="1034" y="33624"/>
                    <a:pt x="2402" y="33624"/>
                  </a:cubicBezTo>
                  <a:lnTo>
                    <a:pt x="28687" y="33624"/>
                  </a:lnTo>
                  <a:cubicBezTo>
                    <a:pt x="30022" y="33624"/>
                    <a:pt x="31122" y="32557"/>
                    <a:pt x="31122" y="31256"/>
                  </a:cubicBezTo>
                  <a:lnTo>
                    <a:pt x="31122" y="2402"/>
                  </a:lnTo>
                  <a:cubicBezTo>
                    <a:pt x="31122" y="1101"/>
                    <a:pt x="30088" y="0"/>
                    <a:pt x="287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5"/>
            <p:cNvSpPr/>
            <p:nvPr/>
          </p:nvSpPr>
          <p:spPr>
            <a:xfrm>
              <a:off x="5124759" y="641103"/>
              <a:ext cx="858861" cy="928891"/>
            </a:xfrm>
            <a:custGeom>
              <a:rect b="b" l="l" r="r" t="t"/>
              <a:pathLst>
                <a:path extrusionOk="0" h="33625" w="31090">
                  <a:moveTo>
                    <a:pt x="2369" y="0"/>
                  </a:moveTo>
                  <a:cubicBezTo>
                    <a:pt x="1068" y="0"/>
                    <a:pt x="0" y="1034"/>
                    <a:pt x="0" y="2369"/>
                  </a:cubicBezTo>
                  <a:lnTo>
                    <a:pt x="0" y="31223"/>
                  </a:lnTo>
                  <a:cubicBezTo>
                    <a:pt x="0" y="32524"/>
                    <a:pt x="1034" y="33624"/>
                    <a:pt x="2369" y="33624"/>
                  </a:cubicBezTo>
                  <a:lnTo>
                    <a:pt x="28721" y="33624"/>
                  </a:lnTo>
                  <a:cubicBezTo>
                    <a:pt x="30022" y="33624"/>
                    <a:pt x="31089" y="32524"/>
                    <a:pt x="31089" y="31223"/>
                  </a:cubicBezTo>
                  <a:lnTo>
                    <a:pt x="31089" y="2369"/>
                  </a:lnTo>
                  <a:cubicBezTo>
                    <a:pt x="31089" y="1068"/>
                    <a:pt x="30055" y="0"/>
                    <a:pt x="287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5"/>
            <p:cNvSpPr/>
            <p:nvPr/>
          </p:nvSpPr>
          <p:spPr>
            <a:xfrm>
              <a:off x="5195701" y="732322"/>
              <a:ext cx="317964" cy="745516"/>
            </a:xfrm>
            <a:custGeom>
              <a:rect b="b" l="l" r="r" t="t"/>
              <a:pathLst>
                <a:path extrusionOk="0" h="26987" w="11510">
                  <a:moveTo>
                    <a:pt x="2136" y="1"/>
                  </a:moveTo>
                  <a:cubicBezTo>
                    <a:pt x="968" y="1"/>
                    <a:pt x="1" y="968"/>
                    <a:pt x="1" y="2102"/>
                  </a:cubicBezTo>
                  <a:lnTo>
                    <a:pt x="1" y="24852"/>
                  </a:lnTo>
                  <a:cubicBezTo>
                    <a:pt x="1" y="26019"/>
                    <a:pt x="968" y="26987"/>
                    <a:pt x="2136" y="26987"/>
                  </a:cubicBezTo>
                  <a:lnTo>
                    <a:pt x="9408" y="26987"/>
                  </a:lnTo>
                  <a:cubicBezTo>
                    <a:pt x="10575" y="26987"/>
                    <a:pt x="11476" y="26019"/>
                    <a:pt x="11509" y="24852"/>
                  </a:cubicBezTo>
                  <a:lnTo>
                    <a:pt x="11509" y="2102"/>
                  </a:lnTo>
                  <a:cubicBezTo>
                    <a:pt x="11509" y="935"/>
                    <a:pt x="10575" y="1"/>
                    <a:pt x="94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5"/>
            <p:cNvSpPr/>
            <p:nvPr/>
          </p:nvSpPr>
          <p:spPr>
            <a:xfrm>
              <a:off x="5586434" y="778401"/>
              <a:ext cx="325312" cy="13840"/>
            </a:xfrm>
            <a:custGeom>
              <a:rect b="b" l="l" r="r" t="t"/>
              <a:pathLst>
                <a:path extrusionOk="0" h="501" w="11776">
                  <a:moveTo>
                    <a:pt x="267" y="1"/>
                  </a:moveTo>
                  <a:cubicBezTo>
                    <a:pt x="134" y="1"/>
                    <a:pt x="0" y="134"/>
                    <a:pt x="0" y="234"/>
                  </a:cubicBezTo>
                  <a:cubicBezTo>
                    <a:pt x="0" y="367"/>
                    <a:pt x="134" y="501"/>
                    <a:pt x="267" y="501"/>
                  </a:cubicBezTo>
                  <a:lnTo>
                    <a:pt x="11508" y="501"/>
                  </a:lnTo>
                  <a:cubicBezTo>
                    <a:pt x="11642" y="501"/>
                    <a:pt x="11775" y="401"/>
                    <a:pt x="11775" y="234"/>
                  </a:cubicBezTo>
                  <a:cubicBezTo>
                    <a:pt x="11775" y="101"/>
                    <a:pt x="11642" y="1"/>
                    <a:pt x="11508" y="1"/>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5"/>
            <p:cNvSpPr/>
            <p:nvPr/>
          </p:nvSpPr>
          <p:spPr>
            <a:xfrm>
              <a:off x="5586434" y="867797"/>
              <a:ext cx="325312" cy="13840"/>
            </a:xfrm>
            <a:custGeom>
              <a:rect b="b" l="l" r="r" t="t"/>
              <a:pathLst>
                <a:path extrusionOk="0" h="501" w="11776">
                  <a:moveTo>
                    <a:pt x="267" y="0"/>
                  </a:moveTo>
                  <a:cubicBezTo>
                    <a:pt x="134" y="0"/>
                    <a:pt x="0" y="134"/>
                    <a:pt x="0" y="267"/>
                  </a:cubicBezTo>
                  <a:cubicBezTo>
                    <a:pt x="0" y="400"/>
                    <a:pt x="134" y="501"/>
                    <a:pt x="267" y="501"/>
                  </a:cubicBezTo>
                  <a:lnTo>
                    <a:pt x="11508" y="501"/>
                  </a:lnTo>
                  <a:cubicBezTo>
                    <a:pt x="11642" y="501"/>
                    <a:pt x="11775" y="434"/>
                    <a:pt x="11775" y="267"/>
                  </a:cubicBezTo>
                  <a:cubicBezTo>
                    <a:pt x="11775" y="134"/>
                    <a:pt x="11642" y="0"/>
                    <a:pt x="11508" y="0"/>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5"/>
            <p:cNvSpPr/>
            <p:nvPr/>
          </p:nvSpPr>
          <p:spPr>
            <a:xfrm>
              <a:off x="5586434" y="958104"/>
              <a:ext cx="325312" cy="13840"/>
            </a:xfrm>
            <a:custGeom>
              <a:rect b="b" l="l" r="r" t="t"/>
              <a:pathLst>
                <a:path extrusionOk="0" h="501" w="11776">
                  <a:moveTo>
                    <a:pt x="267" y="0"/>
                  </a:moveTo>
                  <a:cubicBezTo>
                    <a:pt x="134" y="0"/>
                    <a:pt x="0" y="134"/>
                    <a:pt x="0" y="234"/>
                  </a:cubicBezTo>
                  <a:cubicBezTo>
                    <a:pt x="0" y="367"/>
                    <a:pt x="134" y="501"/>
                    <a:pt x="267" y="501"/>
                  </a:cubicBezTo>
                  <a:lnTo>
                    <a:pt x="11508" y="501"/>
                  </a:lnTo>
                  <a:cubicBezTo>
                    <a:pt x="11642" y="501"/>
                    <a:pt x="11775" y="400"/>
                    <a:pt x="11775" y="234"/>
                  </a:cubicBezTo>
                  <a:cubicBezTo>
                    <a:pt x="11775" y="100"/>
                    <a:pt x="11642" y="0"/>
                    <a:pt x="11508" y="0"/>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5"/>
            <p:cNvSpPr/>
            <p:nvPr/>
          </p:nvSpPr>
          <p:spPr>
            <a:xfrm>
              <a:off x="7383006" y="1647171"/>
              <a:ext cx="773168" cy="911376"/>
            </a:xfrm>
            <a:custGeom>
              <a:rect b="b" l="l" r="r" t="t"/>
              <a:pathLst>
                <a:path extrusionOk="0" h="32991" w="27988">
                  <a:moveTo>
                    <a:pt x="2302" y="0"/>
                  </a:moveTo>
                  <a:cubicBezTo>
                    <a:pt x="1035" y="0"/>
                    <a:pt x="1" y="1068"/>
                    <a:pt x="1" y="2302"/>
                  </a:cubicBezTo>
                  <a:lnTo>
                    <a:pt x="1" y="30689"/>
                  </a:lnTo>
                  <a:cubicBezTo>
                    <a:pt x="1" y="31956"/>
                    <a:pt x="1035" y="32990"/>
                    <a:pt x="2302" y="32990"/>
                  </a:cubicBezTo>
                  <a:lnTo>
                    <a:pt x="25686" y="32990"/>
                  </a:lnTo>
                  <a:cubicBezTo>
                    <a:pt x="26953" y="32990"/>
                    <a:pt x="27987" y="31990"/>
                    <a:pt x="27987" y="30689"/>
                  </a:cubicBezTo>
                  <a:lnTo>
                    <a:pt x="27987" y="2302"/>
                  </a:lnTo>
                  <a:cubicBezTo>
                    <a:pt x="27987" y="1068"/>
                    <a:pt x="26953" y="0"/>
                    <a:pt x="256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5"/>
            <p:cNvSpPr/>
            <p:nvPr/>
          </p:nvSpPr>
          <p:spPr>
            <a:xfrm>
              <a:off x="7441074" y="1595567"/>
              <a:ext cx="772229" cy="911376"/>
            </a:xfrm>
            <a:custGeom>
              <a:rect b="b" l="l" r="r" t="t"/>
              <a:pathLst>
                <a:path extrusionOk="0" h="32991" w="27954">
                  <a:moveTo>
                    <a:pt x="2268" y="0"/>
                  </a:moveTo>
                  <a:cubicBezTo>
                    <a:pt x="1034" y="0"/>
                    <a:pt x="0" y="1034"/>
                    <a:pt x="0" y="2302"/>
                  </a:cubicBezTo>
                  <a:lnTo>
                    <a:pt x="0" y="30689"/>
                  </a:lnTo>
                  <a:cubicBezTo>
                    <a:pt x="0" y="31956"/>
                    <a:pt x="1034" y="32990"/>
                    <a:pt x="2268" y="32990"/>
                  </a:cubicBezTo>
                  <a:lnTo>
                    <a:pt x="25685" y="32990"/>
                  </a:lnTo>
                  <a:cubicBezTo>
                    <a:pt x="26919" y="32990"/>
                    <a:pt x="27953" y="31956"/>
                    <a:pt x="27953" y="30689"/>
                  </a:cubicBezTo>
                  <a:lnTo>
                    <a:pt x="27953" y="2302"/>
                  </a:lnTo>
                  <a:cubicBezTo>
                    <a:pt x="27953" y="1034"/>
                    <a:pt x="26919" y="0"/>
                    <a:pt x="256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5"/>
            <p:cNvSpPr/>
            <p:nvPr/>
          </p:nvSpPr>
          <p:spPr>
            <a:xfrm>
              <a:off x="7535056" y="1723638"/>
              <a:ext cx="240531" cy="439597"/>
            </a:xfrm>
            <a:custGeom>
              <a:rect b="b" l="l" r="r" t="t"/>
              <a:pathLst>
                <a:path extrusionOk="0" h="15913" w="8707">
                  <a:moveTo>
                    <a:pt x="1668" y="1"/>
                  </a:moveTo>
                  <a:cubicBezTo>
                    <a:pt x="768" y="1"/>
                    <a:pt x="1" y="735"/>
                    <a:pt x="1" y="1669"/>
                  </a:cubicBezTo>
                  <a:lnTo>
                    <a:pt x="1" y="14244"/>
                  </a:lnTo>
                  <a:cubicBezTo>
                    <a:pt x="1" y="15178"/>
                    <a:pt x="768" y="15912"/>
                    <a:pt x="1668" y="15912"/>
                  </a:cubicBezTo>
                  <a:lnTo>
                    <a:pt x="7039" y="15912"/>
                  </a:lnTo>
                  <a:cubicBezTo>
                    <a:pt x="7973" y="15912"/>
                    <a:pt x="8707" y="15178"/>
                    <a:pt x="8707" y="14244"/>
                  </a:cubicBezTo>
                  <a:lnTo>
                    <a:pt x="8707" y="1669"/>
                  </a:lnTo>
                  <a:cubicBezTo>
                    <a:pt x="8707" y="735"/>
                    <a:pt x="7973" y="1"/>
                    <a:pt x="70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5"/>
            <p:cNvSpPr/>
            <p:nvPr/>
          </p:nvSpPr>
          <p:spPr>
            <a:xfrm>
              <a:off x="7878771" y="1723638"/>
              <a:ext cx="240531" cy="439597"/>
            </a:xfrm>
            <a:custGeom>
              <a:rect b="b" l="l" r="r" t="t"/>
              <a:pathLst>
                <a:path extrusionOk="0" h="15913" w="8707">
                  <a:moveTo>
                    <a:pt x="1669" y="1"/>
                  </a:moveTo>
                  <a:cubicBezTo>
                    <a:pt x="735" y="1"/>
                    <a:pt x="1" y="735"/>
                    <a:pt x="1" y="1669"/>
                  </a:cubicBezTo>
                  <a:lnTo>
                    <a:pt x="1" y="14244"/>
                  </a:lnTo>
                  <a:cubicBezTo>
                    <a:pt x="1" y="15178"/>
                    <a:pt x="735" y="15912"/>
                    <a:pt x="1669" y="15912"/>
                  </a:cubicBezTo>
                  <a:lnTo>
                    <a:pt x="7039" y="15912"/>
                  </a:lnTo>
                  <a:cubicBezTo>
                    <a:pt x="7940" y="15912"/>
                    <a:pt x="8707" y="15178"/>
                    <a:pt x="8707" y="14244"/>
                  </a:cubicBezTo>
                  <a:lnTo>
                    <a:pt x="8707" y="1669"/>
                  </a:lnTo>
                  <a:cubicBezTo>
                    <a:pt x="8707" y="735"/>
                    <a:pt x="7940" y="1"/>
                    <a:pt x="7039" y="1"/>
                  </a:cubicBezTo>
                  <a:close/>
                </a:path>
              </a:pathLst>
            </a:custGeom>
            <a:solidFill>
              <a:srgbClr val="35CF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5"/>
            <p:cNvSpPr/>
            <p:nvPr/>
          </p:nvSpPr>
          <p:spPr>
            <a:xfrm>
              <a:off x="7576522" y="2225866"/>
              <a:ext cx="501311" cy="27680"/>
            </a:xfrm>
            <a:custGeom>
              <a:rect b="b" l="l" r="r" t="t"/>
              <a:pathLst>
                <a:path extrusionOk="0" h="1002" w="18147">
                  <a:moveTo>
                    <a:pt x="501" y="0"/>
                  </a:moveTo>
                  <a:cubicBezTo>
                    <a:pt x="201" y="0"/>
                    <a:pt x="1" y="201"/>
                    <a:pt x="1" y="501"/>
                  </a:cubicBezTo>
                  <a:cubicBezTo>
                    <a:pt x="1" y="801"/>
                    <a:pt x="201" y="1001"/>
                    <a:pt x="501" y="1001"/>
                  </a:cubicBezTo>
                  <a:lnTo>
                    <a:pt x="17613" y="1001"/>
                  </a:lnTo>
                  <a:cubicBezTo>
                    <a:pt x="17880" y="1001"/>
                    <a:pt x="18147" y="734"/>
                    <a:pt x="18114" y="501"/>
                  </a:cubicBezTo>
                  <a:cubicBezTo>
                    <a:pt x="18114" y="201"/>
                    <a:pt x="17880" y="0"/>
                    <a:pt x="17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5"/>
            <p:cNvSpPr/>
            <p:nvPr/>
          </p:nvSpPr>
          <p:spPr>
            <a:xfrm>
              <a:off x="7588511" y="2294985"/>
              <a:ext cx="479183" cy="27653"/>
            </a:xfrm>
            <a:custGeom>
              <a:rect b="b" l="l" r="r" t="t"/>
              <a:pathLst>
                <a:path extrusionOk="0" h="1001" w="17346">
                  <a:moveTo>
                    <a:pt x="501" y="0"/>
                  </a:moveTo>
                  <a:cubicBezTo>
                    <a:pt x="200" y="0"/>
                    <a:pt x="0" y="200"/>
                    <a:pt x="0" y="501"/>
                  </a:cubicBezTo>
                  <a:cubicBezTo>
                    <a:pt x="0" y="801"/>
                    <a:pt x="200" y="1001"/>
                    <a:pt x="501" y="1001"/>
                  </a:cubicBezTo>
                  <a:lnTo>
                    <a:pt x="16779" y="1001"/>
                  </a:lnTo>
                  <a:cubicBezTo>
                    <a:pt x="17079" y="1001"/>
                    <a:pt x="17279" y="734"/>
                    <a:pt x="17346" y="501"/>
                  </a:cubicBezTo>
                  <a:cubicBezTo>
                    <a:pt x="17346" y="200"/>
                    <a:pt x="17112" y="0"/>
                    <a:pt x="168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5"/>
            <p:cNvSpPr/>
            <p:nvPr/>
          </p:nvSpPr>
          <p:spPr>
            <a:xfrm>
              <a:off x="5290060" y="4839525"/>
              <a:ext cx="3840787" cy="281996"/>
            </a:xfrm>
            <a:custGeom>
              <a:rect b="b" l="l" r="r" t="t"/>
              <a:pathLst>
                <a:path extrusionOk="0" h="10208" w="139033">
                  <a:moveTo>
                    <a:pt x="0" y="0"/>
                  </a:moveTo>
                  <a:lnTo>
                    <a:pt x="0" y="10207"/>
                  </a:lnTo>
                  <a:lnTo>
                    <a:pt x="139033" y="10207"/>
                  </a:lnTo>
                  <a:lnTo>
                    <a:pt x="13903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5"/>
            <p:cNvSpPr/>
            <p:nvPr/>
          </p:nvSpPr>
          <p:spPr>
            <a:xfrm>
              <a:off x="5290060" y="4670873"/>
              <a:ext cx="3840787" cy="168678"/>
            </a:xfrm>
            <a:custGeom>
              <a:rect b="b" l="l" r="r" t="t"/>
              <a:pathLst>
                <a:path extrusionOk="0" h="6106" w="139033">
                  <a:moveTo>
                    <a:pt x="6071" y="1"/>
                  </a:moveTo>
                  <a:cubicBezTo>
                    <a:pt x="2702" y="1"/>
                    <a:pt x="0" y="2769"/>
                    <a:pt x="0" y="6105"/>
                  </a:cubicBezTo>
                  <a:lnTo>
                    <a:pt x="139033" y="6105"/>
                  </a:lnTo>
                  <a:cubicBezTo>
                    <a:pt x="139033" y="2769"/>
                    <a:pt x="136298" y="34"/>
                    <a:pt x="1329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5"/>
            <p:cNvSpPr/>
            <p:nvPr/>
          </p:nvSpPr>
          <p:spPr>
            <a:xfrm>
              <a:off x="5416870" y="1119353"/>
              <a:ext cx="1178621" cy="893890"/>
            </a:xfrm>
            <a:custGeom>
              <a:rect b="b" l="l" r="r" t="t"/>
              <a:pathLst>
                <a:path extrusionOk="0" h="32358" w="42665">
                  <a:moveTo>
                    <a:pt x="3970" y="1"/>
                  </a:moveTo>
                  <a:cubicBezTo>
                    <a:pt x="1768" y="1"/>
                    <a:pt x="1" y="1769"/>
                    <a:pt x="1" y="3970"/>
                  </a:cubicBezTo>
                  <a:lnTo>
                    <a:pt x="1" y="28388"/>
                  </a:lnTo>
                  <a:cubicBezTo>
                    <a:pt x="1" y="30589"/>
                    <a:pt x="1802" y="32357"/>
                    <a:pt x="3970" y="32357"/>
                  </a:cubicBezTo>
                  <a:lnTo>
                    <a:pt x="38695" y="32357"/>
                  </a:lnTo>
                  <a:cubicBezTo>
                    <a:pt x="40863" y="32357"/>
                    <a:pt x="42664" y="30589"/>
                    <a:pt x="42664" y="28388"/>
                  </a:cubicBezTo>
                  <a:lnTo>
                    <a:pt x="42664" y="3970"/>
                  </a:lnTo>
                  <a:cubicBezTo>
                    <a:pt x="42664" y="1735"/>
                    <a:pt x="40863" y="1"/>
                    <a:pt x="386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5"/>
            <p:cNvSpPr/>
            <p:nvPr/>
          </p:nvSpPr>
          <p:spPr>
            <a:xfrm>
              <a:off x="5467562" y="1061312"/>
              <a:ext cx="1178593" cy="893862"/>
            </a:xfrm>
            <a:custGeom>
              <a:rect b="b" l="l" r="r" t="t"/>
              <a:pathLst>
                <a:path extrusionOk="0" h="32357" w="42664">
                  <a:moveTo>
                    <a:pt x="3970" y="0"/>
                  </a:moveTo>
                  <a:cubicBezTo>
                    <a:pt x="1768" y="0"/>
                    <a:pt x="0" y="1801"/>
                    <a:pt x="0" y="3970"/>
                  </a:cubicBezTo>
                  <a:lnTo>
                    <a:pt x="0" y="28421"/>
                  </a:lnTo>
                  <a:cubicBezTo>
                    <a:pt x="0" y="30622"/>
                    <a:pt x="1801" y="32357"/>
                    <a:pt x="3970" y="32357"/>
                  </a:cubicBezTo>
                  <a:lnTo>
                    <a:pt x="38661" y="32357"/>
                  </a:lnTo>
                  <a:cubicBezTo>
                    <a:pt x="40863" y="32357"/>
                    <a:pt x="42631" y="30622"/>
                    <a:pt x="42664" y="28421"/>
                  </a:cubicBezTo>
                  <a:lnTo>
                    <a:pt x="42664" y="3970"/>
                  </a:lnTo>
                  <a:cubicBezTo>
                    <a:pt x="42664" y="1768"/>
                    <a:pt x="40863" y="0"/>
                    <a:pt x="386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5"/>
            <p:cNvSpPr/>
            <p:nvPr/>
          </p:nvSpPr>
          <p:spPr>
            <a:xfrm>
              <a:off x="5467562" y="1063135"/>
              <a:ext cx="1177681" cy="129036"/>
            </a:xfrm>
            <a:custGeom>
              <a:rect b="b" l="l" r="r" t="t"/>
              <a:pathLst>
                <a:path extrusionOk="0" h="4671" w="42631">
                  <a:moveTo>
                    <a:pt x="3970" y="1"/>
                  </a:moveTo>
                  <a:cubicBezTo>
                    <a:pt x="1801" y="1"/>
                    <a:pt x="0" y="1735"/>
                    <a:pt x="0" y="3937"/>
                  </a:cubicBezTo>
                  <a:lnTo>
                    <a:pt x="0" y="4671"/>
                  </a:lnTo>
                  <a:lnTo>
                    <a:pt x="42631" y="4671"/>
                  </a:lnTo>
                  <a:lnTo>
                    <a:pt x="42631" y="3937"/>
                  </a:lnTo>
                  <a:cubicBezTo>
                    <a:pt x="42631" y="1735"/>
                    <a:pt x="40863" y="1"/>
                    <a:pt x="386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5"/>
            <p:cNvSpPr/>
            <p:nvPr/>
          </p:nvSpPr>
          <p:spPr>
            <a:xfrm>
              <a:off x="5572594" y="1096313"/>
              <a:ext cx="62709" cy="61769"/>
            </a:xfrm>
            <a:custGeom>
              <a:rect b="b" l="l" r="r" t="t"/>
              <a:pathLst>
                <a:path extrusionOk="0" h="2236" w="2270">
                  <a:moveTo>
                    <a:pt x="1135" y="1"/>
                  </a:moveTo>
                  <a:cubicBezTo>
                    <a:pt x="501" y="1"/>
                    <a:pt x="1" y="501"/>
                    <a:pt x="1" y="1135"/>
                  </a:cubicBezTo>
                  <a:cubicBezTo>
                    <a:pt x="1" y="1735"/>
                    <a:pt x="501" y="2236"/>
                    <a:pt x="1135" y="2236"/>
                  </a:cubicBezTo>
                  <a:cubicBezTo>
                    <a:pt x="1769" y="2236"/>
                    <a:pt x="2269" y="1735"/>
                    <a:pt x="2269" y="1135"/>
                  </a:cubicBezTo>
                  <a:cubicBezTo>
                    <a:pt x="2269" y="501"/>
                    <a:pt x="1769" y="1"/>
                    <a:pt x="1135"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5"/>
            <p:cNvSpPr/>
            <p:nvPr/>
          </p:nvSpPr>
          <p:spPr>
            <a:xfrm>
              <a:off x="5697019" y="1096313"/>
              <a:ext cx="62681" cy="61769"/>
            </a:xfrm>
            <a:custGeom>
              <a:rect b="b" l="l" r="r" t="t"/>
              <a:pathLst>
                <a:path extrusionOk="0" h="2236" w="2269">
                  <a:moveTo>
                    <a:pt x="1134" y="1"/>
                  </a:moveTo>
                  <a:cubicBezTo>
                    <a:pt x="500" y="1"/>
                    <a:pt x="0" y="501"/>
                    <a:pt x="0" y="1135"/>
                  </a:cubicBezTo>
                  <a:cubicBezTo>
                    <a:pt x="0" y="1735"/>
                    <a:pt x="500" y="2236"/>
                    <a:pt x="1134" y="2236"/>
                  </a:cubicBezTo>
                  <a:cubicBezTo>
                    <a:pt x="1768" y="2236"/>
                    <a:pt x="2268" y="1735"/>
                    <a:pt x="2268" y="1135"/>
                  </a:cubicBezTo>
                  <a:cubicBezTo>
                    <a:pt x="2268" y="501"/>
                    <a:pt x="1768" y="1"/>
                    <a:pt x="1134"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5"/>
            <p:cNvSpPr/>
            <p:nvPr/>
          </p:nvSpPr>
          <p:spPr>
            <a:xfrm>
              <a:off x="5822327" y="1096313"/>
              <a:ext cx="62681" cy="61769"/>
            </a:xfrm>
            <a:custGeom>
              <a:rect b="b" l="l" r="r" t="t"/>
              <a:pathLst>
                <a:path extrusionOk="0" h="2236" w="2269">
                  <a:moveTo>
                    <a:pt x="1135" y="1"/>
                  </a:moveTo>
                  <a:cubicBezTo>
                    <a:pt x="501" y="1"/>
                    <a:pt x="1" y="501"/>
                    <a:pt x="1" y="1135"/>
                  </a:cubicBezTo>
                  <a:cubicBezTo>
                    <a:pt x="1" y="1735"/>
                    <a:pt x="501" y="2236"/>
                    <a:pt x="1135" y="2236"/>
                  </a:cubicBezTo>
                  <a:cubicBezTo>
                    <a:pt x="1769" y="2236"/>
                    <a:pt x="2269" y="1735"/>
                    <a:pt x="2269" y="1135"/>
                  </a:cubicBezTo>
                  <a:cubicBezTo>
                    <a:pt x="2269" y="501"/>
                    <a:pt x="1769" y="1"/>
                    <a:pt x="1135"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5"/>
            <p:cNvSpPr/>
            <p:nvPr/>
          </p:nvSpPr>
          <p:spPr>
            <a:xfrm>
              <a:off x="5879457" y="1236290"/>
              <a:ext cx="353876" cy="330119"/>
            </a:xfrm>
            <a:custGeom>
              <a:rect b="b" l="l" r="r" t="t"/>
              <a:pathLst>
                <a:path extrusionOk="0" h="11950" w="12810">
                  <a:moveTo>
                    <a:pt x="6413" y="1"/>
                  </a:moveTo>
                  <a:cubicBezTo>
                    <a:pt x="6113" y="1"/>
                    <a:pt x="5810" y="24"/>
                    <a:pt x="5505" y="71"/>
                  </a:cubicBezTo>
                  <a:cubicBezTo>
                    <a:pt x="2236" y="571"/>
                    <a:pt x="1" y="3640"/>
                    <a:pt x="501" y="6876"/>
                  </a:cubicBezTo>
                  <a:cubicBezTo>
                    <a:pt x="985" y="9837"/>
                    <a:pt x="3521" y="11949"/>
                    <a:pt x="6399" y="11949"/>
                  </a:cubicBezTo>
                  <a:cubicBezTo>
                    <a:pt x="6698" y="11949"/>
                    <a:pt x="7001" y="11926"/>
                    <a:pt x="7306" y="11879"/>
                  </a:cubicBezTo>
                  <a:cubicBezTo>
                    <a:pt x="10575" y="11345"/>
                    <a:pt x="12810" y="8310"/>
                    <a:pt x="12310" y="5041"/>
                  </a:cubicBezTo>
                  <a:cubicBezTo>
                    <a:pt x="11856" y="2110"/>
                    <a:pt x="9296" y="1"/>
                    <a:pt x="6413"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5"/>
            <p:cNvSpPr/>
            <p:nvPr/>
          </p:nvSpPr>
          <p:spPr>
            <a:xfrm>
              <a:off x="5687792" y="1651056"/>
              <a:ext cx="737228" cy="304124"/>
            </a:xfrm>
            <a:custGeom>
              <a:rect b="b" l="l" r="r" t="t"/>
              <a:pathLst>
                <a:path extrusionOk="0" h="11009" w="26687">
                  <a:moveTo>
                    <a:pt x="13343" y="1"/>
                  </a:moveTo>
                  <a:cubicBezTo>
                    <a:pt x="6605" y="1"/>
                    <a:pt x="1001" y="4804"/>
                    <a:pt x="1" y="11009"/>
                  </a:cubicBezTo>
                  <a:lnTo>
                    <a:pt x="26686" y="11009"/>
                  </a:lnTo>
                  <a:cubicBezTo>
                    <a:pt x="25686" y="4804"/>
                    <a:pt x="20115" y="1"/>
                    <a:pt x="13343"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5"/>
            <p:cNvSpPr/>
            <p:nvPr/>
          </p:nvSpPr>
          <p:spPr>
            <a:xfrm>
              <a:off x="7658541" y="1180884"/>
              <a:ext cx="998920" cy="957455"/>
            </a:xfrm>
            <a:custGeom>
              <a:rect b="b" l="l" r="r" t="t"/>
              <a:pathLst>
                <a:path extrusionOk="0" h="34659" w="3616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5"/>
            <p:cNvSpPr/>
            <p:nvPr/>
          </p:nvSpPr>
          <p:spPr>
            <a:xfrm>
              <a:off x="7713820" y="1129280"/>
              <a:ext cx="999859" cy="957455"/>
            </a:xfrm>
            <a:custGeom>
              <a:rect b="b" l="l" r="r" t="t"/>
              <a:pathLst>
                <a:path extrusionOk="0" h="34659" w="36194">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5"/>
            <p:cNvSpPr/>
            <p:nvPr/>
          </p:nvSpPr>
          <p:spPr>
            <a:xfrm>
              <a:off x="7793989" y="1189172"/>
              <a:ext cx="838585" cy="838584"/>
            </a:xfrm>
            <a:custGeom>
              <a:rect b="b" l="l" r="r" t="t"/>
              <a:pathLst>
                <a:path extrusionOk="0" h="30356" w="30356">
                  <a:moveTo>
                    <a:pt x="15178" y="4437"/>
                  </a:moveTo>
                  <a:cubicBezTo>
                    <a:pt x="21116" y="4437"/>
                    <a:pt x="25919" y="9241"/>
                    <a:pt x="25919" y="15178"/>
                  </a:cubicBezTo>
                  <a:cubicBezTo>
                    <a:pt x="25919" y="21082"/>
                    <a:pt x="21116" y="25886"/>
                    <a:pt x="15178" y="25886"/>
                  </a:cubicBezTo>
                  <a:cubicBezTo>
                    <a:pt x="9274" y="25886"/>
                    <a:pt x="4471" y="21082"/>
                    <a:pt x="4471" y="15178"/>
                  </a:cubicBezTo>
                  <a:cubicBezTo>
                    <a:pt x="4471" y="9241"/>
                    <a:pt x="9274" y="4437"/>
                    <a:pt x="15178" y="4437"/>
                  </a:cubicBezTo>
                  <a:close/>
                  <a:moveTo>
                    <a:pt x="15178" y="1"/>
                  </a:moveTo>
                  <a:cubicBezTo>
                    <a:pt x="6806" y="1"/>
                    <a:pt x="1" y="6805"/>
                    <a:pt x="1" y="15178"/>
                  </a:cubicBezTo>
                  <a:cubicBezTo>
                    <a:pt x="1" y="23551"/>
                    <a:pt x="6806" y="30356"/>
                    <a:pt x="15178" y="30356"/>
                  </a:cubicBezTo>
                  <a:cubicBezTo>
                    <a:pt x="23584" y="30356"/>
                    <a:pt x="30356" y="23551"/>
                    <a:pt x="30356" y="15178"/>
                  </a:cubicBezTo>
                  <a:cubicBezTo>
                    <a:pt x="30323" y="6805"/>
                    <a:pt x="23584" y="1"/>
                    <a:pt x="151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5"/>
            <p:cNvSpPr/>
            <p:nvPr/>
          </p:nvSpPr>
          <p:spPr>
            <a:xfrm>
              <a:off x="8498022" y="1526449"/>
              <a:ext cx="967" cy="2790"/>
            </a:xfrm>
            <a:custGeom>
              <a:rect b="b" l="l" r="r" t="t"/>
              <a:pathLst>
                <a:path extrusionOk="0" fill="none" h="101" w="35">
                  <a:moveTo>
                    <a:pt x="34" y="100"/>
                  </a:moveTo>
                  <a:cubicBezTo>
                    <a:pt x="34" y="34"/>
                    <a:pt x="34" y="34"/>
                    <a:pt x="1" y="0"/>
                  </a:cubicBezTo>
                  <a:cubicBezTo>
                    <a:pt x="1" y="34"/>
                    <a:pt x="1" y="34"/>
                    <a:pt x="34" y="100"/>
                  </a:cubicBezTo>
                  <a:close/>
                </a:path>
              </a:pathLst>
            </a:custGeom>
            <a:noFill/>
            <a:ln cap="flat" cmpd="sng" w="585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5"/>
            <p:cNvSpPr/>
            <p:nvPr/>
          </p:nvSpPr>
          <p:spPr>
            <a:xfrm>
              <a:off x="8493408" y="1511697"/>
              <a:ext cx="967" cy="3729"/>
            </a:xfrm>
            <a:custGeom>
              <a:rect b="b" l="l" r="r" t="t"/>
              <a:pathLst>
                <a:path extrusionOk="0" fill="none" h="135" w="35">
                  <a:moveTo>
                    <a:pt x="34" y="134"/>
                  </a:moveTo>
                  <a:cubicBezTo>
                    <a:pt x="34" y="67"/>
                    <a:pt x="1" y="34"/>
                    <a:pt x="1" y="1"/>
                  </a:cubicBezTo>
                  <a:cubicBezTo>
                    <a:pt x="34" y="67"/>
                    <a:pt x="34" y="134"/>
                    <a:pt x="34" y="134"/>
                  </a:cubicBezTo>
                  <a:close/>
                </a:path>
              </a:pathLst>
            </a:custGeom>
            <a:noFill/>
            <a:ln cap="flat" cmpd="sng" w="585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5"/>
            <p:cNvSpPr/>
            <p:nvPr/>
          </p:nvSpPr>
          <p:spPr>
            <a:xfrm>
              <a:off x="8079663" y="1481282"/>
              <a:ext cx="552914" cy="545566"/>
            </a:xfrm>
            <a:custGeom>
              <a:rect b="b" l="l" r="r" t="t"/>
              <a:pathLst>
                <a:path extrusionOk="0" h="19749" w="20015">
                  <a:moveTo>
                    <a:pt x="19314" y="1"/>
                  </a:moveTo>
                  <a:lnTo>
                    <a:pt x="19314" y="1"/>
                  </a:lnTo>
                  <a:cubicBezTo>
                    <a:pt x="19581" y="904"/>
                    <a:pt x="19772" y="1833"/>
                    <a:pt x="19888" y="2779"/>
                  </a:cubicBezTo>
                  <a:lnTo>
                    <a:pt x="19888" y="2779"/>
                  </a:lnTo>
                  <a:lnTo>
                    <a:pt x="19915" y="2769"/>
                  </a:lnTo>
                  <a:cubicBezTo>
                    <a:pt x="19781" y="1802"/>
                    <a:pt x="19615" y="901"/>
                    <a:pt x="19314" y="1"/>
                  </a:cubicBezTo>
                  <a:close/>
                  <a:moveTo>
                    <a:pt x="19888" y="2779"/>
                  </a:moveTo>
                  <a:lnTo>
                    <a:pt x="15578" y="4271"/>
                  </a:lnTo>
                  <a:lnTo>
                    <a:pt x="15578" y="4571"/>
                  </a:lnTo>
                  <a:cubicBezTo>
                    <a:pt x="15578" y="10475"/>
                    <a:pt x="10775" y="15278"/>
                    <a:pt x="4837" y="15278"/>
                  </a:cubicBezTo>
                  <a:cubicBezTo>
                    <a:pt x="3303" y="15278"/>
                    <a:pt x="1902" y="14945"/>
                    <a:pt x="568" y="14411"/>
                  </a:cubicBezTo>
                  <a:lnTo>
                    <a:pt x="1" y="18948"/>
                  </a:lnTo>
                  <a:cubicBezTo>
                    <a:pt x="1502" y="19448"/>
                    <a:pt x="3136" y="19748"/>
                    <a:pt x="4837" y="19748"/>
                  </a:cubicBezTo>
                  <a:cubicBezTo>
                    <a:pt x="13243" y="19748"/>
                    <a:pt x="20015" y="12943"/>
                    <a:pt x="20015" y="4571"/>
                  </a:cubicBezTo>
                  <a:cubicBezTo>
                    <a:pt x="20002" y="3968"/>
                    <a:pt x="19960" y="3370"/>
                    <a:pt x="19888" y="277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5"/>
            <p:cNvSpPr/>
            <p:nvPr/>
          </p:nvSpPr>
          <p:spPr>
            <a:xfrm>
              <a:off x="8488823" y="1498796"/>
              <a:ext cx="939" cy="3729"/>
            </a:xfrm>
            <a:custGeom>
              <a:rect b="b" l="l" r="r" t="t"/>
              <a:pathLst>
                <a:path extrusionOk="0" fill="none" h="135" w="34">
                  <a:moveTo>
                    <a:pt x="34" y="134"/>
                  </a:moveTo>
                  <a:cubicBezTo>
                    <a:pt x="34" y="101"/>
                    <a:pt x="0" y="34"/>
                    <a:pt x="0" y="1"/>
                  </a:cubicBezTo>
                  <a:cubicBezTo>
                    <a:pt x="0" y="34"/>
                    <a:pt x="34" y="101"/>
                    <a:pt x="34" y="134"/>
                  </a:cubicBezTo>
                  <a:close/>
                </a:path>
              </a:pathLst>
            </a:custGeom>
            <a:noFill/>
            <a:ln cap="flat" cmpd="sng" w="585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5"/>
            <p:cNvSpPr/>
            <p:nvPr/>
          </p:nvSpPr>
          <p:spPr>
            <a:xfrm>
              <a:off x="8507249" y="1570677"/>
              <a:ext cx="28" cy="28"/>
            </a:xfrm>
            <a:custGeom>
              <a:rect b="b" l="l" r="r" t="t"/>
              <a:pathLst>
                <a:path extrusionOk="0" fill="none" h="1" w="1">
                  <a:moveTo>
                    <a:pt x="0" y="0"/>
                  </a:moveTo>
                  <a:lnTo>
                    <a:pt x="0" y="0"/>
                  </a:lnTo>
                  <a:close/>
                </a:path>
              </a:pathLst>
            </a:custGeom>
            <a:noFill/>
            <a:ln cap="flat" cmpd="sng" w="585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5"/>
            <p:cNvSpPr/>
            <p:nvPr/>
          </p:nvSpPr>
          <p:spPr>
            <a:xfrm>
              <a:off x="8501724" y="1541201"/>
              <a:ext cx="939" cy="1851"/>
            </a:xfrm>
            <a:custGeom>
              <a:rect b="b" l="l" r="r" t="t"/>
              <a:pathLst>
                <a:path extrusionOk="0" fill="none" h="67" w="34">
                  <a:moveTo>
                    <a:pt x="34" y="67"/>
                  </a:moveTo>
                  <a:lnTo>
                    <a:pt x="34" y="0"/>
                  </a:lnTo>
                  <a:cubicBezTo>
                    <a:pt x="0" y="0"/>
                    <a:pt x="0" y="0"/>
                    <a:pt x="34" y="67"/>
                  </a:cubicBezTo>
                  <a:close/>
                </a:path>
              </a:pathLst>
            </a:custGeom>
            <a:noFill/>
            <a:ln cap="flat" cmpd="sng" w="585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5"/>
            <p:cNvSpPr/>
            <p:nvPr/>
          </p:nvSpPr>
          <p:spPr>
            <a:xfrm>
              <a:off x="8505398" y="1555014"/>
              <a:ext cx="28" cy="1878"/>
            </a:xfrm>
            <a:custGeom>
              <a:rect b="b" l="l" r="r" t="t"/>
              <a:pathLst>
                <a:path extrusionOk="0" fill="none" h="68" w="1">
                  <a:moveTo>
                    <a:pt x="1" y="67"/>
                  </a:moveTo>
                  <a:cubicBezTo>
                    <a:pt x="1" y="67"/>
                    <a:pt x="1" y="0"/>
                    <a:pt x="1" y="67"/>
                  </a:cubicBezTo>
                  <a:cubicBezTo>
                    <a:pt x="1" y="0"/>
                    <a:pt x="1" y="67"/>
                    <a:pt x="1" y="67"/>
                  </a:cubicBezTo>
                  <a:close/>
                </a:path>
              </a:pathLst>
            </a:custGeom>
            <a:noFill/>
            <a:ln cap="flat" cmpd="sng" w="585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5"/>
            <p:cNvSpPr/>
            <p:nvPr/>
          </p:nvSpPr>
          <p:spPr>
            <a:xfrm>
              <a:off x="8234476" y="1189172"/>
              <a:ext cx="394430" cy="411005"/>
            </a:xfrm>
            <a:custGeom>
              <a:rect b="b" l="l" r="r" t="t"/>
              <a:pathLst>
                <a:path extrusionOk="0" h="14878" w="14278">
                  <a:moveTo>
                    <a:pt x="1" y="1"/>
                  </a:moveTo>
                  <a:lnTo>
                    <a:pt x="1" y="4470"/>
                  </a:lnTo>
                  <a:cubicBezTo>
                    <a:pt x="5471" y="4837"/>
                    <a:pt x="9808" y="9341"/>
                    <a:pt x="9941" y="14878"/>
                  </a:cubicBezTo>
                  <a:lnTo>
                    <a:pt x="14277" y="13377"/>
                  </a:lnTo>
                  <a:cubicBezTo>
                    <a:pt x="13410" y="6072"/>
                    <a:pt x="7406" y="36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5"/>
            <p:cNvSpPr/>
            <p:nvPr/>
          </p:nvSpPr>
          <p:spPr>
            <a:xfrm>
              <a:off x="7844681" y="1189172"/>
              <a:ext cx="389816" cy="310560"/>
            </a:xfrm>
            <a:custGeom>
              <a:rect b="b" l="l" r="r" t="t"/>
              <a:pathLst>
                <a:path extrusionOk="0" h="11242" w="14111">
                  <a:moveTo>
                    <a:pt x="13343" y="1"/>
                  </a:moveTo>
                  <a:cubicBezTo>
                    <a:pt x="7606" y="1"/>
                    <a:pt x="2602" y="3203"/>
                    <a:pt x="1" y="7906"/>
                  </a:cubicBezTo>
                  <a:lnTo>
                    <a:pt x="3336" y="11242"/>
                  </a:lnTo>
                  <a:cubicBezTo>
                    <a:pt x="4871" y="7239"/>
                    <a:pt x="8807" y="4404"/>
                    <a:pt x="13343" y="4404"/>
                  </a:cubicBezTo>
                  <a:cubicBezTo>
                    <a:pt x="13610" y="4404"/>
                    <a:pt x="13844" y="4404"/>
                    <a:pt x="14111" y="4470"/>
                  </a:cubicBezTo>
                  <a:lnTo>
                    <a:pt x="14111" y="34"/>
                  </a:lnTo>
                  <a:cubicBezTo>
                    <a:pt x="13844" y="34"/>
                    <a:pt x="13610" y="1"/>
                    <a:pt x="133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5"/>
            <p:cNvSpPr/>
            <p:nvPr/>
          </p:nvSpPr>
          <p:spPr>
            <a:xfrm>
              <a:off x="6003725" y="3195561"/>
              <a:ext cx="190778" cy="174535"/>
            </a:xfrm>
            <a:custGeom>
              <a:rect b="b" l="l" r="r" t="t"/>
              <a:pathLst>
                <a:path extrusionOk="0" h="6318" w="6906">
                  <a:moveTo>
                    <a:pt x="3423" y="0"/>
                  </a:moveTo>
                  <a:cubicBezTo>
                    <a:pt x="3197" y="0"/>
                    <a:pt x="2966" y="24"/>
                    <a:pt x="2736" y="72"/>
                  </a:cubicBezTo>
                  <a:cubicBezTo>
                    <a:pt x="1034" y="506"/>
                    <a:pt x="0" y="2174"/>
                    <a:pt x="367" y="3875"/>
                  </a:cubicBezTo>
                  <a:cubicBezTo>
                    <a:pt x="742" y="5345"/>
                    <a:pt x="2038" y="6317"/>
                    <a:pt x="3482" y="6317"/>
                  </a:cubicBezTo>
                  <a:cubicBezTo>
                    <a:pt x="3709" y="6317"/>
                    <a:pt x="3939" y="6293"/>
                    <a:pt x="4170" y="6243"/>
                  </a:cubicBezTo>
                  <a:cubicBezTo>
                    <a:pt x="5871" y="5843"/>
                    <a:pt x="6905" y="4175"/>
                    <a:pt x="6538" y="2441"/>
                  </a:cubicBezTo>
                  <a:cubicBezTo>
                    <a:pt x="6220" y="995"/>
                    <a:pt x="4899" y="0"/>
                    <a:pt x="34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5"/>
            <p:cNvSpPr/>
            <p:nvPr/>
          </p:nvSpPr>
          <p:spPr>
            <a:xfrm>
              <a:off x="5732959" y="1652023"/>
              <a:ext cx="139147" cy="126771"/>
            </a:xfrm>
            <a:custGeom>
              <a:rect b="b" l="l" r="r" t="t"/>
              <a:pathLst>
                <a:path extrusionOk="0" h="4589" w="5037">
                  <a:moveTo>
                    <a:pt x="2529" y="1"/>
                  </a:moveTo>
                  <a:cubicBezTo>
                    <a:pt x="2354" y="1"/>
                    <a:pt x="2178" y="22"/>
                    <a:pt x="2001" y="66"/>
                  </a:cubicBezTo>
                  <a:cubicBezTo>
                    <a:pt x="801" y="366"/>
                    <a:pt x="0" y="1567"/>
                    <a:pt x="300" y="2801"/>
                  </a:cubicBezTo>
                  <a:cubicBezTo>
                    <a:pt x="531" y="3870"/>
                    <a:pt x="1488" y="4589"/>
                    <a:pt x="2542" y="4589"/>
                  </a:cubicBezTo>
                  <a:cubicBezTo>
                    <a:pt x="2705" y="4589"/>
                    <a:pt x="2870" y="4571"/>
                    <a:pt x="3036" y="4536"/>
                  </a:cubicBezTo>
                  <a:cubicBezTo>
                    <a:pt x="4236" y="4236"/>
                    <a:pt x="5037" y="3035"/>
                    <a:pt x="4737" y="1767"/>
                  </a:cubicBezTo>
                  <a:cubicBezTo>
                    <a:pt x="4481" y="714"/>
                    <a:pt x="3544" y="1"/>
                    <a:pt x="2529" y="1"/>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5"/>
            <p:cNvSpPr/>
            <p:nvPr/>
          </p:nvSpPr>
          <p:spPr>
            <a:xfrm>
              <a:off x="5210453" y="1212394"/>
              <a:ext cx="46106" cy="39697"/>
            </a:xfrm>
            <a:custGeom>
              <a:rect b="b" l="l" r="r" t="t"/>
              <a:pathLst>
                <a:path extrusionOk="0" h="1437" w="1669">
                  <a:moveTo>
                    <a:pt x="318" y="0"/>
                  </a:moveTo>
                  <a:cubicBezTo>
                    <a:pt x="244" y="0"/>
                    <a:pt x="165" y="37"/>
                    <a:pt x="101" y="102"/>
                  </a:cubicBezTo>
                  <a:cubicBezTo>
                    <a:pt x="1" y="169"/>
                    <a:pt x="67" y="335"/>
                    <a:pt x="134" y="435"/>
                  </a:cubicBezTo>
                  <a:lnTo>
                    <a:pt x="1268" y="1369"/>
                  </a:lnTo>
                  <a:cubicBezTo>
                    <a:pt x="1301" y="1436"/>
                    <a:pt x="1402" y="1436"/>
                    <a:pt x="1435" y="1436"/>
                  </a:cubicBezTo>
                  <a:cubicBezTo>
                    <a:pt x="1535" y="1436"/>
                    <a:pt x="1568" y="1369"/>
                    <a:pt x="1602" y="1336"/>
                  </a:cubicBezTo>
                  <a:cubicBezTo>
                    <a:pt x="1668" y="1269"/>
                    <a:pt x="1635" y="1103"/>
                    <a:pt x="1568" y="1002"/>
                  </a:cubicBezTo>
                  <a:lnTo>
                    <a:pt x="434" y="35"/>
                  </a:lnTo>
                  <a:cubicBezTo>
                    <a:pt x="399" y="11"/>
                    <a:pt x="359" y="0"/>
                    <a:pt x="318" y="0"/>
                  </a:cubicBezTo>
                  <a:close/>
                </a:path>
              </a:pathLst>
            </a:custGeom>
            <a:solidFill>
              <a:srgbClr val="F5F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5"/>
            <p:cNvSpPr/>
            <p:nvPr/>
          </p:nvSpPr>
          <p:spPr>
            <a:xfrm>
              <a:off x="5304434" y="1291845"/>
              <a:ext cx="331776" cy="282769"/>
            </a:xfrm>
            <a:custGeom>
              <a:rect b="b" l="l" r="r" t="t"/>
              <a:pathLst>
                <a:path extrusionOk="0" h="10236" w="12010">
                  <a:moveTo>
                    <a:pt x="277" y="1"/>
                  </a:moveTo>
                  <a:cubicBezTo>
                    <a:pt x="207" y="1"/>
                    <a:pt x="126" y="36"/>
                    <a:pt x="68" y="95"/>
                  </a:cubicBezTo>
                  <a:cubicBezTo>
                    <a:pt x="1" y="161"/>
                    <a:pt x="34" y="328"/>
                    <a:pt x="134" y="428"/>
                  </a:cubicBezTo>
                  <a:lnTo>
                    <a:pt x="2403" y="2396"/>
                  </a:lnTo>
                  <a:cubicBezTo>
                    <a:pt x="2469" y="2430"/>
                    <a:pt x="2536" y="2430"/>
                    <a:pt x="2569" y="2430"/>
                  </a:cubicBezTo>
                  <a:cubicBezTo>
                    <a:pt x="2670" y="2430"/>
                    <a:pt x="2736" y="2396"/>
                    <a:pt x="2736" y="2329"/>
                  </a:cubicBezTo>
                  <a:cubicBezTo>
                    <a:pt x="2836" y="2263"/>
                    <a:pt x="2803" y="2096"/>
                    <a:pt x="2703" y="1996"/>
                  </a:cubicBezTo>
                  <a:lnTo>
                    <a:pt x="401" y="61"/>
                  </a:lnTo>
                  <a:cubicBezTo>
                    <a:pt x="373" y="19"/>
                    <a:pt x="328" y="1"/>
                    <a:pt x="277" y="1"/>
                  </a:cubicBezTo>
                  <a:close/>
                  <a:moveTo>
                    <a:pt x="4870" y="3928"/>
                  </a:moveTo>
                  <a:cubicBezTo>
                    <a:pt x="4792" y="3928"/>
                    <a:pt x="4712" y="3956"/>
                    <a:pt x="4671" y="3997"/>
                  </a:cubicBezTo>
                  <a:cubicBezTo>
                    <a:pt x="4571" y="4097"/>
                    <a:pt x="4638" y="4264"/>
                    <a:pt x="4704" y="4331"/>
                  </a:cubicBezTo>
                  <a:lnTo>
                    <a:pt x="7006" y="6299"/>
                  </a:lnTo>
                  <a:cubicBezTo>
                    <a:pt x="7039" y="6332"/>
                    <a:pt x="7139" y="6332"/>
                    <a:pt x="7173" y="6332"/>
                  </a:cubicBezTo>
                  <a:cubicBezTo>
                    <a:pt x="7239" y="6332"/>
                    <a:pt x="7306" y="6299"/>
                    <a:pt x="7340" y="6266"/>
                  </a:cubicBezTo>
                  <a:cubicBezTo>
                    <a:pt x="7406" y="6166"/>
                    <a:pt x="7373" y="5999"/>
                    <a:pt x="7306" y="5932"/>
                  </a:cubicBezTo>
                  <a:lnTo>
                    <a:pt x="5005" y="3964"/>
                  </a:lnTo>
                  <a:cubicBezTo>
                    <a:pt x="4966" y="3938"/>
                    <a:pt x="4918" y="3928"/>
                    <a:pt x="4870" y="3928"/>
                  </a:cubicBezTo>
                  <a:close/>
                  <a:moveTo>
                    <a:pt x="9473" y="7799"/>
                  </a:moveTo>
                  <a:cubicBezTo>
                    <a:pt x="9398" y="7799"/>
                    <a:pt x="9305" y="7836"/>
                    <a:pt x="9241" y="7900"/>
                  </a:cubicBezTo>
                  <a:cubicBezTo>
                    <a:pt x="9174" y="7967"/>
                    <a:pt x="9208" y="8134"/>
                    <a:pt x="9308" y="8200"/>
                  </a:cubicBezTo>
                  <a:lnTo>
                    <a:pt x="11576" y="10168"/>
                  </a:lnTo>
                  <a:cubicBezTo>
                    <a:pt x="11643" y="10235"/>
                    <a:pt x="11709" y="10235"/>
                    <a:pt x="11743" y="10235"/>
                  </a:cubicBezTo>
                  <a:cubicBezTo>
                    <a:pt x="11809" y="10235"/>
                    <a:pt x="11876" y="10168"/>
                    <a:pt x="11909" y="10135"/>
                  </a:cubicBezTo>
                  <a:cubicBezTo>
                    <a:pt x="12010" y="10068"/>
                    <a:pt x="11976" y="9902"/>
                    <a:pt x="11876" y="9801"/>
                  </a:cubicBezTo>
                  <a:lnTo>
                    <a:pt x="9574" y="7833"/>
                  </a:lnTo>
                  <a:cubicBezTo>
                    <a:pt x="9551" y="7810"/>
                    <a:pt x="9515" y="7799"/>
                    <a:pt x="9473" y="7799"/>
                  </a:cubicBezTo>
                  <a:close/>
                </a:path>
              </a:pathLst>
            </a:custGeom>
            <a:solidFill>
              <a:srgbClr val="F5F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5"/>
            <p:cNvSpPr/>
            <p:nvPr/>
          </p:nvSpPr>
          <p:spPr>
            <a:xfrm>
              <a:off x="5683178" y="1615558"/>
              <a:ext cx="46106" cy="39227"/>
            </a:xfrm>
            <a:custGeom>
              <a:rect b="b" l="l" r="r" t="t"/>
              <a:pathLst>
                <a:path extrusionOk="0" h="1420" w="1669">
                  <a:moveTo>
                    <a:pt x="305" y="1"/>
                  </a:moveTo>
                  <a:cubicBezTo>
                    <a:pt x="225" y="1"/>
                    <a:pt x="143" y="43"/>
                    <a:pt x="101" y="85"/>
                  </a:cubicBezTo>
                  <a:cubicBezTo>
                    <a:pt x="1" y="185"/>
                    <a:pt x="34" y="352"/>
                    <a:pt x="134" y="418"/>
                  </a:cubicBezTo>
                  <a:lnTo>
                    <a:pt x="1235" y="1386"/>
                  </a:lnTo>
                  <a:cubicBezTo>
                    <a:pt x="1302" y="1419"/>
                    <a:pt x="1368" y="1419"/>
                    <a:pt x="1435" y="1419"/>
                  </a:cubicBezTo>
                  <a:cubicBezTo>
                    <a:pt x="1502" y="1419"/>
                    <a:pt x="1602" y="1386"/>
                    <a:pt x="1602" y="1319"/>
                  </a:cubicBezTo>
                  <a:cubicBezTo>
                    <a:pt x="1669" y="1252"/>
                    <a:pt x="1635" y="1086"/>
                    <a:pt x="1535" y="1019"/>
                  </a:cubicBezTo>
                  <a:lnTo>
                    <a:pt x="434" y="52"/>
                  </a:lnTo>
                  <a:cubicBezTo>
                    <a:pt x="398" y="15"/>
                    <a:pt x="352" y="1"/>
                    <a:pt x="305" y="1"/>
                  </a:cubicBezTo>
                  <a:close/>
                </a:path>
              </a:pathLst>
            </a:custGeom>
            <a:solidFill>
              <a:srgbClr val="F5F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5"/>
            <p:cNvSpPr/>
            <p:nvPr/>
          </p:nvSpPr>
          <p:spPr>
            <a:xfrm>
              <a:off x="5063927" y="1075290"/>
              <a:ext cx="149313" cy="136689"/>
            </a:xfrm>
            <a:custGeom>
              <a:rect b="b" l="l" r="r" t="t"/>
              <a:pathLst>
                <a:path extrusionOk="0" h="4948" w="5405">
                  <a:moveTo>
                    <a:pt x="2714" y="0"/>
                  </a:moveTo>
                  <a:cubicBezTo>
                    <a:pt x="2535" y="0"/>
                    <a:pt x="2353" y="20"/>
                    <a:pt x="2169" y="61"/>
                  </a:cubicBezTo>
                  <a:cubicBezTo>
                    <a:pt x="835" y="328"/>
                    <a:pt x="1" y="1662"/>
                    <a:pt x="268" y="2997"/>
                  </a:cubicBezTo>
                  <a:cubicBezTo>
                    <a:pt x="530" y="4163"/>
                    <a:pt x="1583" y="4948"/>
                    <a:pt x="2736" y="4948"/>
                  </a:cubicBezTo>
                  <a:cubicBezTo>
                    <a:pt x="2901" y="4948"/>
                    <a:pt x="3069" y="4932"/>
                    <a:pt x="3236" y="4898"/>
                  </a:cubicBezTo>
                  <a:cubicBezTo>
                    <a:pt x="4571" y="4598"/>
                    <a:pt x="5405" y="3264"/>
                    <a:pt x="5104" y="1929"/>
                  </a:cubicBezTo>
                  <a:cubicBezTo>
                    <a:pt x="4817" y="779"/>
                    <a:pt x="3834" y="0"/>
                    <a:pt x="2714" y="0"/>
                  </a:cubicBezTo>
                  <a:close/>
                </a:path>
              </a:pathLst>
            </a:custGeom>
            <a:solidFill>
              <a:srgbClr val="35CF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5"/>
            <p:cNvSpPr/>
            <p:nvPr/>
          </p:nvSpPr>
          <p:spPr>
            <a:xfrm>
              <a:off x="5142273" y="191833"/>
              <a:ext cx="371390" cy="345672"/>
            </a:xfrm>
            <a:custGeom>
              <a:rect b="b" l="l" r="r" t="t"/>
              <a:pathLst>
                <a:path extrusionOk="0" h="12513" w="13444">
                  <a:moveTo>
                    <a:pt x="6759" y="0"/>
                  </a:moveTo>
                  <a:cubicBezTo>
                    <a:pt x="6422" y="0"/>
                    <a:pt x="6081" y="28"/>
                    <a:pt x="5738" y="85"/>
                  </a:cubicBezTo>
                  <a:cubicBezTo>
                    <a:pt x="2335" y="619"/>
                    <a:pt x="0" y="3854"/>
                    <a:pt x="567" y="7257"/>
                  </a:cubicBezTo>
                  <a:cubicBezTo>
                    <a:pt x="1047" y="10316"/>
                    <a:pt x="3684" y="12512"/>
                    <a:pt x="6708" y="12512"/>
                  </a:cubicBezTo>
                  <a:cubicBezTo>
                    <a:pt x="7048" y="12512"/>
                    <a:pt x="7392" y="12484"/>
                    <a:pt x="7739" y="12427"/>
                  </a:cubicBezTo>
                  <a:cubicBezTo>
                    <a:pt x="11141" y="11893"/>
                    <a:pt x="13443" y="8658"/>
                    <a:pt x="12909" y="5255"/>
                  </a:cubicBezTo>
                  <a:cubicBezTo>
                    <a:pt x="12399" y="2196"/>
                    <a:pt x="9759" y="0"/>
                    <a:pt x="6759" y="0"/>
                  </a:cubicBezTo>
                  <a:close/>
                </a:path>
              </a:pathLst>
            </a:custGeom>
            <a:solidFill>
              <a:srgbClr val="A6A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5"/>
            <p:cNvSpPr/>
            <p:nvPr/>
          </p:nvSpPr>
          <p:spPr>
            <a:xfrm>
              <a:off x="5187413" y="223658"/>
              <a:ext cx="281996" cy="281996"/>
            </a:xfrm>
            <a:custGeom>
              <a:rect b="b" l="l" r="r" t="t"/>
              <a:pathLst>
                <a:path extrusionOk="0" h="10208" w="10208">
                  <a:moveTo>
                    <a:pt x="5104" y="0"/>
                  </a:moveTo>
                  <a:cubicBezTo>
                    <a:pt x="2302" y="0"/>
                    <a:pt x="1" y="2302"/>
                    <a:pt x="1" y="5104"/>
                  </a:cubicBezTo>
                  <a:cubicBezTo>
                    <a:pt x="1" y="7906"/>
                    <a:pt x="2302" y="10208"/>
                    <a:pt x="5104" y="10208"/>
                  </a:cubicBezTo>
                  <a:cubicBezTo>
                    <a:pt x="7906" y="10208"/>
                    <a:pt x="10208" y="7906"/>
                    <a:pt x="10208" y="5104"/>
                  </a:cubicBezTo>
                  <a:cubicBezTo>
                    <a:pt x="10208" y="2269"/>
                    <a:pt x="7906" y="34"/>
                    <a:pt x="5104"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5"/>
            <p:cNvSpPr/>
            <p:nvPr/>
          </p:nvSpPr>
          <p:spPr>
            <a:xfrm>
              <a:off x="5268521" y="262361"/>
              <a:ext cx="124423" cy="207353"/>
            </a:xfrm>
            <a:custGeom>
              <a:rect b="b" l="l" r="r" t="t"/>
              <a:pathLst>
                <a:path extrusionOk="0" h="7506" w="4504">
                  <a:moveTo>
                    <a:pt x="1868" y="2002"/>
                  </a:moveTo>
                  <a:lnTo>
                    <a:pt x="1868" y="2969"/>
                  </a:lnTo>
                  <a:cubicBezTo>
                    <a:pt x="1668" y="2869"/>
                    <a:pt x="1601" y="2836"/>
                    <a:pt x="1501" y="2736"/>
                  </a:cubicBezTo>
                  <a:cubicBezTo>
                    <a:pt x="1468" y="2669"/>
                    <a:pt x="1434" y="2569"/>
                    <a:pt x="1434" y="2469"/>
                  </a:cubicBezTo>
                  <a:cubicBezTo>
                    <a:pt x="1434" y="2202"/>
                    <a:pt x="1601" y="2069"/>
                    <a:pt x="1868" y="2002"/>
                  </a:cubicBezTo>
                  <a:close/>
                  <a:moveTo>
                    <a:pt x="2635" y="4637"/>
                  </a:moveTo>
                  <a:cubicBezTo>
                    <a:pt x="2802" y="4670"/>
                    <a:pt x="2935" y="4737"/>
                    <a:pt x="2969" y="4837"/>
                  </a:cubicBezTo>
                  <a:cubicBezTo>
                    <a:pt x="3002" y="4904"/>
                    <a:pt x="3036" y="5004"/>
                    <a:pt x="3036" y="5137"/>
                  </a:cubicBezTo>
                  <a:cubicBezTo>
                    <a:pt x="3036" y="5338"/>
                    <a:pt x="2869" y="5471"/>
                    <a:pt x="2635" y="5538"/>
                  </a:cubicBezTo>
                  <a:lnTo>
                    <a:pt x="2635" y="4637"/>
                  </a:lnTo>
                  <a:close/>
                  <a:moveTo>
                    <a:pt x="1868" y="0"/>
                  </a:moveTo>
                  <a:lnTo>
                    <a:pt x="1868" y="834"/>
                  </a:lnTo>
                  <a:cubicBezTo>
                    <a:pt x="1301" y="868"/>
                    <a:pt x="834" y="1068"/>
                    <a:pt x="500" y="1368"/>
                  </a:cubicBezTo>
                  <a:cubicBezTo>
                    <a:pt x="167" y="1668"/>
                    <a:pt x="0" y="2069"/>
                    <a:pt x="0" y="2536"/>
                  </a:cubicBezTo>
                  <a:cubicBezTo>
                    <a:pt x="0" y="2936"/>
                    <a:pt x="167" y="3336"/>
                    <a:pt x="467" y="3670"/>
                  </a:cubicBezTo>
                  <a:cubicBezTo>
                    <a:pt x="767" y="4003"/>
                    <a:pt x="1168" y="4203"/>
                    <a:pt x="1768" y="4370"/>
                  </a:cubicBezTo>
                  <a:lnTo>
                    <a:pt x="1868" y="4404"/>
                  </a:lnTo>
                  <a:lnTo>
                    <a:pt x="1868" y="5638"/>
                  </a:lnTo>
                  <a:cubicBezTo>
                    <a:pt x="1668" y="5638"/>
                    <a:pt x="1434" y="5571"/>
                    <a:pt x="1134" y="5504"/>
                  </a:cubicBezTo>
                  <a:cubicBezTo>
                    <a:pt x="867" y="5404"/>
                    <a:pt x="634" y="5338"/>
                    <a:pt x="367" y="5204"/>
                  </a:cubicBezTo>
                  <a:lnTo>
                    <a:pt x="0" y="6405"/>
                  </a:lnTo>
                  <a:cubicBezTo>
                    <a:pt x="534" y="6672"/>
                    <a:pt x="1168" y="6772"/>
                    <a:pt x="1868" y="6839"/>
                  </a:cubicBezTo>
                  <a:lnTo>
                    <a:pt x="1968" y="6839"/>
                  </a:lnTo>
                  <a:lnTo>
                    <a:pt x="1968" y="7506"/>
                  </a:lnTo>
                  <a:lnTo>
                    <a:pt x="2702" y="7506"/>
                  </a:lnTo>
                  <a:lnTo>
                    <a:pt x="2702" y="6839"/>
                  </a:lnTo>
                  <a:cubicBezTo>
                    <a:pt x="3302" y="6739"/>
                    <a:pt x="3703" y="6538"/>
                    <a:pt x="4036" y="6238"/>
                  </a:cubicBezTo>
                  <a:cubicBezTo>
                    <a:pt x="4336" y="5971"/>
                    <a:pt x="4503" y="5538"/>
                    <a:pt x="4503" y="5037"/>
                  </a:cubicBezTo>
                  <a:cubicBezTo>
                    <a:pt x="4503" y="4570"/>
                    <a:pt x="4336" y="4237"/>
                    <a:pt x="4036" y="3903"/>
                  </a:cubicBezTo>
                  <a:cubicBezTo>
                    <a:pt x="3703" y="3603"/>
                    <a:pt x="3302" y="3370"/>
                    <a:pt x="2769" y="3236"/>
                  </a:cubicBezTo>
                  <a:lnTo>
                    <a:pt x="2635" y="3203"/>
                  </a:lnTo>
                  <a:lnTo>
                    <a:pt x="2635" y="2035"/>
                  </a:lnTo>
                  <a:cubicBezTo>
                    <a:pt x="3136" y="2069"/>
                    <a:pt x="3503" y="2202"/>
                    <a:pt x="3803" y="2402"/>
                  </a:cubicBezTo>
                  <a:lnTo>
                    <a:pt x="4270" y="1235"/>
                  </a:lnTo>
                  <a:cubicBezTo>
                    <a:pt x="3703" y="1035"/>
                    <a:pt x="3169" y="868"/>
                    <a:pt x="2635" y="834"/>
                  </a:cubicBezTo>
                  <a:lnTo>
                    <a:pt x="2635" y="0"/>
                  </a:lnTo>
                  <a:close/>
                </a:path>
              </a:pathLst>
            </a:custGeom>
            <a:solidFill>
              <a:srgbClr val="F5F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5"/>
            <p:cNvSpPr/>
            <p:nvPr/>
          </p:nvSpPr>
          <p:spPr>
            <a:xfrm>
              <a:off x="8027147" y="568072"/>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5"/>
            <p:cNvSpPr/>
            <p:nvPr/>
          </p:nvSpPr>
          <p:spPr>
            <a:xfrm>
              <a:off x="8018859" y="559785"/>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5"/>
            <p:cNvSpPr/>
            <p:nvPr/>
          </p:nvSpPr>
          <p:spPr>
            <a:xfrm>
              <a:off x="7860345" y="738548"/>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5"/>
            <p:cNvSpPr/>
            <p:nvPr/>
          </p:nvSpPr>
          <p:spPr>
            <a:xfrm>
              <a:off x="7838245" y="496191"/>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5"/>
            <p:cNvSpPr/>
            <p:nvPr/>
          </p:nvSpPr>
          <p:spPr>
            <a:xfrm>
              <a:off x="7738710" y="594814"/>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5"/>
            <p:cNvSpPr/>
            <p:nvPr/>
          </p:nvSpPr>
          <p:spPr>
            <a:xfrm>
              <a:off x="8411416" y="707221"/>
              <a:ext cx="548301" cy="548329"/>
            </a:xfrm>
            <a:custGeom>
              <a:rect b="b" l="l" r="r" t="t"/>
              <a:pathLst>
                <a:path extrusionOk="0" h="19849" w="19848">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5"/>
            <p:cNvSpPr/>
            <p:nvPr/>
          </p:nvSpPr>
          <p:spPr>
            <a:xfrm>
              <a:off x="6626245" y="1986551"/>
              <a:ext cx="84809" cy="85720"/>
            </a:xfrm>
            <a:custGeom>
              <a:rect b="b" l="l" r="r" t="t"/>
              <a:pathLst>
                <a:path extrusionOk="0" h="3103" w="3070">
                  <a:moveTo>
                    <a:pt x="1535" y="601"/>
                  </a:moveTo>
                  <a:cubicBezTo>
                    <a:pt x="2068" y="601"/>
                    <a:pt x="2502" y="1034"/>
                    <a:pt x="2502" y="1568"/>
                  </a:cubicBezTo>
                  <a:cubicBezTo>
                    <a:pt x="2502" y="2102"/>
                    <a:pt x="2068" y="2535"/>
                    <a:pt x="1535" y="2535"/>
                  </a:cubicBezTo>
                  <a:cubicBezTo>
                    <a:pt x="1001" y="2535"/>
                    <a:pt x="567" y="2102"/>
                    <a:pt x="567" y="1568"/>
                  </a:cubicBezTo>
                  <a:cubicBezTo>
                    <a:pt x="567" y="1034"/>
                    <a:pt x="1001" y="601"/>
                    <a:pt x="1535" y="601"/>
                  </a:cubicBezTo>
                  <a:close/>
                  <a:moveTo>
                    <a:pt x="1535" y="0"/>
                  </a:moveTo>
                  <a:cubicBezTo>
                    <a:pt x="701" y="0"/>
                    <a:pt x="0" y="734"/>
                    <a:pt x="0" y="1568"/>
                  </a:cubicBezTo>
                  <a:cubicBezTo>
                    <a:pt x="0" y="2402"/>
                    <a:pt x="701" y="3102"/>
                    <a:pt x="1535" y="3102"/>
                  </a:cubicBezTo>
                  <a:cubicBezTo>
                    <a:pt x="2369" y="3102"/>
                    <a:pt x="3069" y="2402"/>
                    <a:pt x="3069" y="1568"/>
                  </a:cubicBezTo>
                  <a:cubicBezTo>
                    <a:pt x="3069" y="734"/>
                    <a:pt x="2369" y="0"/>
                    <a:pt x="1535" y="0"/>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4" name="Google Shape;1434;p35"/>
            <p:cNvGrpSpPr/>
            <p:nvPr/>
          </p:nvGrpSpPr>
          <p:grpSpPr>
            <a:xfrm>
              <a:off x="5705149" y="939549"/>
              <a:ext cx="1524702" cy="2219324"/>
              <a:chOff x="5705149" y="939549"/>
              <a:chExt cx="1524702" cy="2219324"/>
            </a:xfrm>
          </p:grpSpPr>
          <p:sp>
            <p:nvSpPr>
              <p:cNvPr id="1435" name="Google Shape;1435;p35"/>
              <p:cNvSpPr/>
              <p:nvPr/>
            </p:nvSpPr>
            <p:spPr>
              <a:xfrm>
                <a:off x="6974568" y="939549"/>
                <a:ext cx="15691" cy="212906"/>
              </a:xfrm>
              <a:custGeom>
                <a:rect b="b" l="l" r="r" t="t"/>
                <a:pathLst>
                  <a:path extrusionOk="0" h="7707" w="568">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5"/>
              <p:cNvSpPr/>
              <p:nvPr/>
            </p:nvSpPr>
            <p:spPr>
              <a:xfrm>
                <a:off x="6875033" y="1037232"/>
                <a:ext cx="212906" cy="15691"/>
              </a:xfrm>
              <a:custGeom>
                <a:rect b="b" l="l" r="r" t="t"/>
                <a:pathLst>
                  <a:path extrusionOk="0" h="568" w="7707">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5"/>
              <p:cNvSpPr/>
              <p:nvPr/>
            </p:nvSpPr>
            <p:spPr>
              <a:xfrm>
                <a:off x="7074406" y="1181381"/>
                <a:ext cx="155446" cy="160916"/>
              </a:xfrm>
              <a:custGeom>
                <a:rect b="b" l="l" r="r" t="t"/>
                <a:pathLst>
                  <a:path extrusionOk="0" h="5825" w="5627">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5"/>
              <p:cNvSpPr/>
              <p:nvPr/>
            </p:nvSpPr>
            <p:spPr>
              <a:xfrm>
                <a:off x="6875951" y="2063018"/>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5"/>
              <p:cNvSpPr/>
              <p:nvPr/>
            </p:nvSpPr>
            <p:spPr>
              <a:xfrm>
                <a:off x="6752493" y="1717260"/>
                <a:ext cx="175087" cy="191303"/>
              </a:xfrm>
              <a:custGeom>
                <a:rect b="b" l="l" r="r" t="t"/>
                <a:pathLst>
                  <a:path extrusionOk="0" h="6925" w="6338">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5"/>
              <p:cNvSpPr/>
              <p:nvPr/>
            </p:nvSpPr>
            <p:spPr>
              <a:xfrm>
                <a:off x="5705149" y="2938618"/>
                <a:ext cx="69145" cy="69118"/>
              </a:xfrm>
              <a:custGeom>
                <a:rect b="b" l="l" r="r" t="t"/>
                <a:pathLst>
                  <a:path extrusionOk="0" h="2502" w="2503">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5"/>
              <p:cNvSpPr/>
              <p:nvPr/>
            </p:nvSpPr>
            <p:spPr>
              <a:xfrm>
                <a:off x="5848912" y="3073153"/>
                <a:ext cx="85720" cy="85720"/>
              </a:xfrm>
              <a:custGeom>
                <a:rect b="b" l="l" r="r" t="t"/>
                <a:pathLst>
                  <a:path extrusionOk="0" h="3103" w="3103">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5"/>
              <p:cNvSpPr/>
              <p:nvPr/>
            </p:nvSpPr>
            <p:spPr>
              <a:xfrm>
                <a:off x="5823110" y="2758916"/>
                <a:ext cx="200917" cy="171662"/>
              </a:xfrm>
              <a:custGeom>
                <a:rect b="b" l="l" r="r" t="t"/>
                <a:pathLst>
                  <a:path extrusionOk="0" h="6214" w="7273">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3" name="Google Shape;1443;p35"/>
            <p:cNvSpPr/>
            <p:nvPr/>
          </p:nvSpPr>
          <p:spPr>
            <a:xfrm>
              <a:off x="5553256" y="291837"/>
              <a:ext cx="448796" cy="449735"/>
            </a:xfrm>
            <a:custGeom>
              <a:rect b="b" l="l" r="r" t="t"/>
              <a:pathLst>
                <a:path extrusionOk="0" h="16280" w="16246">
                  <a:moveTo>
                    <a:pt x="8106" y="1"/>
                  </a:moveTo>
                  <a:cubicBezTo>
                    <a:pt x="3636" y="1"/>
                    <a:pt x="0" y="3637"/>
                    <a:pt x="0" y="8140"/>
                  </a:cubicBezTo>
                  <a:cubicBezTo>
                    <a:pt x="0" y="12643"/>
                    <a:pt x="3636" y="16279"/>
                    <a:pt x="8106" y="16279"/>
                  </a:cubicBezTo>
                  <a:cubicBezTo>
                    <a:pt x="12609" y="16279"/>
                    <a:pt x="16245" y="12643"/>
                    <a:pt x="16245" y="8140"/>
                  </a:cubicBezTo>
                  <a:cubicBezTo>
                    <a:pt x="16245" y="3637"/>
                    <a:pt x="12609" y="1"/>
                    <a:pt x="81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5"/>
            <p:cNvSpPr/>
            <p:nvPr/>
          </p:nvSpPr>
          <p:spPr>
            <a:xfrm>
              <a:off x="5595633" y="334242"/>
              <a:ext cx="364015" cy="364926"/>
            </a:xfrm>
            <a:custGeom>
              <a:rect b="b" l="l" r="r" t="t"/>
              <a:pathLst>
                <a:path extrusionOk="0" h="13210" w="13177">
                  <a:moveTo>
                    <a:pt x="6572" y="0"/>
                  </a:moveTo>
                  <a:cubicBezTo>
                    <a:pt x="2936" y="0"/>
                    <a:pt x="1" y="2969"/>
                    <a:pt x="1" y="6605"/>
                  </a:cubicBezTo>
                  <a:cubicBezTo>
                    <a:pt x="1" y="10241"/>
                    <a:pt x="2936" y="13210"/>
                    <a:pt x="6572" y="13210"/>
                  </a:cubicBezTo>
                  <a:cubicBezTo>
                    <a:pt x="10241" y="13210"/>
                    <a:pt x="13177" y="10241"/>
                    <a:pt x="13177" y="6605"/>
                  </a:cubicBezTo>
                  <a:cubicBezTo>
                    <a:pt x="13177" y="2969"/>
                    <a:pt x="10241" y="0"/>
                    <a:pt x="65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5"/>
            <p:cNvSpPr/>
            <p:nvPr/>
          </p:nvSpPr>
          <p:spPr>
            <a:xfrm>
              <a:off x="5668454" y="364657"/>
              <a:ext cx="220254" cy="304096"/>
            </a:xfrm>
            <a:custGeom>
              <a:rect b="b" l="l" r="r" t="t"/>
              <a:pathLst>
                <a:path extrusionOk="0" h="11008" w="7973">
                  <a:moveTo>
                    <a:pt x="3069" y="2802"/>
                  </a:moveTo>
                  <a:cubicBezTo>
                    <a:pt x="3536" y="2835"/>
                    <a:pt x="4003" y="2835"/>
                    <a:pt x="4403" y="2835"/>
                  </a:cubicBezTo>
                  <a:cubicBezTo>
                    <a:pt x="4570" y="2869"/>
                    <a:pt x="4737" y="2902"/>
                    <a:pt x="4904" y="3002"/>
                  </a:cubicBezTo>
                  <a:cubicBezTo>
                    <a:pt x="5304" y="3169"/>
                    <a:pt x="5471" y="3469"/>
                    <a:pt x="5471" y="3836"/>
                  </a:cubicBezTo>
                  <a:cubicBezTo>
                    <a:pt x="5404" y="4270"/>
                    <a:pt x="5204" y="4470"/>
                    <a:pt x="4870" y="4637"/>
                  </a:cubicBezTo>
                  <a:cubicBezTo>
                    <a:pt x="4470" y="4837"/>
                    <a:pt x="4003" y="4837"/>
                    <a:pt x="3536" y="4837"/>
                  </a:cubicBezTo>
                  <a:lnTo>
                    <a:pt x="3069" y="4837"/>
                  </a:lnTo>
                  <a:lnTo>
                    <a:pt x="3069" y="2802"/>
                  </a:lnTo>
                  <a:close/>
                  <a:moveTo>
                    <a:pt x="3659" y="5834"/>
                  </a:moveTo>
                  <a:cubicBezTo>
                    <a:pt x="4047" y="5834"/>
                    <a:pt x="4425" y="5849"/>
                    <a:pt x="4803" y="5938"/>
                  </a:cubicBezTo>
                  <a:cubicBezTo>
                    <a:pt x="5004" y="5971"/>
                    <a:pt x="5204" y="6038"/>
                    <a:pt x="5404" y="6138"/>
                  </a:cubicBezTo>
                  <a:cubicBezTo>
                    <a:pt x="5737" y="6305"/>
                    <a:pt x="5904" y="6605"/>
                    <a:pt x="5904" y="7005"/>
                  </a:cubicBezTo>
                  <a:cubicBezTo>
                    <a:pt x="5871" y="7372"/>
                    <a:pt x="5671" y="7639"/>
                    <a:pt x="5337" y="7806"/>
                  </a:cubicBezTo>
                  <a:cubicBezTo>
                    <a:pt x="4870" y="8039"/>
                    <a:pt x="4370" y="8106"/>
                    <a:pt x="3869" y="8106"/>
                  </a:cubicBezTo>
                  <a:lnTo>
                    <a:pt x="3069" y="8106"/>
                  </a:lnTo>
                  <a:lnTo>
                    <a:pt x="3069" y="5838"/>
                  </a:lnTo>
                  <a:cubicBezTo>
                    <a:pt x="3269" y="5838"/>
                    <a:pt x="3465" y="5834"/>
                    <a:pt x="3659" y="5834"/>
                  </a:cubicBezTo>
                  <a:close/>
                  <a:moveTo>
                    <a:pt x="3869" y="0"/>
                  </a:moveTo>
                  <a:lnTo>
                    <a:pt x="3869" y="1635"/>
                  </a:lnTo>
                  <a:cubicBezTo>
                    <a:pt x="3569" y="1635"/>
                    <a:pt x="3336" y="1635"/>
                    <a:pt x="3036" y="1668"/>
                  </a:cubicBezTo>
                  <a:lnTo>
                    <a:pt x="3036" y="33"/>
                  </a:lnTo>
                  <a:lnTo>
                    <a:pt x="2035" y="33"/>
                  </a:lnTo>
                  <a:lnTo>
                    <a:pt x="2035" y="1701"/>
                  </a:lnTo>
                  <a:lnTo>
                    <a:pt x="0" y="1701"/>
                  </a:lnTo>
                  <a:lnTo>
                    <a:pt x="0" y="2802"/>
                  </a:lnTo>
                  <a:lnTo>
                    <a:pt x="834" y="2802"/>
                  </a:lnTo>
                  <a:cubicBezTo>
                    <a:pt x="1168" y="2802"/>
                    <a:pt x="1334" y="3002"/>
                    <a:pt x="1334" y="3336"/>
                  </a:cubicBezTo>
                  <a:lnTo>
                    <a:pt x="1334" y="5371"/>
                  </a:lnTo>
                  <a:lnTo>
                    <a:pt x="1334" y="7706"/>
                  </a:lnTo>
                  <a:cubicBezTo>
                    <a:pt x="1334" y="8006"/>
                    <a:pt x="1201" y="8139"/>
                    <a:pt x="901" y="8139"/>
                  </a:cubicBezTo>
                  <a:lnTo>
                    <a:pt x="200" y="8139"/>
                  </a:lnTo>
                  <a:cubicBezTo>
                    <a:pt x="100" y="8540"/>
                    <a:pt x="67" y="8940"/>
                    <a:pt x="0" y="9340"/>
                  </a:cubicBezTo>
                  <a:lnTo>
                    <a:pt x="2035" y="9340"/>
                  </a:lnTo>
                  <a:lnTo>
                    <a:pt x="2035" y="11008"/>
                  </a:lnTo>
                  <a:lnTo>
                    <a:pt x="3036" y="11008"/>
                  </a:lnTo>
                  <a:lnTo>
                    <a:pt x="3036" y="9340"/>
                  </a:lnTo>
                  <a:lnTo>
                    <a:pt x="3836" y="9340"/>
                  </a:lnTo>
                  <a:lnTo>
                    <a:pt x="3836" y="11008"/>
                  </a:lnTo>
                  <a:lnTo>
                    <a:pt x="4837" y="11008"/>
                  </a:lnTo>
                  <a:lnTo>
                    <a:pt x="4837" y="9373"/>
                  </a:lnTo>
                  <a:cubicBezTo>
                    <a:pt x="5371" y="9307"/>
                    <a:pt x="5871" y="9207"/>
                    <a:pt x="6371" y="9107"/>
                  </a:cubicBezTo>
                  <a:cubicBezTo>
                    <a:pt x="7239" y="8840"/>
                    <a:pt x="7739" y="8306"/>
                    <a:pt x="7872" y="7372"/>
                  </a:cubicBezTo>
                  <a:cubicBezTo>
                    <a:pt x="7906" y="7272"/>
                    <a:pt x="7906" y="7139"/>
                    <a:pt x="7906" y="7005"/>
                  </a:cubicBezTo>
                  <a:cubicBezTo>
                    <a:pt x="7972" y="6038"/>
                    <a:pt x="7539" y="5437"/>
                    <a:pt x="6571" y="5170"/>
                  </a:cubicBezTo>
                  <a:cubicBezTo>
                    <a:pt x="6538" y="5137"/>
                    <a:pt x="6538" y="5137"/>
                    <a:pt x="6505" y="5137"/>
                  </a:cubicBezTo>
                  <a:lnTo>
                    <a:pt x="6538" y="5104"/>
                  </a:lnTo>
                  <a:cubicBezTo>
                    <a:pt x="7339" y="4603"/>
                    <a:pt x="7572" y="3669"/>
                    <a:pt x="7205" y="2835"/>
                  </a:cubicBezTo>
                  <a:cubicBezTo>
                    <a:pt x="7005" y="2335"/>
                    <a:pt x="6605" y="2035"/>
                    <a:pt x="6138" y="1935"/>
                  </a:cubicBezTo>
                  <a:cubicBezTo>
                    <a:pt x="5737" y="1801"/>
                    <a:pt x="5371" y="1768"/>
                    <a:pt x="5004" y="1668"/>
                  </a:cubicBezTo>
                  <a:cubicBezTo>
                    <a:pt x="4904" y="1668"/>
                    <a:pt x="4870" y="1635"/>
                    <a:pt x="4870" y="1535"/>
                  </a:cubicBezTo>
                  <a:lnTo>
                    <a:pt x="4870" y="834"/>
                  </a:lnTo>
                  <a:lnTo>
                    <a:pt x="4870" y="0"/>
                  </a:lnTo>
                  <a:close/>
                </a:path>
              </a:pathLst>
            </a:custGeom>
            <a:solidFill>
              <a:srgbClr val="F5F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5"/>
            <p:cNvSpPr/>
            <p:nvPr/>
          </p:nvSpPr>
          <p:spPr>
            <a:xfrm>
              <a:off x="8084064" y="4689299"/>
              <a:ext cx="380590" cy="108787"/>
            </a:xfrm>
            <a:custGeom>
              <a:rect b="b" l="l" r="r" t="t"/>
              <a:pathLst>
                <a:path extrusionOk="0" h="3938" w="13777">
                  <a:moveTo>
                    <a:pt x="6872" y="1"/>
                  </a:moveTo>
                  <a:cubicBezTo>
                    <a:pt x="3069" y="1"/>
                    <a:pt x="0" y="868"/>
                    <a:pt x="0" y="1969"/>
                  </a:cubicBezTo>
                  <a:cubicBezTo>
                    <a:pt x="0" y="3036"/>
                    <a:pt x="3069" y="3937"/>
                    <a:pt x="6872" y="3937"/>
                  </a:cubicBezTo>
                  <a:cubicBezTo>
                    <a:pt x="10674" y="3937"/>
                    <a:pt x="13777" y="3036"/>
                    <a:pt x="13777" y="1969"/>
                  </a:cubicBezTo>
                  <a:cubicBezTo>
                    <a:pt x="13777" y="868"/>
                    <a:pt x="10674" y="1"/>
                    <a:pt x="6872" y="1"/>
                  </a:cubicBezTo>
                  <a:close/>
                </a:path>
              </a:pathLst>
            </a:custGeom>
            <a:solidFill>
              <a:srgbClr val="373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5"/>
            <p:cNvSpPr/>
            <p:nvPr/>
          </p:nvSpPr>
          <p:spPr>
            <a:xfrm>
              <a:off x="8098789" y="4413792"/>
              <a:ext cx="350202" cy="122572"/>
            </a:xfrm>
            <a:custGeom>
              <a:rect b="b" l="l" r="r" t="t"/>
              <a:pathLst>
                <a:path extrusionOk="0" h="4437" w="12677">
                  <a:moveTo>
                    <a:pt x="6339" y="0"/>
                  </a:moveTo>
                  <a:cubicBezTo>
                    <a:pt x="2836" y="0"/>
                    <a:pt x="1" y="1001"/>
                    <a:pt x="1" y="2202"/>
                  </a:cubicBezTo>
                  <a:cubicBezTo>
                    <a:pt x="1" y="3436"/>
                    <a:pt x="2836" y="4437"/>
                    <a:pt x="6339" y="4437"/>
                  </a:cubicBezTo>
                  <a:cubicBezTo>
                    <a:pt x="9841" y="4437"/>
                    <a:pt x="12677" y="3436"/>
                    <a:pt x="12677" y="2202"/>
                  </a:cubicBezTo>
                  <a:cubicBezTo>
                    <a:pt x="12677" y="1001"/>
                    <a:pt x="9841" y="0"/>
                    <a:pt x="6339" y="0"/>
                  </a:cubicBezTo>
                  <a:close/>
                </a:path>
              </a:pathLst>
            </a:custGeom>
            <a:solidFill>
              <a:srgbClr val="090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5"/>
            <p:cNvSpPr/>
            <p:nvPr/>
          </p:nvSpPr>
          <p:spPr>
            <a:xfrm>
              <a:off x="8102490" y="4486585"/>
              <a:ext cx="340975" cy="262658"/>
            </a:xfrm>
            <a:custGeom>
              <a:rect b="b" l="l" r="r" t="t"/>
              <a:pathLst>
                <a:path extrusionOk="0" h="9508" w="12343">
                  <a:moveTo>
                    <a:pt x="0" y="0"/>
                  </a:moveTo>
                  <a:lnTo>
                    <a:pt x="1968" y="7205"/>
                  </a:lnTo>
                  <a:cubicBezTo>
                    <a:pt x="2335" y="8606"/>
                    <a:pt x="3603" y="9507"/>
                    <a:pt x="5004" y="9507"/>
                  </a:cubicBezTo>
                  <a:lnTo>
                    <a:pt x="7339" y="9507"/>
                  </a:lnTo>
                  <a:cubicBezTo>
                    <a:pt x="8773" y="9507"/>
                    <a:pt x="10007" y="8540"/>
                    <a:pt x="10374" y="7205"/>
                  </a:cubicBezTo>
                  <a:lnTo>
                    <a:pt x="12342" y="0"/>
                  </a:lnTo>
                  <a:lnTo>
                    <a:pt x="12342" y="0"/>
                  </a:lnTo>
                  <a:cubicBezTo>
                    <a:pt x="11842" y="1034"/>
                    <a:pt x="9307" y="1802"/>
                    <a:pt x="6205" y="1802"/>
                  </a:cubicBezTo>
                  <a:cubicBezTo>
                    <a:pt x="3136" y="1802"/>
                    <a:pt x="534" y="1034"/>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5"/>
            <p:cNvSpPr/>
            <p:nvPr/>
          </p:nvSpPr>
          <p:spPr>
            <a:xfrm>
              <a:off x="8140254" y="4444014"/>
              <a:ext cx="265421" cy="92350"/>
            </a:xfrm>
            <a:custGeom>
              <a:rect b="b" l="l" r="r" t="t"/>
              <a:pathLst>
                <a:path extrusionOk="0" h="3343" w="9608">
                  <a:moveTo>
                    <a:pt x="4881" y="1"/>
                  </a:moveTo>
                  <a:cubicBezTo>
                    <a:pt x="2965" y="1"/>
                    <a:pt x="989" y="747"/>
                    <a:pt x="1" y="2542"/>
                  </a:cubicBezTo>
                  <a:cubicBezTo>
                    <a:pt x="1168" y="3042"/>
                    <a:pt x="2903" y="3343"/>
                    <a:pt x="4838" y="3343"/>
                  </a:cubicBezTo>
                  <a:cubicBezTo>
                    <a:pt x="6772" y="3343"/>
                    <a:pt x="8440" y="3042"/>
                    <a:pt x="9608" y="2575"/>
                  </a:cubicBezTo>
                  <a:cubicBezTo>
                    <a:pt x="9474" y="1875"/>
                    <a:pt x="8907" y="1241"/>
                    <a:pt x="8274" y="874"/>
                  </a:cubicBezTo>
                  <a:cubicBezTo>
                    <a:pt x="7363" y="320"/>
                    <a:pt x="6135" y="1"/>
                    <a:pt x="4881" y="1"/>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5"/>
            <p:cNvSpPr/>
            <p:nvPr/>
          </p:nvSpPr>
          <p:spPr>
            <a:xfrm>
              <a:off x="8082213" y="4208287"/>
              <a:ext cx="338213" cy="302273"/>
            </a:xfrm>
            <a:custGeom>
              <a:rect b="b" l="l" r="r" t="t"/>
              <a:pathLst>
                <a:path extrusionOk="0" h="10942" w="12243">
                  <a:moveTo>
                    <a:pt x="5905" y="0"/>
                  </a:moveTo>
                  <a:cubicBezTo>
                    <a:pt x="5171" y="0"/>
                    <a:pt x="4737" y="834"/>
                    <a:pt x="4570" y="1602"/>
                  </a:cubicBezTo>
                  <a:cubicBezTo>
                    <a:pt x="4103" y="4237"/>
                    <a:pt x="4937" y="6505"/>
                    <a:pt x="5905" y="8773"/>
                  </a:cubicBezTo>
                  <a:cubicBezTo>
                    <a:pt x="5771" y="8573"/>
                    <a:pt x="5671" y="8406"/>
                    <a:pt x="5538" y="8206"/>
                  </a:cubicBezTo>
                  <a:cubicBezTo>
                    <a:pt x="5071" y="7506"/>
                    <a:pt x="4570" y="6772"/>
                    <a:pt x="4103" y="5905"/>
                  </a:cubicBezTo>
                  <a:cubicBezTo>
                    <a:pt x="3837" y="5371"/>
                    <a:pt x="3536" y="4737"/>
                    <a:pt x="3036" y="4270"/>
                  </a:cubicBezTo>
                  <a:cubicBezTo>
                    <a:pt x="2640" y="3899"/>
                    <a:pt x="2116" y="3693"/>
                    <a:pt x="1640" y="3693"/>
                  </a:cubicBezTo>
                  <a:cubicBezTo>
                    <a:pt x="1474" y="3693"/>
                    <a:pt x="1314" y="3718"/>
                    <a:pt x="1168" y="3770"/>
                  </a:cubicBezTo>
                  <a:cubicBezTo>
                    <a:pt x="334" y="4070"/>
                    <a:pt x="0" y="5104"/>
                    <a:pt x="167" y="5905"/>
                  </a:cubicBezTo>
                  <a:cubicBezTo>
                    <a:pt x="334" y="6772"/>
                    <a:pt x="934" y="7439"/>
                    <a:pt x="1435" y="7939"/>
                  </a:cubicBezTo>
                  <a:cubicBezTo>
                    <a:pt x="2903" y="9374"/>
                    <a:pt x="4737" y="10408"/>
                    <a:pt x="6739" y="10908"/>
                  </a:cubicBezTo>
                  <a:cubicBezTo>
                    <a:pt x="6772" y="10908"/>
                    <a:pt x="6872" y="10942"/>
                    <a:pt x="6939" y="10942"/>
                  </a:cubicBezTo>
                  <a:cubicBezTo>
                    <a:pt x="8106" y="10942"/>
                    <a:pt x="10875" y="9107"/>
                    <a:pt x="11776" y="7506"/>
                  </a:cubicBezTo>
                  <a:cubicBezTo>
                    <a:pt x="12009" y="6939"/>
                    <a:pt x="12243" y="6105"/>
                    <a:pt x="12042" y="5438"/>
                  </a:cubicBezTo>
                  <a:cubicBezTo>
                    <a:pt x="11942" y="5104"/>
                    <a:pt x="11742" y="4871"/>
                    <a:pt x="11442" y="4704"/>
                  </a:cubicBezTo>
                  <a:cubicBezTo>
                    <a:pt x="11270" y="4607"/>
                    <a:pt x="11071" y="4559"/>
                    <a:pt x="10858" y="4559"/>
                  </a:cubicBezTo>
                  <a:cubicBezTo>
                    <a:pt x="10407" y="4559"/>
                    <a:pt x="9893" y="4774"/>
                    <a:pt x="9441" y="5204"/>
                  </a:cubicBezTo>
                  <a:cubicBezTo>
                    <a:pt x="8406" y="6105"/>
                    <a:pt x="7739" y="7372"/>
                    <a:pt x="7272" y="8607"/>
                  </a:cubicBezTo>
                  <a:cubicBezTo>
                    <a:pt x="7573" y="6372"/>
                    <a:pt x="7573" y="4070"/>
                    <a:pt x="7239" y="1768"/>
                  </a:cubicBezTo>
                  <a:cubicBezTo>
                    <a:pt x="7206" y="1368"/>
                    <a:pt x="6905" y="0"/>
                    <a:pt x="59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5"/>
            <p:cNvSpPr/>
            <p:nvPr/>
          </p:nvSpPr>
          <p:spPr>
            <a:xfrm>
              <a:off x="8101551" y="4486585"/>
              <a:ext cx="207381" cy="262658"/>
            </a:xfrm>
            <a:custGeom>
              <a:rect b="b" l="l" r="r" t="t"/>
              <a:pathLst>
                <a:path extrusionOk="0" h="9508" w="7507">
                  <a:moveTo>
                    <a:pt x="1" y="0"/>
                  </a:moveTo>
                  <a:lnTo>
                    <a:pt x="1969" y="7205"/>
                  </a:lnTo>
                  <a:cubicBezTo>
                    <a:pt x="2336" y="8606"/>
                    <a:pt x="3570" y="9507"/>
                    <a:pt x="5005" y="9507"/>
                  </a:cubicBezTo>
                  <a:lnTo>
                    <a:pt x="7506" y="9507"/>
                  </a:lnTo>
                  <a:cubicBezTo>
                    <a:pt x="4304" y="7539"/>
                    <a:pt x="3904" y="4037"/>
                    <a:pt x="4071" y="1668"/>
                  </a:cubicBezTo>
                  <a:cubicBezTo>
                    <a:pt x="2002" y="1435"/>
                    <a:pt x="468" y="801"/>
                    <a:pt x="1" y="0"/>
                  </a:cubicBezTo>
                  <a:close/>
                </a:path>
              </a:pathLst>
            </a:custGeom>
            <a:solidFill>
              <a:srgbClr val="9E9E9E">
                <a:alpha val="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5"/>
            <p:cNvSpPr/>
            <p:nvPr/>
          </p:nvSpPr>
          <p:spPr>
            <a:xfrm>
              <a:off x="8462781" y="4195386"/>
              <a:ext cx="511477" cy="176966"/>
            </a:xfrm>
            <a:custGeom>
              <a:rect b="b" l="l" r="r" t="t"/>
              <a:pathLst>
                <a:path extrusionOk="0" h="6406" w="18515">
                  <a:moveTo>
                    <a:pt x="9274" y="0"/>
                  </a:moveTo>
                  <a:cubicBezTo>
                    <a:pt x="4137" y="0"/>
                    <a:pt x="1" y="1401"/>
                    <a:pt x="1" y="3203"/>
                  </a:cubicBezTo>
                  <a:cubicBezTo>
                    <a:pt x="1" y="4971"/>
                    <a:pt x="4171" y="6405"/>
                    <a:pt x="9274" y="6405"/>
                  </a:cubicBezTo>
                  <a:cubicBezTo>
                    <a:pt x="14411" y="6405"/>
                    <a:pt x="18514" y="5004"/>
                    <a:pt x="18514" y="3203"/>
                  </a:cubicBezTo>
                  <a:cubicBezTo>
                    <a:pt x="18514" y="1401"/>
                    <a:pt x="14411" y="0"/>
                    <a:pt x="9274" y="0"/>
                  </a:cubicBezTo>
                  <a:close/>
                </a:path>
              </a:pathLst>
            </a:custGeom>
            <a:solidFill>
              <a:srgbClr val="35CF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5"/>
            <p:cNvSpPr/>
            <p:nvPr/>
          </p:nvSpPr>
          <p:spPr>
            <a:xfrm>
              <a:off x="8166996" y="3638019"/>
              <a:ext cx="600844" cy="686398"/>
            </a:xfrm>
            <a:custGeom>
              <a:rect b="b" l="l" r="r" t="t"/>
              <a:pathLst>
                <a:path extrusionOk="0" h="24847" w="21750">
                  <a:moveTo>
                    <a:pt x="2257" y="0"/>
                  </a:moveTo>
                  <a:cubicBezTo>
                    <a:pt x="1570" y="0"/>
                    <a:pt x="838" y="433"/>
                    <a:pt x="501" y="1063"/>
                  </a:cubicBezTo>
                  <a:cubicBezTo>
                    <a:pt x="0" y="2030"/>
                    <a:pt x="167" y="3164"/>
                    <a:pt x="467" y="4198"/>
                  </a:cubicBezTo>
                  <a:cubicBezTo>
                    <a:pt x="1168" y="6733"/>
                    <a:pt x="2636" y="9102"/>
                    <a:pt x="4604" y="10870"/>
                  </a:cubicBezTo>
                  <a:cubicBezTo>
                    <a:pt x="3036" y="11037"/>
                    <a:pt x="1935" y="12704"/>
                    <a:pt x="2169" y="14239"/>
                  </a:cubicBezTo>
                  <a:cubicBezTo>
                    <a:pt x="2369" y="15807"/>
                    <a:pt x="3703" y="17041"/>
                    <a:pt x="5171" y="17508"/>
                  </a:cubicBezTo>
                  <a:cubicBezTo>
                    <a:pt x="5716" y="17677"/>
                    <a:pt x="6278" y="17750"/>
                    <a:pt x="6843" y="17750"/>
                  </a:cubicBezTo>
                  <a:cubicBezTo>
                    <a:pt x="7832" y="17750"/>
                    <a:pt x="8827" y="17526"/>
                    <a:pt x="9741" y="17208"/>
                  </a:cubicBezTo>
                  <a:lnTo>
                    <a:pt x="9741" y="17208"/>
                  </a:lnTo>
                  <a:cubicBezTo>
                    <a:pt x="8473" y="18509"/>
                    <a:pt x="9340" y="20877"/>
                    <a:pt x="10875" y="21844"/>
                  </a:cubicBezTo>
                  <a:cubicBezTo>
                    <a:pt x="12476" y="22778"/>
                    <a:pt x="14377" y="22745"/>
                    <a:pt x="16212" y="22845"/>
                  </a:cubicBezTo>
                  <a:cubicBezTo>
                    <a:pt x="18047" y="22945"/>
                    <a:pt x="20048" y="23345"/>
                    <a:pt x="21149" y="24846"/>
                  </a:cubicBezTo>
                  <a:cubicBezTo>
                    <a:pt x="21682" y="21844"/>
                    <a:pt x="21749" y="18775"/>
                    <a:pt x="21382" y="15740"/>
                  </a:cubicBezTo>
                  <a:cubicBezTo>
                    <a:pt x="21282" y="14572"/>
                    <a:pt x="21015" y="13272"/>
                    <a:pt x="20148" y="12438"/>
                  </a:cubicBezTo>
                  <a:cubicBezTo>
                    <a:pt x="19735" y="12024"/>
                    <a:pt x="19117" y="11800"/>
                    <a:pt x="18526" y="11800"/>
                  </a:cubicBezTo>
                  <a:cubicBezTo>
                    <a:pt x="17923" y="11800"/>
                    <a:pt x="17349" y="12033"/>
                    <a:pt x="17046" y="12538"/>
                  </a:cubicBezTo>
                  <a:cubicBezTo>
                    <a:pt x="17113" y="10470"/>
                    <a:pt x="17113" y="8201"/>
                    <a:pt x="15878" y="6533"/>
                  </a:cubicBezTo>
                  <a:cubicBezTo>
                    <a:pt x="15192" y="5580"/>
                    <a:pt x="13949" y="4997"/>
                    <a:pt x="12798" y="4997"/>
                  </a:cubicBezTo>
                  <a:cubicBezTo>
                    <a:pt x="11937" y="4997"/>
                    <a:pt x="11127" y="5324"/>
                    <a:pt x="10641" y="6066"/>
                  </a:cubicBezTo>
                  <a:cubicBezTo>
                    <a:pt x="10075" y="2828"/>
                    <a:pt x="6842" y="300"/>
                    <a:pt x="3735" y="300"/>
                  </a:cubicBezTo>
                  <a:cubicBezTo>
                    <a:pt x="3546" y="300"/>
                    <a:pt x="3357" y="310"/>
                    <a:pt x="3169" y="329"/>
                  </a:cubicBezTo>
                  <a:cubicBezTo>
                    <a:pt x="2909" y="101"/>
                    <a:pt x="2588" y="0"/>
                    <a:pt x="22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5"/>
            <p:cNvSpPr/>
            <p:nvPr/>
          </p:nvSpPr>
          <p:spPr>
            <a:xfrm>
              <a:off x="8178958" y="3658157"/>
              <a:ext cx="576893" cy="662558"/>
            </a:xfrm>
            <a:custGeom>
              <a:rect b="b" l="l" r="r" t="t"/>
              <a:pathLst>
                <a:path extrusionOk="0" h="23984" w="20883">
                  <a:moveTo>
                    <a:pt x="268" y="0"/>
                  </a:moveTo>
                  <a:cubicBezTo>
                    <a:pt x="201" y="100"/>
                    <a:pt x="101" y="234"/>
                    <a:pt x="68" y="300"/>
                  </a:cubicBezTo>
                  <a:cubicBezTo>
                    <a:pt x="34" y="334"/>
                    <a:pt x="34" y="434"/>
                    <a:pt x="1" y="467"/>
                  </a:cubicBezTo>
                  <a:cubicBezTo>
                    <a:pt x="8774" y="6338"/>
                    <a:pt x="16012" y="14511"/>
                    <a:pt x="20716" y="23984"/>
                  </a:cubicBezTo>
                  <a:cubicBezTo>
                    <a:pt x="20782" y="23684"/>
                    <a:pt x="20849" y="23417"/>
                    <a:pt x="20883" y="23083"/>
                  </a:cubicBezTo>
                  <a:cubicBezTo>
                    <a:pt x="16112" y="13810"/>
                    <a:pt x="8941" y="5804"/>
                    <a:pt x="268" y="0"/>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5"/>
            <p:cNvSpPr/>
            <p:nvPr/>
          </p:nvSpPr>
          <p:spPr>
            <a:xfrm>
              <a:off x="8207550" y="3688545"/>
              <a:ext cx="231304" cy="187850"/>
            </a:xfrm>
            <a:custGeom>
              <a:rect b="b" l="l" r="r" t="t"/>
              <a:pathLst>
                <a:path extrusionOk="0" h="6800" w="8373">
                  <a:moveTo>
                    <a:pt x="6505" y="1"/>
                  </a:moveTo>
                  <a:lnTo>
                    <a:pt x="6505" y="1"/>
                  </a:lnTo>
                  <a:cubicBezTo>
                    <a:pt x="6471" y="2002"/>
                    <a:pt x="6838" y="4004"/>
                    <a:pt x="7505" y="5872"/>
                  </a:cubicBezTo>
                  <a:cubicBezTo>
                    <a:pt x="5998" y="5096"/>
                    <a:pt x="4299" y="4703"/>
                    <a:pt x="2585" y="4703"/>
                  </a:cubicBezTo>
                  <a:cubicBezTo>
                    <a:pt x="1719" y="4703"/>
                    <a:pt x="850" y="4803"/>
                    <a:pt x="0" y="5005"/>
                  </a:cubicBezTo>
                  <a:cubicBezTo>
                    <a:pt x="67" y="5171"/>
                    <a:pt x="167" y="5338"/>
                    <a:pt x="267" y="5505"/>
                  </a:cubicBezTo>
                  <a:cubicBezTo>
                    <a:pt x="1007" y="5353"/>
                    <a:pt x="1765" y="5277"/>
                    <a:pt x="2522" y="5277"/>
                  </a:cubicBezTo>
                  <a:cubicBezTo>
                    <a:pt x="4430" y="5277"/>
                    <a:pt x="6330" y="5760"/>
                    <a:pt x="7906" y="6739"/>
                  </a:cubicBezTo>
                  <a:cubicBezTo>
                    <a:pt x="7962" y="6781"/>
                    <a:pt x="8017" y="6800"/>
                    <a:pt x="8068" y="6800"/>
                  </a:cubicBezTo>
                  <a:cubicBezTo>
                    <a:pt x="8139" y="6800"/>
                    <a:pt x="8201" y="6764"/>
                    <a:pt x="8239" y="6706"/>
                  </a:cubicBezTo>
                  <a:cubicBezTo>
                    <a:pt x="8339" y="6639"/>
                    <a:pt x="8373" y="6506"/>
                    <a:pt x="8339" y="6372"/>
                  </a:cubicBezTo>
                  <a:cubicBezTo>
                    <a:pt x="7505" y="4538"/>
                    <a:pt x="7072" y="2503"/>
                    <a:pt x="7038" y="468"/>
                  </a:cubicBezTo>
                  <a:cubicBezTo>
                    <a:pt x="6872" y="301"/>
                    <a:pt x="6671" y="134"/>
                    <a:pt x="6505" y="1"/>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5"/>
            <p:cNvSpPr/>
            <p:nvPr/>
          </p:nvSpPr>
          <p:spPr>
            <a:xfrm>
              <a:off x="8225976" y="3785317"/>
              <a:ext cx="407331" cy="317936"/>
            </a:xfrm>
            <a:custGeom>
              <a:rect b="b" l="l" r="r" t="t"/>
              <a:pathLst>
                <a:path extrusionOk="0" h="11509" w="14745">
                  <a:moveTo>
                    <a:pt x="12209" y="0"/>
                  </a:moveTo>
                  <a:cubicBezTo>
                    <a:pt x="11809" y="3570"/>
                    <a:pt x="12342" y="7339"/>
                    <a:pt x="13743" y="10541"/>
                  </a:cubicBezTo>
                  <a:cubicBezTo>
                    <a:pt x="10968" y="9033"/>
                    <a:pt x="7820" y="8270"/>
                    <a:pt x="4740" y="8270"/>
                  </a:cubicBezTo>
                  <a:cubicBezTo>
                    <a:pt x="3120" y="8270"/>
                    <a:pt x="1518" y="8481"/>
                    <a:pt x="0" y="8907"/>
                  </a:cubicBezTo>
                  <a:cubicBezTo>
                    <a:pt x="34" y="9074"/>
                    <a:pt x="67" y="9240"/>
                    <a:pt x="134" y="9441"/>
                  </a:cubicBezTo>
                  <a:cubicBezTo>
                    <a:pt x="1607" y="9029"/>
                    <a:pt x="3161" y="8825"/>
                    <a:pt x="4734" y="8825"/>
                  </a:cubicBezTo>
                  <a:cubicBezTo>
                    <a:pt x="8006" y="8825"/>
                    <a:pt x="11360" y="9708"/>
                    <a:pt x="14244" y="11442"/>
                  </a:cubicBezTo>
                  <a:cubicBezTo>
                    <a:pt x="14344" y="11509"/>
                    <a:pt x="14377" y="11509"/>
                    <a:pt x="14410" y="11509"/>
                  </a:cubicBezTo>
                  <a:cubicBezTo>
                    <a:pt x="14511" y="11509"/>
                    <a:pt x="14544" y="11475"/>
                    <a:pt x="14644" y="11409"/>
                  </a:cubicBezTo>
                  <a:cubicBezTo>
                    <a:pt x="14711" y="11342"/>
                    <a:pt x="14744" y="11209"/>
                    <a:pt x="14677" y="11075"/>
                  </a:cubicBezTo>
                  <a:cubicBezTo>
                    <a:pt x="13009" y="7873"/>
                    <a:pt x="12376" y="4003"/>
                    <a:pt x="12743" y="301"/>
                  </a:cubicBezTo>
                  <a:cubicBezTo>
                    <a:pt x="12576" y="167"/>
                    <a:pt x="12409" y="67"/>
                    <a:pt x="12209" y="0"/>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5"/>
            <p:cNvSpPr/>
            <p:nvPr/>
          </p:nvSpPr>
          <p:spPr>
            <a:xfrm>
              <a:off x="8422254" y="3976069"/>
              <a:ext cx="307798" cy="246056"/>
            </a:xfrm>
            <a:custGeom>
              <a:rect b="b" l="l" r="r" t="t"/>
              <a:pathLst>
                <a:path extrusionOk="0" h="8907" w="11142">
                  <a:moveTo>
                    <a:pt x="10641" y="0"/>
                  </a:moveTo>
                  <a:cubicBezTo>
                    <a:pt x="9640" y="2602"/>
                    <a:pt x="9307" y="5438"/>
                    <a:pt x="9674" y="8140"/>
                  </a:cubicBezTo>
                  <a:cubicBezTo>
                    <a:pt x="7806" y="7339"/>
                    <a:pt x="5774" y="6943"/>
                    <a:pt x="3749" y="6943"/>
                  </a:cubicBezTo>
                  <a:cubicBezTo>
                    <a:pt x="2483" y="6943"/>
                    <a:pt x="1219" y="7098"/>
                    <a:pt x="0" y="7406"/>
                  </a:cubicBezTo>
                  <a:cubicBezTo>
                    <a:pt x="67" y="7573"/>
                    <a:pt x="134" y="7773"/>
                    <a:pt x="234" y="7939"/>
                  </a:cubicBezTo>
                  <a:cubicBezTo>
                    <a:pt x="1396" y="7637"/>
                    <a:pt x="2597" y="7488"/>
                    <a:pt x="3799" y="7488"/>
                  </a:cubicBezTo>
                  <a:cubicBezTo>
                    <a:pt x="5912" y="7488"/>
                    <a:pt x="8028" y="7947"/>
                    <a:pt x="9941" y="8840"/>
                  </a:cubicBezTo>
                  <a:cubicBezTo>
                    <a:pt x="9974" y="8840"/>
                    <a:pt x="10007" y="8907"/>
                    <a:pt x="10074" y="8907"/>
                  </a:cubicBezTo>
                  <a:cubicBezTo>
                    <a:pt x="10107" y="8907"/>
                    <a:pt x="10208" y="8907"/>
                    <a:pt x="10241" y="8840"/>
                  </a:cubicBezTo>
                  <a:cubicBezTo>
                    <a:pt x="10308" y="8773"/>
                    <a:pt x="10374" y="8673"/>
                    <a:pt x="10374" y="8573"/>
                  </a:cubicBezTo>
                  <a:cubicBezTo>
                    <a:pt x="9907" y="5838"/>
                    <a:pt x="10208" y="3003"/>
                    <a:pt x="11142" y="401"/>
                  </a:cubicBezTo>
                  <a:cubicBezTo>
                    <a:pt x="11041" y="334"/>
                    <a:pt x="10975" y="267"/>
                    <a:pt x="10908" y="234"/>
                  </a:cubicBezTo>
                  <a:cubicBezTo>
                    <a:pt x="10808" y="134"/>
                    <a:pt x="10741" y="67"/>
                    <a:pt x="10641" y="0"/>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5"/>
            <p:cNvSpPr/>
            <p:nvPr/>
          </p:nvSpPr>
          <p:spPr>
            <a:xfrm>
              <a:off x="8582592" y="3372595"/>
              <a:ext cx="489349" cy="897453"/>
            </a:xfrm>
            <a:custGeom>
              <a:rect b="b" l="l" r="r" t="t"/>
              <a:pathLst>
                <a:path extrusionOk="0" h="32487" w="17714">
                  <a:moveTo>
                    <a:pt x="10199" y="1"/>
                  </a:moveTo>
                  <a:cubicBezTo>
                    <a:pt x="8068" y="1"/>
                    <a:pt x="5934" y="1595"/>
                    <a:pt x="5037" y="3632"/>
                  </a:cubicBezTo>
                  <a:cubicBezTo>
                    <a:pt x="3937" y="6101"/>
                    <a:pt x="4270" y="8970"/>
                    <a:pt x="4904" y="11638"/>
                  </a:cubicBezTo>
                  <a:cubicBezTo>
                    <a:pt x="5004" y="12172"/>
                    <a:pt x="5137" y="12772"/>
                    <a:pt x="4837" y="13239"/>
                  </a:cubicBezTo>
                  <a:cubicBezTo>
                    <a:pt x="4470" y="13806"/>
                    <a:pt x="3636" y="13806"/>
                    <a:pt x="2969" y="14006"/>
                  </a:cubicBezTo>
                  <a:cubicBezTo>
                    <a:pt x="734" y="14674"/>
                    <a:pt x="0" y="17742"/>
                    <a:pt x="801" y="19944"/>
                  </a:cubicBezTo>
                  <a:cubicBezTo>
                    <a:pt x="1602" y="22146"/>
                    <a:pt x="3336" y="23847"/>
                    <a:pt x="4604" y="25848"/>
                  </a:cubicBezTo>
                  <a:cubicBezTo>
                    <a:pt x="5838" y="27850"/>
                    <a:pt x="6605" y="30585"/>
                    <a:pt x="5237" y="32486"/>
                  </a:cubicBezTo>
                  <a:cubicBezTo>
                    <a:pt x="9007" y="29151"/>
                    <a:pt x="12609" y="25448"/>
                    <a:pt x="15712" y="21312"/>
                  </a:cubicBezTo>
                  <a:cubicBezTo>
                    <a:pt x="16445" y="20411"/>
                    <a:pt x="17146" y="19410"/>
                    <a:pt x="17446" y="18276"/>
                  </a:cubicBezTo>
                  <a:cubicBezTo>
                    <a:pt x="17713" y="17142"/>
                    <a:pt x="17546" y="15808"/>
                    <a:pt x="16779" y="14974"/>
                  </a:cubicBezTo>
                  <a:cubicBezTo>
                    <a:pt x="15978" y="14173"/>
                    <a:pt x="14778" y="13906"/>
                    <a:pt x="14110" y="13006"/>
                  </a:cubicBezTo>
                  <a:cubicBezTo>
                    <a:pt x="12976" y="11605"/>
                    <a:pt x="13944" y="9603"/>
                    <a:pt x="14444" y="7835"/>
                  </a:cubicBezTo>
                  <a:cubicBezTo>
                    <a:pt x="15278" y="5000"/>
                    <a:pt x="14444" y="1297"/>
                    <a:pt x="11642" y="263"/>
                  </a:cubicBezTo>
                  <a:cubicBezTo>
                    <a:pt x="11171" y="84"/>
                    <a:pt x="10685" y="1"/>
                    <a:pt x="10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5"/>
            <p:cNvSpPr/>
            <p:nvPr/>
          </p:nvSpPr>
          <p:spPr>
            <a:xfrm>
              <a:off x="8726355" y="3371573"/>
              <a:ext cx="176938" cy="896625"/>
            </a:xfrm>
            <a:custGeom>
              <a:rect b="b" l="l" r="r" t="t"/>
              <a:pathLst>
                <a:path extrusionOk="0" h="32457" w="6405">
                  <a:moveTo>
                    <a:pt x="5404" y="0"/>
                  </a:moveTo>
                  <a:cubicBezTo>
                    <a:pt x="5404" y="33"/>
                    <a:pt x="5337" y="100"/>
                    <a:pt x="5337" y="134"/>
                  </a:cubicBezTo>
                  <a:cubicBezTo>
                    <a:pt x="5804" y="10441"/>
                    <a:pt x="4236" y="20882"/>
                    <a:pt x="734" y="30555"/>
                  </a:cubicBezTo>
                  <a:cubicBezTo>
                    <a:pt x="634" y="31222"/>
                    <a:pt x="434" y="31890"/>
                    <a:pt x="0" y="32457"/>
                  </a:cubicBezTo>
                  <a:cubicBezTo>
                    <a:pt x="300" y="32190"/>
                    <a:pt x="601" y="31890"/>
                    <a:pt x="901" y="31656"/>
                  </a:cubicBezTo>
                  <a:cubicBezTo>
                    <a:pt x="4703" y="21682"/>
                    <a:pt x="6405" y="10808"/>
                    <a:pt x="5938" y="134"/>
                  </a:cubicBezTo>
                  <a:cubicBezTo>
                    <a:pt x="5771" y="33"/>
                    <a:pt x="5571" y="33"/>
                    <a:pt x="5404"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5"/>
            <p:cNvSpPr/>
            <p:nvPr/>
          </p:nvSpPr>
          <p:spPr>
            <a:xfrm>
              <a:off x="8728178" y="3446216"/>
              <a:ext cx="261747" cy="282908"/>
            </a:xfrm>
            <a:custGeom>
              <a:rect b="b" l="l" r="r" t="t"/>
              <a:pathLst>
                <a:path extrusionOk="0" h="10241" w="9475">
                  <a:moveTo>
                    <a:pt x="301" y="0"/>
                  </a:moveTo>
                  <a:cubicBezTo>
                    <a:pt x="168" y="167"/>
                    <a:pt x="68" y="334"/>
                    <a:pt x="1" y="500"/>
                  </a:cubicBezTo>
                  <a:cubicBezTo>
                    <a:pt x="2169" y="2902"/>
                    <a:pt x="3870" y="6171"/>
                    <a:pt x="4904" y="10007"/>
                  </a:cubicBezTo>
                  <a:cubicBezTo>
                    <a:pt x="4904" y="10141"/>
                    <a:pt x="5004" y="10241"/>
                    <a:pt x="5138" y="10241"/>
                  </a:cubicBezTo>
                  <a:cubicBezTo>
                    <a:pt x="5238" y="10241"/>
                    <a:pt x="5371" y="10174"/>
                    <a:pt x="5405" y="10107"/>
                  </a:cubicBezTo>
                  <a:cubicBezTo>
                    <a:pt x="6505" y="8139"/>
                    <a:pt x="7840" y="6171"/>
                    <a:pt x="9341" y="4336"/>
                  </a:cubicBezTo>
                  <a:lnTo>
                    <a:pt x="9474" y="3336"/>
                  </a:lnTo>
                  <a:lnTo>
                    <a:pt x="9474" y="3336"/>
                  </a:lnTo>
                  <a:cubicBezTo>
                    <a:pt x="7873" y="5170"/>
                    <a:pt x="6405" y="7239"/>
                    <a:pt x="5238" y="9240"/>
                  </a:cubicBezTo>
                  <a:cubicBezTo>
                    <a:pt x="4404" y="6405"/>
                    <a:pt x="2903" y="2802"/>
                    <a:pt x="301"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5"/>
            <p:cNvSpPr/>
            <p:nvPr/>
          </p:nvSpPr>
          <p:spPr>
            <a:xfrm>
              <a:off x="8704227" y="3616692"/>
              <a:ext cx="269095" cy="319787"/>
            </a:xfrm>
            <a:custGeom>
              <a:rect b="b" l="l" r="r" t="t"/>
              <a:pathLst>
                <a:path extrusionOk="0" h="11576" w="9741">
                  <a:moveTo>
                    <a:pt x="1" y="0"/>
                  </a:moveTo>
                  <a:cubicBezTo>
                    <a:pt x="34" y="300"/>
                    <a:pt x="67" y="601"/>
                    <a:pt x="101" y="934"/>
                  </a:cubicBezTo>
                  <a:cubicBezTo>
                    <a:pt x="2769" y="3669"/>
                    <a:pt x="4404" y="7439"/>
                    <a:pt x="4504" y="11308"/>
                  </a:cubicBezTo>
                  <a:cubicBezTo>
                    <a:pt x="4504" y="11442"/>
                    <a:pt x="4570" y="11575"/>
                    <a:pt x="4704" y="11575"/>
                  </a:cubicBezTo>
                  <a:lnTo>
                    <a:pt x="4737" y="11575"/>
                  </a:lnTo>
                  <a:cubicBezTo>
                    <a:pt x="4871" y="11575"/>
                    <a:pt x="4937" y="11508"/>
                    <a:pt x="5004" y="11408"/>
                  </a:cubicBezTo>
                  <a:cubicBezTo>
                    <a:pt x="6238" y="8840"/>
                    <a:pt x="7839" y="6438"/>
                    <a:pt x="9741" y="4270"/>
                  </a:cubicBezTo>
                  <a:cubicBezTo>
                    <a:pt x="9707" y="4236"/>
                    <a:pt x="9674" y="4170"/>
                    <a:pt x="9674" y="4136"/>
                  </a:cubicBezTo>
                  <a:cubicBezTo>
                    <a:pt x="9574" y="4003"/>
                    <a:pt x="9507" y="3903"/>
                    <a:pt x="9441" y="3769"/>
                  </a:cubicBezTo>
                  <a:cubicBezTo>
                    <a:pt x="7706" y="5738"/>
                    <a:pt x="6205" y="7906"/>
                    <a:pt x="5004" y="10174"/>
                  </a:cubicBezTo>
                  <a:cubicBezTo>
                    <a:pt x="4671" y="6305"/>
                    <a:pt x="2836" y="2635"/>
                    <a:pt x="1"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5"/>
            <p:cNvSpPr/>
            <p:nvPr/>
          </p:nvSpPr>
          <p:spPr>
            <a:xfrm>
              <a:off x="8633285" y="3767802"/>
              <a:ext cx="419292" cy="321638"/>
            </a:xfrm>
            <a:custGeom>
              <a:rect b="b" l="l" r="r" t="t"/>
              <a:pathLst>
                <a:path extrusionOk="0" h="11643" w="15178">
                  <a:moveTo>
                    <a:pt x="500" y="1"/>
                  </a:moveTo>
                  <a:cubicBezTo>
                    <a:pt x="334" y="101"/>
                    <a:pt x="167" y="201"/>
                    <a:pt x="0" y="334"/>
                  </a:cubicBezTo>
                  <a:cubicBezTo>
                    <a:pt x="3469" y="2936"/>
                    <a:pt x="5704" y="7106"/>
                    <a:pt x="5904" y="11376"/>
                  </a:cubicBezTo>
                  <a:cubicBezTo>
                    <a:pt x="5904" y="11509"/>
                    <a:pt x="5971" y="11642"/>
                    <a:pt x="6104" y="11642"/>
                  </a:cubicBezTo>
                  <a:lnTo>
                    <a:pt x="6171" y="11642"/>
                  </a:lnTo>
                  <a:cubicBezTo>
                    <a:pt x="6271" y="11642"/>
                    <a:pt x="6405" y="11609"/>
                    <a:pt x="6438" y="11476"/>
                  </a:cubicBezTo>
                  <a:cubicBezTo>
                    <a:pt x="8606" y="7473"/>
                    <a:pt x="11608" y="3937"/>
                    <a:pt x="15178" y="1101"/>
                  </a:cubicBezTo>
                  <a:cubicBezTo>
                    <a:pt x="15111" y="935"/>
                    <a:pt x="14977" y="801"/>
                    <a:pt x="14844" y="668"/>
                  </a:cubicBezTo>
                  <a:cubicBezTo>
                    <a:pt x="11442" y="3336"/>
                    <a:pt x="8573" y="6672"/>
                    <a:pt x="6405" y="10442"/>
                  </a:cubicBezTo>
                  <a:cubicBezTo>
                    <a:pt x="5971" y="6372"/>
                    <a:pt x="3769" y="2502"/>
                    <a:pt x="500" y="1"/>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5"/>
            <p:cNvSpPr/>
            <p:nvPr/>
          </p:nvSpPr>
          <p:spPr>
            <a:xfrm>
              <a:off x="8755831" y="3820594"/>
              <a:ext cx="547389" cy="473410"/>
            </a:xfrm>
            <a:custGeom>
              <a:rect b="b" l="l" r="r" t="t"/>
              <a:pathLst>
                <a:path extrusionOk="0" h="17137" w="19815">
                  <a:moveTo>
                    <a:pt x="18053" y="1"/>
                  </a:moveTo>
                  <a:cubicBezTo>
                    <a:pt x="13772" y="1"/>
                    <a:pt x="9460" y="1575"/>
                    <a:pt x="6205" y="4361"/>
                  </a:cubicBezTo>
                  <a:cubicBezTo>
                    <a:pt x="2536" y="7530"/>
                    <a:pt x="201" y="12267"/>
                    <a:pt x="1" y="17137"/>
                  </a:cubicBezTo>
                  <a:cubicBezTo>
                    <a:pt x="4837" y="15469"/>
                    <a:pt x="9240" y="14068"/>
                    <a:pt x="12976" y="11399"/>
                  </a:cubicBezTo>
                  <a:cubicBezTo>
                    <a:pt x="16646" y="8731"/>
                    <a:pt x="19514" y="4628"/>
                    <a:pt x="19815" y="91"/>
                  </a:cubicBezTo>
                  <a:cubicBezTo>
                    <a:pt x="19230" y="31"/>
                    <a:pt x="18642" y="1"/>
                    <a:pt x="180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5"/>
            <p:cNvSpPr/>
            <p:nvPr/>
          </p:nvSpPr>
          <p:spPr>
            <a:xfrm>
              <a:off x="9046119" y="3839683"/>
              <a:ext cx="206442" cy="185281"/>
            </a:xfrm>
            <a:custGeom>
              <a:rect b="b" l="l" r="r" t="t"/>
              <a:pathLst>
                <a:path extrusionOk="0" h="6707" w="7473">
                  <a:moveTo>
                    <a:pt x="2669" y="1"/>
                  </a:moveTo>
                  <a:lnTo>
                    <a:pt x="2669" y="1"/>
                  </a:lnTo>
                  <a:cubicBezTo>
                    <a:pt x="2468" y="34"/>
                    <a:pt x="2302" y="101"/>
                    <a:pt x="2068" y="167"/>
                  </a:cubicBezTo>
                  <a:cubicBezTo>
                    <a:pt x="2035" y="2269"/>
                    <a:pt x="1067" y="4604"/>
                    <a:pt x="67" y="6272"/>
                  </a:cubicBezTo>
                  <a:cubicBezTo>
                    <a:pt x="0" y="6405"/>
                    <a:pt x="33" y="6539"/>
                    <a:pt x="133" y="6605"/>
                  </a:cubicBezTo>
                  <a:cubicBezTo>
                    <a:pt x="177" y="6670"/>
                    <a:pt x="247" y="6707"/>
                    <a:pt x="328" y="6707"/>
                  </a:cubicBezTo>
                  <a:cubicBezTo>
                    <a:pt x="373" y="6707"/>
                    <a:pt x="420" y="6696"/>
                    <a:pt x="467" y="6672"/>
                  </a:cubicBezTo>
                  <a:cubicBezTo>
                    <a:pt x="1749" y="5970"/>
                    <a:pt x="3488" y="5549"/>
                    <a:pt x="5225" y="5549"/>
                  </a:cubicBezTo>
                  <a:cubicBezTo>
                    <a:pt x="5883" y="5549"/>
                    <a:pt x="6540" y="5610"/>
                    <a:pt x="7172" y="5738"/>
                  </a:cubicBezTo>
                  <a:cubicBezTo>
                    <a:pt x="7305" y="5571"/>
                    <a:pt x="7372" y="5404"/>
                    <a:pt x="7472" y="5238"/>
                  </a:cubicBezTo>
                  <a:cubicBezTo>
                    <a:pt x="6720" y="5064"/>
                    <a:pt x="5935" y="4983"/>
                    <a:pt x="5153" y="4983"/>
                  </a:cubicBezTo>
                  <a:cubicBezTo>
                    <a:pt x="3682" y="4983"/>
                    <a:pt x="2221" y="5270"/>
                    <a:pt x="1001" y="5771"/>
                  </a:cubicBezTo>
                  <a:cubicBezTo>
                    <a:pt x="1668" y="4504"/>
                    <a:pt x="2635" y="2269"/>
                    <a:pt x="2669" y="1"/>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5"/>
            <p:cNvSpPr/>
            <p:nvPr/>
          </p:nvSpPr>
          <p:spPr>
            <a:xfrm>
              <a:off x="8756743" y="3832307"/>
              <a:ext cx="544627" cy="461697"/>
            </a:xfrm>
            <a:custGeom>
              <a:rect b="b" l="l" r="r" t="t"/>
              <a:pathLst>
                <a:path extrusionOk="0" h="16713" w="19715">
                  <a:moveTo>
                    <a:pt x="19715" y="1"/>
                  </a:moveTo>
                  <a:cubicBezTo>
                    <a:pt x="12376" y="4504"/>
                    <a:pt x="5672" y="10208"/>
                    <a:pt x="1" y="16713"/>
                  </a:cubicBezTo>
                  <a:cubicBezTo>
                    <a:pt x="368" y="16613"/>
                    <a:pt x="701" y="16479"/>
                    <a:pt x="1102" y="16346"/>
                  </a:cubicBezTo>
                  <a:cubicBezTo>
                    <a:pt x="6472" y="10308"/>
                    <a:pt x="12777" y="5004"/>
                    <a:pt x="19648" y="701"/>
                  </a:cubicBezTo>
                  <a:cubicBezTo>
                    <a:pt x="19682" y="468"/>
                    <a:pt x="19715" y="201"/>
                    <a:pt x="197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5"/>
            <p:cNvSpPr/>
            <p:nvPr/>
          </p:nvSpPr>
          <p:spPr>
            <a:xfrm>
              <a:off x="8881167" y="3899575"/>
              <a:ext cx="216580" cy="274040"/>
            </a:xfrm>
            <a:custGeom>
              <a:rect b="b" l="l" r="r" t="t"/>
              <a:pathLst>
                <a:path extrusionOk="0" h="9920" w="7840">
                  <a:moveTo>
                    <a:pt x="3769" y="1"/>
                  </a:moveTo>
                  <a:lnTo>
                    <a:pt x="3769" y="1"/>
                  </a:lnTo>
                  <a:cubicBezTo>
                    <a:pt x="3603" y="101"/>
                    <a:pt x="3369" y="234"/>
                    <a:pt x="3202" y="368"/>
                  </a:cubicBezTo>
                  <a:cubicBezTo>
                    <a:pt x="3369" y="3670"/>
                    <a:pt x="2202" y="7206"/>
                    <a:pt x="100" y="9441"/>
                  </a:cubicBezTo>
                  <a:cubicBezTo>
                    <a:pt x="0" y="9541"/>
                    <a:pt x="0" y="9708"/>
                    <a:pt x="33" y="9774"/>
                  </a:cubicBezTo>
                  <a:cubicBezTo>
                    <a:pt x="110" y="9876"/>
                    <a:pt x="206" y="9920"/>
                    <a:pt x="291" y="9920"/>
                  </a:cubicBezTo>
                  <a:cubicBezTo>
                    <a:pt x="318" y="9920"/>
                    <a:pt x="343" y="9916"/>
                    <a:pt x="367" y="9908"/>
                  </a:cubicBezTo>
                  <a:cubicBezTo>
                    <a:pt x="1859" y="9432"/>
                    <a:pt x="3379" y="9181"/>
                    <a:pt x="4845" y="9181"/>
                  </a:cubicBezTo>
                  <a:cubicBezTo>
                    <a:pt x="5641" y="9181"/>
                    <a:pt x="6421" y="9255"/>
                    <a:pt x="7172" y="9408"/>
                  </a:cubicBezTo>
                  <a:cubicBezTo>
                    <a:pt x="7372" y="9274"/>
                    <a:pt x="7639" y="9107"/>
                    <a:pt x="7839" y="8974"/>
                  </a:cubicBezTo>
                  <a:cubicBezTo>
                    <a:pt x="6862" y="8706"/>
                    <a:pt x="5826" y="8572"/>
                    <a:pt x="4762" y="8572"/>
                  </a:cubicBezTo>
                  <a:cubicBezTo>
                    <a:pt x="3573" y="8572"/>
                    <a:pt x="2349" y="8739"/>
                    <a:pt x="1134" y="9074"/>
                  </a:cubicBezTo>
                  <a:cubicBezTo>
                    <a:pt x="3102" y="6606"/>
                    <a:pt x="4036" y="3203"/>
                    <a:pt x="3769" y="1"/>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5"/>
            <p:cNvSpPr/>
            <p:nvPr/>
          </p:nvSpPr>
          <p:spPr>
            <a:xfrm>
              <a:off x="8524524" y="4239449"/>
              <a:ext cx="387054" cy="134727"/>
            </a:xfrm>
            <a:custGeom>
              <a:rect b="b" l="l" r="r" t="t"/>
              <a:pathLst>
                <a:path extrusionOk="0" h="4877" w="14011">
                  <a:moveTo>
                    <a:pt x="7150" y="0"/>
                  </a:moveTo>
                  <a:cubicBezTo>
                    <a:pt x="4344" y="0"/>
                    <a:pt x="1440" y="1108"/>
                    <a:pt x="1" y="3743"/>
                  </a:cubicBezTo>
                  <a:cubicBezTo>
                    <a:pt x="1702" y="4410"/>
                    <a:pt x="4204" y="4877"/>
                    <a:pt x="7039" y="4877"/>
                  </a:cubicBezTo>
                  <a:cubicBezTo>
                    <a:pt x="9775" y="4877"/>
                    <a:pt x="12276" y="4443"/>
                    <a:pt x="14011" y="3776"/>
                  </a:cubicBezTo>
                  <a:cubicBezTo>
                    <a:pt x="13777" y="2775"/>
                    <a:pt x="12943" y="1875"/>
                    <a:pt x="12043" y="1274"/>
                  </a:cubicBezTo>
                  <a:cubicBezTo>
                    <a:pt x="10734" y="463"/>
                    <a:pt x="8962" y="0"/>
                    <a:pt x="71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5"/>
            <p:cNvSpPr/>
            <p:nvPr/>
          </p:nvSpPr>
          <p:spPr>
            <a:xfrm>
              <a:off x="8445294" y="3492102"/>
              <a:ext cx="299510" cy="803749"/>
            </a:xfrm>
            <a:custGeom>
              <a:rect b="b" l="l" r="r" t="t"/>
              <a:pathLst>
                <a:path extrusionOk="0" h="29095" w="10842">
                  <a:moveTo>
                    <a:pt x="287" y="0"/>
                  </a:moveTo>
                  <a:cubicBezTo>
                    <a:pt x="269" y="0"/>
                    <a:pt x="252" y="2"/>
                    <a:pt x="234" y="7"/>
                  </a:cubicBezTo>
                  <a:cubicBezTo>
                    <a:pt x="100" y="107"/>
                    <a:pt x="0" y="240"/>
                    <a:pt x="67" y="407"/>
                  </a:cubicBezTo>
                  <a:lnTo>
                    <a:pt x="10274" y="28928"/>
                  </a:lnTo>
                  <a:cubicBezTo>
                    <a:pt x="10308" y="28994"/>
                    <a:pt x="10408" y="29094"/>
                    <a:pt x="10541" y="29094"/>
                  </a:cubicBezTo>
                  <a:lnTo>
                    <a:pt x="10641" y="29094"/>
                  </a:lnTo>
                  <a:cubicBezTo>
                    <a:pt x="10775" y="28994"/>
                    <a:pt x="10841" y="28861"/>
                    <a:pt x="10808" y="28694"/>
                  </a:cubicBezTo>
                  <a:lnTo>
                    <a:pt x="601" y="174"/>
                  </a:lnTo>
                  <a:cubicBezTo>
                    <a:pt x="514" y="87"/>
                    <a:pt x="402" y="0"/>
                    <a:pt x="287" y="0"/>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5"/>
            <p:cNvSpPr/>
            <p:nvPr/>
          </p:nvSpPr>
          <p:spPr>
            <a:xfrm>
              <a:off x="8389076" y="3446990"/>
              <a:ext cx="175115" cy="335589"/>
            </a:xfrm>
            <a:custGeom>
              <a:rect b="b" l="l" r="r" t="t"/>
              <a:pathLst>
                <a:path extrusionOk="0" h="12148" w="6339">
                  <a:moveTo>
                    <a:pt x="1813" y="0"/>
                  </a:moveTo>
                  <a:cubicBezTo>
                    <a:pt x="1651" y="0"/>
                    <a:pt x="1490" y="23"/>
                    <a:pt x="1335" y="72"/>
                  </a:cubicBezTo>
                  <a:cubicBezTo>
                    <a:pt x="668" y="272"/>
                    <a:pt x="267" y="939"/>
                    <a:pt x="134" y="1640"/>
                  </a:cubicBezTo>
                  <a:cubicBezTo>
                    <a:pt x="0" y="2374"/>
                    <a:pt x="167" y="3074"/>
                    <a:pt x="367" y="3741"/>
                  </a:cubicBezTo>
                  <a:cubicBezTo>
                    <a:pt x="1435" y="7077"/>
                    <a:pt x="3503" y="10046"/>
                    <a:pt x="6272" y="12147"/>
                  </a:cubicBezTo>
                  <a:cubicBezTo>
                    <a:pt x="6338" y="8945"/>
                    <a:pt x="5771" y="5409"/>
                    <a:pt x="4303" y="2240"/>
                  </a:cubicBezTo>
                  <a:cubicBezTo>
                    <a:pt x="4037" y="1607"/>
                    <a:pt x="3703" y="1039"/>
                    <a:pt x="3203" y="572"/>
                  </a:cubicBezTo>
                  <a:cubicBezTo>
                    <a:pt x="2825" y="220"/>
                    <a:pt x="2313" y="0"/>
                    <a:pt x="1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5"/>
            <p:cNvSpPr/>
            <p:nvPr/>
          </p:nvSpPr>
          <p:spPr>
            <a:xfrm>
              <a:off x="8356810" y="3780648"/>
              <a:ext cx="241470" cy="160418"/>
            </a:xfrm>
            <a:custGeom>
              <a:rect b="b" l="l" r="r" t="t"/>
              <a:pathLst>
                <a:path extrusionOk="0" h="5807" w="8741">
                  <a:moveTo>
                    <a:pt x="1713" y="0"/>
                  </a:moveTo>
                  <a:cubicBezTo>
                    <a:pt x="1676" y="0"/>
                    <a:pt x="1639" y="1"/>
                    <a:pt x="1602" y="3"/>
                  </a:cubicBezTo>
                  <a:cubicBezTo>
                    <a:pt x="801" y="69"/>
                    <a:pt x="1" y="703"/>
                    <a:pt x="1" y="1504"/>
                  </a:cubicBezTo>
                  <a:cubicBezTo>
                    <a:pt x="1" y="2371"/>
                    <a:pt x="835" y="2971"/>
                    <a:pt x="1602" y="3372"/>
                  </a:cubicBezTo>
                  <a:cubicBezTo>
                    <a:pt x="3970" y="4673"/>
                    <a:pt x="6472" y="5540"/>
                    <a:pt x="8740" y="5807"/>
                  </a:cubicBezTo>
                  <a:cubicBezTo>
                    <a:pt x="7640" y="3672"/>
                    <a:pt x="5938" y="1871"/>
                    <a:pt x="3837" y="670"/>
                  </a:cubicBezTo>
                  <a:cubicBezTo>
                    <a:pt x="3169" y="320"/>
                    <a:pt x="2471" y="0"/>
                    <a:pt x="17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5"/>
            <p:cNvSpPr/>
            <p:nvPr/>
          </p:nvSpPr>
          <p:spPr>
            <a:xfrm>
              <a:off x="8598256" y="3613736"/>
              <a:ext cx="101384" cy="341169"/>
            </a:xfrm>
            <a:custGeom>
              <a:rect b="b" l="l" r="r" t="t"/>
              <a:pathLst>
                <a:path extrusionOk="0" h="12350" w="3670">
                  <a:moveTo>
                    <a:pt x="2287" y="0"/>
                  </a:moveTo>
                  <a:cubicBezTo>
                    <a:pt x="1490" y="0"/>
                    <a:pt x="1026" y="982"/>
                    <a:pt x="834" y="1842"/>
                  </a:cubicBezTo>
                  <a:cubicBezTo>
                    <a:pt x="34" y="5244"/>
                    <a:pt x="0" y="8880"/>
                    <a:pt x="668" y="12349"/>
                  </a:cubicBezTo>
                  <a:cubicBezTo>
                    <a:pt x="2536" y="8880"/>
                    <a:pt x="3670" y="5444"/>
                    <a:pt x="3603" y="2075"/>
                  </a:cubicBezTo>
                  <a:cubicBezTo>
                    <a:pt x="3570" y="1208"/>
                    <a:pt x="3269" y="74"/>
                    <a:pt x="2402" y="7"/>
                  </a:cubicBezTo>
                  <a:cubicBezTo>
                    <a:pt x="2363" y="3"/>
                    <a:pt x="2324" y="0"/>
                    <a:pt x="22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5"/>
            <p:cNvSpPr/>
            <p:nvPr/>
          </p:nvSpPr>
          <p:spPr>
            <a:xfrm>
              <a:off x="8386314" y="3985987"/>
              <a:ext cx="299510" cy="185474"/>
            </a:xfrm>
            <a:custGeom>
              <a:rect b="b" l="l" r="r" t="t"/>
              <a:pathLst>
                <a:path extrusionOk="0" h="6714" w="10842">
                  <a:moveTo>
                    <a:pt x="1730" y="0"/>
                  </a:moveTo>
                  <a:cubicBezTo>
                    <a:pt x="1594" y="0"/>
                    <a:pt x="1462" y="12"/>
                    <a:pt x="1335" y="42"/>
                  </a:cubicBezTo>
                  <a:cubicBezTo>
                    <a:pt x="868" y="108"/>
                    <a:pt x="401" y="409"/>
                    <a:pt x="234" y="876"/>
                  </a:cubicBezTo>
                  <a:cubicBezTo>
                    <a:pt x="0" y="1710"/>
                    <a:pt x="834" y="2443"/>
                    <a:pt x="1568" y="2877"/>
                  </a:cubicBezTo>
                  <a:cubicBezTo>
                    <a:pt x="4504" y="4478"/>
                    <a:pt x="7706" y="5579"/>
                    <a:pt x="10841" y="6713"/>
                  </a:cubicBezTo>
                  <a:cubicBezTo>
                    <a:pt x="9207" y="3544"/>
                    <a:pt x="6205" y="1109"/>
                    <a:pt x="2736" y="142"/>
                  </a:cubicBezTo>
                  <a:cubicBezTo>
                    <a:pt x="2405" y="71"/>
                    <a:pt x="2059" y="0"/>
                    <a:pt x="17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5"/>
            <p:cNvSpPr/>
            <p:nvPr/>
          </p:nvSpPr>
          <p:spPr>
            <a:xfrm>
              <a:off x="8682099" y="3869988"/>
              <a:ext cx="111550" cy="293157"/>
            </a:xfrm>
            <a:custGeom>
              <a:rect b="b" l="l" r="r" t="t"/>
              <a:pathLst>
                <a:path extrusionOk="0" h="10612" w="4038">
                  <a:moveTo>
                    <a:pt x="2884" y="1"/>
                  </a:moveTo>
                  <a:cubicBezTo>
                    <a:pt x="2163" y="1"/>
                    <a:pt x="1659" y="799"/>
                    <a:pt x="1402" y="1505"/>
                  </a:cubicBezTo>
                  <a:cubicBezTo>
                    <a:pt x="368" y="4408"/>
                    <a:pt x="1" y="7576"/>
                    <a:pt x="368" y="10612"/>
                  </a:cubicBezTo>
                  <a:cubicBezTo>
                    <a:pt x="2703" y="8310"/>
                    <a:pt x="3904" y="5175"/>
                    <a:pt x="4004" y="2006"/>
                  </a:cubicBezTo>
                  <a:cubicBezTo>
                    <a:pt x="4037" y="1172"/>
                    <a:pt x="3804" y="138"/>
                    <a:pt x="2970" y="4"/>
                  </a:cubicBezTo>
                  <a:cubicBezTo>
                    <a:pt x="2941" y="2"/>
                    <a:pt x="2912" y="1"/>
                    <a:pt x="28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5"/>
            <p:cNvSpPr/>
            <p:nvPr/>
          </p:nvSpPr>
          <p:spPr>
            <a:xfrm>
              <a:off x="8521761" y="4647833"/>
              <a:ext cx="380617" cy="108760"/>
            </a:xfrm>
            <a:custGeom>
              <a:rect b="b" l="l" r="r" t="t"/>
              <a:pathLst>
                <a:path extrusionOk="0" h="3937" w="13778">
                  <a:moveTo>
                    <a:pt x="6872" y="1"/>
                  </a:moveTo>
                  <a:cubicBezTo>
                    <a:pt x="3070" y="1"/>
                    <a:pt x="1" y="868"/>
                    <a:pt x="1" y="1969"/>
                  </a:cubicBezTo>
                  <a:cubicBezTo>
                    <a:pt x="1" y="3036"/>
                    <a:pt x="3070" y="3937"/>
                    <a:pt x="6872" y="3937"/>
                  </a:cubicBezTo>
                  <a:cubicBezTo>
                    <a:pt x="10675" y="3937"/>
                    <a:pt x="13777" y="3036"/>
                    <a:pt x="13777" y="1969"/>
                  </a:cubicBezTo>
                  <a:cubicBezTo>
                    <a:pt x="13777" y="868"/>
                    <a:pt x="10675" y="1"/>
                    <a:pt x="6872" y="1"/>
                  </a:cubicBezTo>
                  <a:close/>
                </a:path>
              </a:pathLst>
            </a:custGeom>
            <a:solidFill>
              <a:srgbClr val="373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5"/>
            <p:cNvSpPr/>
            <p:nvPr/>
          </p:nvSpPr>
          <p:spPr>
            <a:xfrm>
              <a:off x="8469245" y="4301357"/>
              <a:ext cx="499488" cy="383380"/>
            </a:xfrm>
            <a:custGeom>
              <a:rect b="b" l="l" r="r" t="t"/>
              <a:pathLst>
                <a:path extrusionOk="0" h="13878" w="18081">
                  <a:moveTo>
                    <a:pt x="0" y="1"/>
                  </a:moveTo>
                  <a:lnTo>
                    <a:pt x="2869" y="10508"/>
                  </a:lnTo>
                  <a:cubicBezTo>
                    <a:pt x="3403" y="12509"/>
                    <a:pt x="5238" y="13877"/>
                    <a:pt x="7339" y="13877"/>
                  </a:cubicBezTo>
                  <a:lnTo>
                    <a:pt x="10741" y="13877"/>
                  </a:lnTo>
                  <a:cubicBezTo>
                    <a:pt x="12843" y="13877"/>
                    <a:pt x="14678" y="12509"/>
                    <a:pt x="15211" y="10508"/>
                  </a:cubicBezTo>
                  <a:lnTo>
                    <a:pt x="18080" y="1"/>
                  </a:lnTo>
                  <a:lnTo>
                    <a:pt x="18080" y="1"/>
                  </a:lnTo>
                  <a:cubicBezTo>
                    <a:pt x="17279" y="1502"/>
                    <a:pt x="13543" y="2636"/>
                    <a:pt x="9040" y="2636"/>
                  </a:cubicBezTo>
                  <a:cubicBezTo>
                    <a:pt x="4537" y="2636"/>
                    <a:pt x="768" y="150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5"/>
            <p:cNvSpPr/>
            <p:nvPr/>
          </p:nvSpPr>
          <p:spPr>
            <a:xfrm>
              <a:off x="8469245" y="4299506"/>
              <a:ext cx="314262" cy="384291"/>
            </a:xfrm>
            <a:custGeom>
              <a:rect b="b" l="l" r="r" t="t"/>
              <a:pathLst>
                <a:path extrusionOk="0" h="13911" w="11376">
                  <a:moveTo>
                    <a:pt x="0" y="1"/>
                  </a:moveTo>
                  <a:lnTo>
                    <a:pt x="2869" y="10542"/>
                  </a:lnTo>
                  <a:cubicBezTo>
                    <a:pt x="3403" y="12543"/>
                    <a:pt x="5238" y="13911"/>
                    <a:pt x="7339" y="13911"/>
                  </a:cubicBezTo>
                  <a:lnTo>
                    <a:pt x="10741" y="13911"/>
                  </a:lnTo>
                  <a:cubicBezTo>
                    <a:pt x="10942" y="13911"/>
                    <a:pt x="11175" y="13911"/>
                    <a:pt x="11375" y="13877"/>
                  </a:cubicBezTo>
                  <a:cubicBezTo>
                    <a:pt x="7773" y="10408"/>
                    <a:pt x="6071" y="5905"/>
                    <a:pt x="5238" y="2369"/>
                  </a:cubicBezTo>
                  <a:cubicBezTo>
                    <a:pt x="2569" y="1936"/>
                    <a:pt x="568" y="1068"/>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5"/>
            <p:cNvSpPr/>
            <p:nvPr/>
          </p:nvSpPr>
          <p:spPr>
            <a:xfrm>
              <a:off x="6922969" y="4195386"/>
              <a:ext cx="786042" cy="126274"/>
            </a:xfrm>
            <a:custGeom>
              <a:rect b="b" l="l" r="r" t="t"/>
              <a:pathLst>
                <a:path extrusionOk="0" h="4571" w="28454">
                  <a:moveTo>
                    <a:pt x="0" y="0"/>
                  </a:moveTo>
                  <a:lnTo>
                    <a:pt x="0" y="4570"/>
                  </a:lnTo>
                  <a:lnTo>
                    <a:pt x="28454" y="4570"/>
                  </a:lnTo>
                  <a:lnTo>
                    <a:pt x="28454"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5"/>
            <p:cNvSpPr/>
            <p:nvPr/>
          </p:nvSpPr>
          <p:spPr>
            <a:xfrm>
              <a:off x="6922969" y="4195386"/>
              <a:ext cx="786042" cy="65444"/>
            </a:xfrm>
            <a:custGeom>
              <a:rect b="b" l="l" r="r" t="t"/>
              <a:pathLst>
                <a:path extrusionOk="0" h="2369" w="28454">
                  <a:moveTo>
                    <a:pt x="0" y="0"/>
                  </a:moveTo>
                  <a:lnTo>
                    <a:pt x="0" y="2369"/>
                  </a:lnTo>
                  <a:lnTo>
                    <a:pt x="28454" y="2369"/>
                  </a:lnTo>
                  <a:lnTo>
                    <a:pt x="28454"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5"/>
            <p:cNvSpPr/>
            <p:nvPr/>
          </p:nvSpPr>
          <p:spPr>
            <a:xfrm>
              <a:off x="6700889" y="4283843"/>
              <a:ext cx="1159255" cy="387054"/>
            </a:xfrm>
            <a:custGeom>
              <a:rect b="b" l="l" r="r" t="t"/>
              <a:pathLst>
                <a:path extrusionOk="0" h="14011" w="41964">
                  <a:moveTo>
                    <a:pt x="8073" y="1"/>
                  </a:moveTo>
                  <a:lnTo>
                    <a:pt x="0" y="14011"/>
                  </a:lnTo>
                  <a:lnTo>
                    <a:pt x="41897" y="14011"/>
                  </a:lnTo>
                  <a:cubicBezTo>
                    <a:pt x="41897" y="14011"/>
                    <a:pt x="41963" y="6672"/>
                    <a:pt x="364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5"/>
            <p:cNvSpPr/>
            <p:nvPr/>
          </p:nvSpPr>
          <p:spPr>
            <a:xfrm>
              <a:off x="6147966" y="3768741"/>
              <a:ext cx="729853" cy="825684"/>
            </a:xfrm>
            <a:custGeom>
              <a:rect b="b" l="l" r="r" t="t"/>
              <a:pathLst>
                <a:path extrusionOk="0" h="29889" w="26420">
                  <a:moveTo>
                    <a:pt x="16279" y="0"/>
                  </a:moveTo>
                  <a:lnTo>
                    <a:pt x="1" y="22550"/>
                  </a:lnTo>
                  <a:lnTo>
                    <a:pt x="10141" y="29888"/>
                  </a:lnTo>
                  <a:lnTo>
                    <a:pt x="26420" y="7339"/>
                  </a:lnTo>
                  <a:lnTo>
                    <a:pt x="16279"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5"/>
            <p:cNvSpPr/>
            <p:nvPr/>
          </p:nvSpPr>
          <p:spPr>
            <a:xfrm>
              <a:off x="6479720" y="3773327"/>
              <a:ext cx="396253" cy="321638"/>
            </a:xfrm>
            <a:custGeom>
              <a:rect b="b" l="l" r="r" t="t"/>
              <a:pathLst>
                <a:path extrusionOk="0" h="11643" w="14344">
                  <a:moveTo>
                    <a:pt x="4203" y="1"/>
                  </a:moveTo>
                  <a:lnTo>
                    <a:pt x="0" y="5805"/>
                  </a:lnTo>
                  <a:lnTo>
                    <a:pt x="11208" y="11643"/>
                  </a:lnTo>
                  <a:lnTo>
                    <a:pt x="14344" y="7306"/>
                  </a:lnTo>
                  <a:lnTo>
                    <a:pt x="4203" y="1"/>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5"/>
            <p:cNvSpPr/>
            <p:nvPr/>
          </p:nvSpPr>
          <p:spPr>
            <a:xfrm>
              <a:off x="7297100" y="2693261"/>
              <a:ext cx="426668" cy="529488"/>
            </a:xfrm>
            <a:custGeom>
              <a:rect b="b" l="l" r="r" t="t"/>
              <a:pathLst>
                <a:path extrusionOk="0" h="19167" w="15445">
                  <a:moveTo>
                    <a:pt x="10383" y="0"/>
                  </a:moveTo>
                  <a:cubicBezTo>
                    <a:pt x="8118" y="0"/>
                    <a:pt x="4870" y="2632"/>
                    <a:pt x="3069" y="5874"/>
                  </a:cubicBezTo>
                  <a:cubicBezTo>
                    <a:pt x="1234" y="9176"/>
                    <a:pt x="601" y="12979"/>
                    <a:pt x="0" y="16682"/>
                  </a:cubicBezTo>
                  <a:cubicBezTo>
                    <a:pt x="1604" y="18328"/>
                    <a:pt x="3872" y="19167"/>
                    <a:pt x="6145" y="19167"/>
                  </a:cubicBezTo>
                  <a:cubicBezTo>
                    <a:pt x="7511" y="19167"/>
                    <a:pt x="8880" y="18863"/>
                    <a:pt x="10107" y="18250"/>
                  </a:cubicBezTo>
                  <a:cubicBezTo>
                    <a:pt x="13343" y="16648"/>
                    <a:pt x="15445" y="12979"/>
                    <a:pt x="15445" y="9343"/>
                  </a:cubicBezTo>
                  <a:cubicBezTo>
                    <a:pt x="15445" y="5674"/>
                    <a:pt x="13476" y="2171"/>
                    <a:pt x="10508" y="3"/>
                  </a:cubicBezTo>
                  <a:cubicBezTo>
                    <a:pt x="10466" y="1"/>
                    <a:pt x="10425" y="0"/>
                    <a:pt x="103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5"/>
            <p:cNvSpPr/>
            <p:nvPr/>
          </p:nvSpPr>
          <p:spPr>
            <a:xfrm>
              <a:off x="6748791" y="2717295"/>
              <a:ext cx="458023" cy="499239"/>
            </a:xfrm>
            <a:custGeom>
              <a:rect b="b" l="l" r="r" t="t"/>
              <a:pathLst>
                <a:path extrusionOk="0" h="18072" w="16580">
                  <a:moveTo>
                    <a:pt x="2302" y="0"/>
                  </a:moveTo>
                  <a:cubicBezTo>
                    <a:pt x="735" y="3103"/>
                    <a:pt x="1" y="6772"/>
                    <a:pt x="801" y="10141"/>
                  </a:cubicBezTo>
                  <a:cubicBezTo>
                    <a:pt x="1602" y="13510"/>
                    <a:pt x="4070" y="16612"/>
                    <a:pt x="7406" y="17680"/>
                  </a:cubicBezTo>
                  <a:cubicBezTo>
                    <a:pt x="8207" y="17944"/>
                    <a:pt x="9048" y="18072"/>
                    <a:pt x="9889" y="18072"/>
                  </a:cubicBezTo>
                  <a:cubicBezTo>
                    <a:pt x="12551" y="18072"/>
                    <a:pt x="15210" y="16792"/>
                    <a:pt x="16579" y="14511"/>
                  </a:cubicBezTo>
                  <a:cubicBezTo>
                    <a:pt x="14144" y="11976"/>
                    <a:pt x="12776" y="8607"/>
                    <a:pt x="10775" y="5671"/>
                  </a:cubicBezTo>
                  <a:cubicBezTo>
                    <a:pt x="8774" y="2769"/>
                    <a:pt x="5771" y="101"/>
                    <a:pt x="23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5"/>
            <p:cNvSpPr/>
            <p:nvPr/>
          </p:nvSpPr>
          <p:spPr>
            <a:xfrm>
              <a:off x="6977336" y="3045346"/>
              <a:ext cx="640458" cy="815545"/>
            </a:xfrm>
            <a:custGeom>
              <a:rect b="b" l="l" r="r" t="t"/>
              <a:pathLst>
                <a:path extrusionOk="0" h="29522" w="23184">
                  <a:moveTo>
                    <a:pt x="5904" y="1"/>
                  </a:moveTo>
                  <a:lnTo>
                    <a:pt x="4237" y="10008"/>
                  </a:lnTo>
                  <a:lnTo>
                    <a:pt x="0" y="10008"/>
                  </a:lnTo>
                  <a:lnTo>
                    <a:pt x="5037" y="29522"/>
                  </a:lnTo>
                  <a:lnTo>
                    <a:pt x="23183" y="10008"/>
                  </a:lnTo>
                  <a:lnTo>
                    <a:pt x="17313" y="10008"/>
                  </a:lnTo>
                  <a:lnTo>
                    <a:pt x="14077" y="1"/>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5"/>
            <p:cNvSpPr/>
            <p:nvPr/>
          </p:nvSpPr>
          <p:spPr>
            <a:xfrm>
              <a:off x="7130298" y="3047196"/>
              <a:ext cx="304124" cy="213735"/>
            </a:xfrm>
            <a:custGeom>
              <a:rect b="b" l="l" r="r" t="t"/>
              <a:pathLst>
                <a:path extrusionOk="0" h="7737" w="11009">
                  <a:moveTo>
                    <a:pt x="367" y="0"/>
                  </a:moveTo>
                  <a:lnTo>
                    <a:pt x="1" y="2369"/>
                  </a:lnTo>
                  <a:cubicBezTo>
                    <a:pt x="1669" y="4919"/>
                    <a:pt x="4675" y="7736"/>
                    <a:pt x="10028" y="7736"/>
                  </a:cubicBezTo>
                  <a:cubicBezTo>
                    <a:pt x="10346" y="7736"/>
                    <a:pt x="10673" y="7726"/>
                    <a:pt x="11008" y="7706"/>
                  </a:cubicBezTo>
                  <a:lnTo>
                    <a:pt x="8540"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5"/>
            <p:cNvSpPr/>
            <p:nvPr/>
          </p:nvSpPr>
          <p:spPr>
            <a:xfrm>
              <a:off x="7106346" y="3045346"/>
              <a:ext cx="511449" cy="423906"/>
            </a:xfrm>
            <a:custGeom>
              <a:rect b="b" l="l" r="r" t="t"/>
              <a:pathLst>
                <a:path extrusionOk="0" h="15345" w="18514">
                  <a:moveTo>
                    <a:pt x="1234" y="1"/>
                  </a:moveTo>
                  <a:lnTo>
                    <a:pt x="0" y="7439"/>
                  </a:lnTo>
                  <a:lnTo>
                    <a:pt x="13543" y="15345"/>
                  </a:lnTo>
                  <a:lnTo>
                    <a:pt x="18513" y="10008"/>
                  </a:lnTo>
                  <a:lnTo>
                    <a:pt x="12643" y="10008"/>
                  </a:lnTo>
                  <a:lnTo>
                    <a:pt x="9407" y="1"/>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5"/>
            <p:cNvSpPr/>
            <p:nvPr/>
          </p:nvSpPr>
          <p:spPr>
            <a:xfrm>
              <a:off x="6417065" y="3321792"/>
              <a:ext cx="633082" cy="750129"/>
            </a:xfrm>
            <a:custGeom>
              <a:rect b="b" l="l" r="r" t="t"/>
              <a:pathLst>
                <a:path extrusionOk="0" h="27154" w="22917">
                  <a:moveTo>
                    <a:pt x="18080" y="1"/>
                  </a:moveTo>
                  <a:cubicBezTo>
                    <a:pt x="15811" y="1"/>
                    <a:pt x="13643" y="968"/>
                    <a:pt x="12142" y="2669"/>
                  </a:cubicBezTo>
                  <a:lnTo>
                    <a:pt x="0" y="17647"/>
                  </a:lnTo>
                  <a:lnTo>
                    <a:pt x="17746" y="27154"/>
                  </a:lnTo>
                  <a:lnTo>
                    <a:pt x="22916" y="1"/>
                  </a:ln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5"/>
            <p:cNvSpPr/>
            <p:nvPr/>
          </p:nvSpPr>
          <p:spPr>
            <a:xfrm>
              <a:off x="6564502" y="3435138"/>
              <a:ext cx="450619" cy="636784"/>
            </a:xfrm>
            <a:custGeom>
              <a:rect b="b" l="l" r="r" t="t"/>
              <a:pathLst>
                <a:path extrusionOk="0" h="23051" w="16312">
                  <a:moveTo>
                    <a:pt x="14344" y="1"/>
                  </a:moveTo>
                  <a:lnTo>
                    <a:pt x="0" y="16379"/>
                  </a:lnTo>
                  <a:lnTo>
                    <a:pt x="12409" y="23051"/>
                  </a:lnTo>
                  <a:lnTo>
                    <a:pt x="16312" y="2636"/>
                  </a:lnTo>
                  <a:lnTo>
                    <a:pt x="14344" y="1"/>
                  </a:ln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5"/>
            <p:cNvSpPr/>
            <p:nvPr/>
          </p:nvSpPr>
          <p:spPr>
            <a:xfrm>
              <a:off x="7423210" y="2441761"/>
              <a:ext cx="316223" cy="421060"/>
            </a:xfrm>
            <a:custGeom>
              <a:rect b="b" l="l" r="r" t="t"/>
              <a:pathLst>
                <a:path extrusionOk="0" h="15242" w="11447">
                  <a:moveTo>
                    <a:pt x="405" y="1"/>
                  </a:moveTo>
                  <a:cubicBezTo>
                    <a:pt x="405" y="1"/>
                    <a:pt x="0" y="15242"/>
                    <a:pt x="3734" y="15242"/>
                  </a:cubicBezTo>
                  <a:cubicBezTo>
                    <a:pt x="4286" y="15242"/>
                    <a:pt x="4928" y="14909"/>
                    <a:pt x="5676" y="14144"/>
                  </a:cubicBezTo>
                  <a:cubicBezTo>
                    <a:pt x="11447" y="8173"/>
                    <a:pt x="5109" y="1635"/>
                    <a:pt x="5109" y="1635"/>
                  </a:cubicBezTo>
                  <a:lnTo>
                    <a:pt x="405" y="1"/>
                  </a:ln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5"/>
            <p:cNvSpPr/>
            <p:nvPr/>
          </p:nvSpPr>
          <p:spPr>
            <a:xfrm>
              <a:off x="6898990" y="2333027"/>
              <a:ext cx="669050" cy="778694"/>
            </a:xfrm>
            <a:custGeom>
              <a:rect b="b" l="l" r="r" t="t"/>
              <a:pathLst>
                <a:path extrusionOk="0" h="28188" w="24219">
                  <a:moveTo>
                    <a:pt x="1" y="1"/>
                  </a:moveTo>
                  <a:lnTo>
                    <a:pt x="568" y="17680"/>
                  </a:lnTo>
                  <a:cubicBezTo>
                    <a:pt x="568" y="23451"/>
                    <a:pt x="5271" y="28187"/>
                    <a:pt x="11075" y="28187"/>
                  </a:cubicBezTo>
                  <a:lnTo>
                    <a:pt x="13711" y="28187"/>
                  </a:lnTo>
                  <a:cubicBezTo>
                    <a:pt x="19515" y="28187"/>
                    <a:pt x="24218" y="23517"/>
                    <a:pt x="24185" y="17680"/>
                  </a:cubicBezTo>
                  <a:lnTo>
                    <a:pt x="23584" y="1"/>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5"/>
            <p:cNvSpPr/>
            <p:nvPr/>
          </p:nvSpPr>
          <p:spPr>
            <a:xfrm>
              <a:off x="7285110" y="2748263"/>
              <a:ext cx="53482" cy="165336"/>
            </a:xfrm>
            <a:custGeom>
              <a:rect b="b" l="l" r="r" t="t"/>
              <a:pathLst>
                <a:path extrusionOk="0" h="5985" w="1936">
                  <a:moveTo>
                    <a:pt x="273" y="0"/>
                  </a:moveTo>
                  <a:cubicBezTo>
                    <a:pt x="191" y="0"/>
                    <a:pt x="104" y="25"/>
                    <a:pt x="67" y="80"/>
                  </a:cubicBezTo>
                  <a:cubicBezTo>
                    <a:pt x="1" y="180"/>
                    <a:pt x="1" y="381"/>
                    <a:pt x="101" y="481"/>
                  </a:cubicBezTo>
                  <a:cubicBezTo>
                    <a:pt x="868" y="1048"/>
                    <a:pt x="1335" y="1982"/>
                    <a:pt x="1368" y="2916"/>
                  </a:cubicBezTo>
                  <a:cubicBezTo>
                    <a:pt x="1368" y="3883"/>
                    <a:pt x="935" y="4850"/>
                    <a:pt x="234" y="5484"/>
                  </a:cubicBezTo>
                  <a:cubicBezTo>
                    <a:pt x="101" y="5584"/>
                    <a:pt x="101" y="5751"/>
                    <a:pt x="201" y="5884"/>
                  </a:cubicBezTo>
                  <a:cubicBezTo>
                    <a:pt x="234" y="5918"/>
                    <a:pt x="334" y="5985"/>
                    <a:pt x="401" y="5985"/>
                  </a:cubicBezTo>
                  <a:cubicBezTo>
                    <a:pt x="468" y="5985"/>
                    <a:pt x="519" y="5955"/>
                    <a:pt x="556" y="5955"/>
                  </a:cubicBezTo>
                  <a:cubicBezTo>
                    <a:pt x="575" y="5955"/>
                    <a:pt x="590" y="5962"/>
                    <a:pt x="601" y="5985"/>
                  </a:cubicBezTo>
                  <a:cubicBezTo>
                    <a:pt x="1435" y="5217"/>
                    <a:pt x="1935" y="4083"/>
                    <a:pt x="1902" y="2982"/>
                  </a:cubicBezTo>
                  <a:cubicBezTo>
                    <a:pt x="1902" y="1848"/>
                    <a:pt x="1335" y="747"/>
                    <a:pt x="434" y="47"/>
                  </a:cubicBezTo>
                  <a:cubicBezTo>
                    <a:pt x="404" y="17"/>
                    <a:pt x="341" y="0"/>
                    <a:pt x="273" y="0"/>
                  </a:cubicBezTo>
                  <a:close/>
                </a:path>
              </a:pathLst>
            </a:custGeom>
            <a:solidFill>
              <a:srgbClr val="D693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5"/>
            <p:cNvSpPr/>
            <p:nvPr/>
          </p:nvSpPr>
          <p:spPr>
            <a:xfrm>
              <a:off x="6953357" y="2731108"/>
              <a:ext cx="198154" cy="198154"/>
            </a:xfrm>
            <a:custGeom>
              <a:rect b="b" l="l" r="r" t="t"/>
              <a:pathLst>
                <a:path extrusionOk="0" h="7173" w="7173">
                  <a:moveTo>
                    <a:pt x="3570" y="1"/>
                  </a:moveTo>
                  <a:cubicBezTo>
                    <a:pt x="1602" y="1"/>
                    <a:pt x="1" y="1602"/>
                    <a:pt x="1" y="3603"/>
                  </a:cubicBezTo>
                  <a:cubicBezTo>
                    <a:pt x="1" y="5571"/>
                    <a:pt x="1602" y="7173"/>
                    <a:pt x="3570" y="7173"/>
                  </a:cubicBezTo>
                  <a:cubicBezTo>
                    <a:pt x="5538" y="7173"/>
                    <a:pt x="7173" y="5571"/>
                    <a:pt x="7173" y="3603"/>
                  </a:cubicBezTo>
                  <a:cubicBezTo>
                    <a:pt x="7173" y="1602"/>
                    <a:pt x="5538" y="1"/>
                    <a:pt x="3570" y="1"/>
                  </a:cubicBezTo>
                  <a:close/>
                </a:path>
              </a:pathLst>
            </a:custGeom>
            <a:solidFill>
              <a:srgbClr val="FFB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5"/>
            <p:cNvSpPr/>
            <p:nvPr/>
          </p:nvSpPr>
          <p:spPr>
            <a:xfrm>
              <a:off x="7433486" y="2730196"/>
              <a:ext cx="134561" cy="199066"/>
            </a:xfrm>
            <a:custGeom>
              <a:rect b="b" l="l" r="r" t="t"/>
              <a:pathLst>
                <a:path extrusionOk="0" h="7206" w="4871">
                  <a:moveTo>
                    <a:pt x="3636" y="0"/>
                  </a:moveTo>
                  <a:cubicBezTo>
                    <a:pt x="1635" y="0"/>
                    <a:pt x="0" y="1635"/>
                    <a:pt x="0" y="3636"/>
                  </a:cubicBezTo>
                  <a:cubicBezTo>
                    <a:pt x="0" y="5638"/>
                    <a:pt x="1601" y="7206"/>
                    <a:pt x="3569" y="7206"/>
                  </a:cubicBezTo>
                  <a:cubicBezTo>
                    <a:pt x="3736" y="7206"/>
                    <a:pt x="3936" y="7206"/>
                    <a:pt x="4136" y="7172"/>
                  </a:cubicBezTo>
                  <a:cubicBezTo>
                    <a:pt x="4570" y="5971"/>
                    <a:pt x="4870" y="4670"/>
                    <a:pt x="4870" y="3336"/>
                  </a:cubicBezTo>
                  <a:lnTo>
                    <a:pt x="4803" y="201"/>
                  </a:lnTo>
                  <a:cubicBezTo>
                    <a:pt x="4403" y="67"/>
                    <a:pt x="4036" y="0"/>
                    <a:pt x="3636" y="0"/>
                  </a:cubicBezTo>
                  <a:close/>
                </a:path>
              </a:pathLst>
            </a:custGeom>
            <a:solidFill>
              <a:srgbClr val="FFB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5"/>
            <p:cNvSpPr/>
            <p:nvPr/>
          </p:nvSpPr>
          <p:spPr>
            <a:xfrm>
              <a:off x="7101733" y="2122937"/>
              <a:ext cx="180640" cy="191276"/>
            </a:xfrm>
            <a:custGeom>
              <a:rect b="b" l="l" r="r" t="t"/>
              <a:pathLst>
                <a:path extrusionOk="0" h="6924" w="6539">
                  <a:moveTo>
                    <a:pt x="4537" y="0"/>
                  </a:moveTo>
                  <a:cubicBezTo>
                    <a:pt x="5171" y="1368"/>
                    <a:pt x="4637" y="3036"/>
                    <a:pt x="3670" y="4170"/>
                  </a:cubicBezTo>
                  <a:cubicBezTo>
                    <a:pt x="2669" y="5337"/>
                    <a:pt x="1335" y="6038"/>
                    <a:pt x="0" y="6772"/>
                  </a:cubicBezTo>
                  <a:cubicBezTo>
                    <a:pt x="539" y="6874"/>
                    <a:pt x="1059" y="6923"/>
                    <a:pt x="1552" y="6923"/>
                  </a:cubicBezTo>
                  <a:cubicBezTo>
                    <a:pt x="3468" y="6923"/>
                    <a:pt x="4981" y="6177"/>
                    <a:pt x="5671" y="4904"/>
                  </a:cubicBezTo>
                  <a:cubicBezTo>
                    <a:pt x="6538" y="3302"/>
                    <a:pt x="6038" y="1101"/>
                    <a:pt x="45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5"/>
            <p:cNvSpPr/>
            <p:nvPr/>
          </p:nvSpPr>
          <p:spPr>
            <a:xfrm>
              <a:off x="6706414" y="2283772"/>
              <a:ext cx="479183" cy="408657"/>
            </a:xfrm>
            <a:custGeom>
              <a:rect b="b" l="l" r="r" t="t"/>
              <a:pathLst>
                <a:path extrusionOk="0" h="14793" w="17346">
                  <a:moveTo>
                    <a:pt x="13643" y="1"/>
                  </a:moveTo>
                  <a:cubicBezTo>
                    <a:pt x="10083" y="1"/>
                    <a:pt x="5267" y="1093"/>
                    <a:pt x="2969" y="3185"/>
                  </a:cubicBezTo>
                  <a:cubicBezTo>
                    <a:pt x="0" y="5953"/>
                    <a:pt x="601" y="11124"/>
                    <a:pt x="2302" y="14793"/>
                  </a:cubicBezTo>
                  <a:cubicBezTo>
                    <a:pt x="5971" y="14793"/>
                    <a:pt x="10541" y="12725"/>
                    <a:pt x="13210" y="10223"/>
                  </a:cubicBezTo>
                  <a:cubicBezTo>
                    <a:pt x="15878" y="7721"/>
                    <a:pt x="17346" y="3818"/>
                    <a:pt x="16345" y="282"/>
                  </a:cubicBezTo>
                  <a:cubicBezTo>
                    <a:pt x="15614" y="94"/>
                    <a:pt x="14682" y="1"/>
                    <a:pt x="13643" y="1"/>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5"/>
            <p:cNvSpPr/>
            <p:nvPr/>
          </p:nvSpPr>
          <p:spPr>
            <a:xfrm>
              <a:off x="6559888" y="2672128"/>
              <a:ext cx="298599" cy="346638"/>
            </a:xfrm>
            <a:custGeom>
              <a:rect b="b" l="l" r="r" t="t"/>
              <a:pathLst>
                <a:path extrusionOk="0" h="12548" w="10809">
                  <a:moveTo>
                    <a:pt x="10808" y="1"/>
                  </a:moveTo>
                  <a:cubicBezTo>
                    <a:pt x="9074" y="1002"/>
                    <a:pt x="7005" y="1435"/>
                    <a:pt x="5137" y="2169"/>
                  </a:cubicBezTo>
                  <a:cubicBezTo>
                    <a:pt x="3269" y="2936"/>
                    <a:pt x="1401" y="4104"/>
                    <a:pt x="634" y="5972"/>
                  </a:cubicBezTo>
                  <a:cubicBezTo>
                    <a:pt x="0" y="7573"/>
                    <a:pt x="267" y="9441"/>
                    <a:pt x="1335" y="10775"/>
                  </a:cubicBezTo>
                  <a:cubicBezTo>
                    <a:pt x="2232" y="11897"/>
                    <a:pt x="3672" y="12548"/>
                    <a:pt x="5100" y="12548"/>
                  </a:cubicBezTo>
                  <a:cubicBezTo>
                    <a:pt x="5370" y="12548"/>
                    <a:pt x="5639" y="12524"/>
                    <a:pt x="5905" y="12477"/>
                  </a:cubicBezTo>
                  <a:cubicBezTo>
                    <a:pt x="4237" y="11676"/>
                    <a:pt x="3303" y="9741"/>
                    <a:pt x="3403" y="7907"/>
                  </a:cubicBezTo>
                  <a:cubicBezTo>
                    <a:pt x="3503" y="6072"/>
                    <a:pt x="4504" y="4337"/>
                    <a:pt x="5938" y="3137"/>
                  </a:cubicBezTo>
                  <a:cubicBezTo>
                    <a:pt x="7272" y="1936"/>
                    <a:pt x="8974" y="1135"/>
                    <a:pt x="10808" y="1"/>
                  </a:cubicBezTo>
                  <a:close/>
                </a:path>
              </a:pathLst>
            </a:custGeom>
            <a:solidFill>
              <a:srgbClr val="090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5"/>
            <p:cNvSpPr/>
            <p:nvPr/>
          </p:nvSpPr>
          <p:spPr>
            <a:xfrm>
              <a:off x="6647433" y="2706245"/>
              <a:ext cx="280145" cy="520206"/>
            </a:xfrm>
            <a:custGeom>
              <a:rect b="b" l="l" r="r" t="t"/>
              <a:pathLst>
                <a:path extrusionOk="0" h="18831" w="10141">
                  <a:moveTo>
                    <a:pt x="4737" y="0"/>
                  </a:moveTo>
                  <a:cubicBezTo>
                    <a:pt x="2936" y="2335"/>
                    <a:pt x="1335" y="4904"/>
                    <a:pt x="668" y="7772"/>
                  </a:cubicBezTo>
                  <a:cubicBezTo>
                    <a:pt x="0" y="10675"/>
                    <a:pt x="401" y="13877"/>
                    <a:pt x="2235" y="16212"/>
                  </a:cubicBezTo>
                  <a:cubicBezTo>
                    <a:pt x="3520" y="17824"/>
                    <a:pt x="5591" y="18831"/>
                    <a:pt x="7622" y="18831"/>
                  </a:cubicBezTo>
                  <a:cubicBezTo>
                    <a:pt x="8490" y="18831"/>
                    <a:pt x="9351" y="18646"/>
                    <a:pt x="10141" y="18247"/>
                  </a:cubicBezTo>
                  <a:lnTo>
                    <a:pt x="10141" y="18247"/>
                  </a:lnTo>
                  <a:cubicBezTo>
                    <a:pt x="9879" y="18307"/>
                    <a:pt x="9618" y="18336"/>
                    <a:pt x="9359" y="18336"/>
                  </a:cubicBezTo>
                  <a:cubicBezTo>
                    <a:pt x="7344" y="18336"/>
                    <a:pt x="5495" y="16588"/>
                    <a:pt x="4904" y="14577"/>
                  </a:cubicBezTo>
                  <a:cubicBezTo>
                    <a:pt x="4237" y="12342"/>
                    <a:pt x="4770" y="9907"/>
                    <a:pt x="5338" y="7606"/>
                  </a:cubicBezTo>
                  <a:cubicBezTo>
                    <a:pt x="5905" y="5337"/>
                    <a:pt x="6505" y="2936"/>
                    <a:pt x="4737" y="0"/>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5"/>
            <p:cNvSpPr/>
            <p:nvPr/>
          </p:nvSpPr>
          <p:spPr>
            <a:xfrm>
              <a:off x="7611311" y="2716384"/>
              <a:ext cx="28" cy="28"/>
            </a:xfrm>
            <a:custGeom>
              <a:rect b="b" l="l" r="r" t="t"/>
              <a:pathLst>
                <a:path extrusionOk="0" fill="none" h="1" w="1">
                  <a:moveTo>
                    <a:pt x="1" y="0"/>
                  </a:moveTo>
                  <a:close/>
                </a:path>
              </a:pathLst>
            </a:custGeom>
            <a:noFill/>
            <a:ln cap="flat" cmpd="sng" w="667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5"/>
            <p:cNvSpPr/>
            <p:nvPr/>
          </p:nvSpPr>
          <p:spPr>
            <a:xfrm>
              <a:off x="7617775" y="2648177"/>
              <a:ext cx="197215" cy="463548"/>
            </a:xfrm>
            <a:custGeom>
              <a:rect b="b" l="l" r="r" t="t"/>
              <a:pathLst>
                <a:path extrusionOk="0" h="16780" w="7139">
                  <a:moveTo>
                    <a:pt x="0" y="1"/>
                  </a:moveTo>
                  <a:lnTo>
                    <a:pt x="0" y="1"/>
                  </a:lnTo>
                  <a:cubicBezTo>
                    <a:pt x="34" y="2136"/>
                    <a:pt x="601" y="4137"/>
                    <a:pt x="1502" y="5938"/>
                  </a:cubicBezTo>
                  <a:cubicBezTo>
                    <a:pt x="2335" y="7673"/>
                    <a:pt x="3470" y="9307"/>
                    <a:pt x="4137" y="11142"/>
                  </a:cubicBezTo>
                  <a:cubicBezTo>
                    <a:pt x="4804" y="12977"/>
                    <a:pt x="4971" y="15112"/>
                    <a:pt x="3903" y="16779"/>
                  </a:cubicBezTo>
                  <a:cubicBezTo>
                    <a:pt x="6005" y="16012"/>
                    <a:pt x="7139" y="13510"/>
                    <a:pt x="6905" y="11309"/>
                  </a:cubicBezTo>
                  <a:cubicBezTo>
                    <a:pt x="6705" y="9040"/>
                    <a:pt x="5471" y="7039"/>
                    <a:pt x="4070" y="5304"/>
                  </a:cubicBezTo>
                  <a:cubicBezTo>
                    <a:pt x="2702" y="3537"/>
                    <a:pt x="1101" y="19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5"/>
            <p:cNvSpPr/>
            <p:nvPr/>
          </p:nvSpPr>
          <p:spPr>
            <a:xfrm>
              <a:off x="7184664" y="2269130"/>
              <a:ext cx="452470" cy="348213"/>
            </a:xfrm>
            <a:custGeom>
              <a:rect b="b" l="l" r="r" t="t"/>
              <a:pathLst>
                <a:path extrusionOk="0" h="12605" w="16379">
                  <a:moveTo>
                    <a:pt x="5353" y="0"/>
                  </a:moveTo>
                  <a:cubicBezTo>
                    <a:pt x="3457" y="0"/>
                    <a:pt x="1506" y="150"/>
                    <a:pt x="1" y="546"/>
                  </a:cubicBezTo>
                  <a:cubicBezTo>
                    <a:pt x="3136" y="5749"/>
                    <a:pt x="8473" y="10386"/>
                    <a:pt x="13410" y="12354"/>
                  </a:cubicBezTo>
                  <a:cubicBezTo>
                    <a:pt x="13761" y="12471"/>
                    <a:pt x="14145" y="12605"/>
                    <a:pt x="14516" y="12605"/>
                  </a:cubicBezTo>
                  <a:cubicBezTo>
                    <a:pt x="14674" y="12605"/>
                    <a:pt x="14829" y="12581"/>
                    <a:pt x="14978" y="12521"/>
                  </a:cubicBezTo>
                  <a:cubicBezTo>
                    <a:pt x="15712" y="12187"/>
                    <a:pt x="15912" y="11220"/>
                    <a:pt x="16012" y="10386"/>
                  </a:cubicBezTo>
                  <a:cubicBezTo>
                    <a:pt x="16212" y="8251"/>
                    <a:pt x="16379" y="6050"/>
                    <a:pt x="15478" y="4148"/>
                  </a:cubicBezTo>
                  <a:cubicBezTo>
                    <a:pt x="14344" y="1746"/>
                    <a:pt x="11642" y="412"/>
                    <a:pt x="9007" y="179"/>
                  </a:cubicBezTo>
                  <a:cubicBezTo>
                    <a:pt x="7923" y="70"/>
                    <a:pt x="6651" y="0"/>
                    <a:pt x="53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5"/>
            <p:cNvSpPr/>
            <p:nvPr/>
          </p:nvSpPr>
          <p:spPr>
            <a:xfrm>
              <a:off x="7153337" y="2901584"/>
              <a:ext cx="197215" cy="96798"/>
            </a:xfrm>
            <a:custGeom>
              <a:rect b="b" l="l" r="r" t="t"/>
              <a:pathLst>
                <a:path extrusionOk="0" h="3504" w="7139">
                  <a:moveTo>
                    <a:pt x="307" y="1"/>
                  </a:moveTo>
                  <a:cubicBezTo>
                    <a:pt x="260" y="1"/>
                    <a:pt x="212" y="12"/>
                    <a:pt x="167" y="34"/>
                  </a:cubicBezTo>
                  <a:cubicBezTo>
                    <a:pt x="34" y="134"/>
                    <a:pt x="0" y="301"/>
                    <a:pt x="101" y="435"/>
                  </a:cubicBezTo>
                  <a:cubicBezTo>
                    <a:pt x="1201" y="2336"/>
                    <a:pt x="3370" y="3503"/>
                    <a:pt x="5604" y="3503"/>
                  </a:cubicBezTo>
                  <a:cubicBezTo>
                    <a:pt x="6038" y="3503"/>
                    <a:pt x="6505" y="3470"/>
                    <a:pt x="6872" y="3370"/>
                  </a:cubicBezTo>
                  <a:cubicBezTo>
                    <a:pt x="7039" y="3337"/>
                    <a:pt x="7139" y="3203"/>
                    <a:pt x="7106" y="3036"/>
                  </a:cubicBezTo>
                  <a:cubicBezTo>
                    <a:pt x="7050" y="2897"/>
                    <a:pt x="6971" y="2828"/>
                    <a:pt x="6850" y="2828"/>
                  </a:cubicBezTo>
                  <a:cubicBezTo>
                    <a:pt x="6826" y="2828"/>
                    <a:pt x="6800" y="2831"/>
                    <a:pt x="6772" y="2836"/>
                  </a:cubicBezTo>
                  <a:cubicBezTo>
                    <a:pt x="6402" y="2916"/>
                    <a:pt x="6024" y="2954"/>
                    <a:pt x="5644" y="2954"/>
                  </a:cubicBezTo>
                  <a:cubicBezTo>
                    <a:pt x="3627" y="2954"/>
                    <a:pt x="1573" y="1875"/>
                    <a:pt x="534" y="134"/>
                  </a:cubicBezTo>
                  <a:cubicBezTo>
                    <a:pt x="490" y="45"/>
                    <a:pt x="401" y="1"/>
                    <a:pt x="307" y="1"/>
                  </a:cubicBezTo>
                  <a:close/>
                </a:path>
              </a:pathLst>
            </a:custGeom>
            <a:solidFill>
              <a:srgbClr val="D693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5"/>
            <p:cNvSpPr/>
            <p:nvPr/>
          </p:nvSpPr>
          <p:spPr>
            <a:xfrm>
              <a:off x="6715613" y="2573478"/>
              <a:ext cx="238708" cy="158457"/>
            </a:xfrm>
            <a:custGeom>
              <a:rect b="b" l="l" r="r" t="t"/>
              <a:pathLst>
                <a:path extrusionOk="0" h="5736" w="8641">
                  <a:moveTo>
                    <a:pt x="6196" y="0"/>
                  </a:moveTo>
                  <a:cubicBezTo>
                    <a:pt x="5922" y="0"/>
                    <a:pt x="5643" y="54"/>
                    <a:pt x="5371" y="170"/>
                  </a:cubicBezTo>
                  <a:lnTo>
                    <a:pt x="1669" y="1637"/>
                  </a:lnTo>
                  <a:cubicBezTo>
                    <a:pt x="535" y="2071"/>
                    <a:pt x="1" y="3372"/>
                    <a:pt x="535" y="4506"/>
                  </a:cubicBezTo>
                  <a:lnTo>
                    <a:pt x="535" y="4539"/>
                  </a:lnTo>
                  <a:cubicBezTo>
                    <a:pt x="908" y="5286"/>
                    <a:pt x="1690" y="5736"/>
                    <a:pt x="2492" y="5736"/>
                  </a:cubicBezTo>
                  <a:cubicBezTo>
                    <a:pt x="2765" y="5736"/>
                    <a:pt x="3041" y="5684"/>
                    <a:pt x="3303" y="5573"/>
                  </a:cubicBezTo>
                  <a:lnTo>
                    <a:pt x="7006" y="4072"/>
                  </a:lnTo>
                  <a:cubicBezTo>
                    <a:pt x="8107" y="3639"/>
                    <a:pt x="8640" y="2404"/>
                    <a:pt x="8173" y="1337"/>
                  </a:cubicBezTo>
                  <a:cubicBezTo>
                    <a:pt x="7821" y="508"/>
                    <a:pt x="7034" y="0"/>
                    <a:pt x="6196" y="0"/>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5"/>
            <p:cNvSpPr/>
            <p:nvPr/>
          </p:nvSpPr>
          <p:spPr>
            <a:xfrm>
              <a:off x="6882415" y="2492315"/>
              <a:ext cx="667199" cy="352274"/>
            </a:xfrm>
            <a:custGeom>
              <a:rect b="b" l="l" r="r" t="t"/>
              <a:pathLst>
                <a:path extrusionOk="0" h="12752" w="24152">
                  <a:moveTo>
                    <a:pt x="13918" y="0"/>
                  </a:moveTo>
                  <a:cubicBezTo>
                    <a:pt x="9110" y="0"/>
                    <a:pt x="4288" y="1065"/>
                    <a:pt x="0" y="3007"/>
                  </a:cubicBezTo>
                  <a:cubicBezTo>
                    <a:pt x="601" y="5576"/>
                    <a:pt x="1335" y="8144"/>
                    <a:pt x="3003" y="10146"/>
                  </a:cubicBezTo>
                  <a:cubicBezTo>
                    <a:pt x="4286" y="11685"/>
                    <a:pt x="6259" y="12751"/>
                    <a:pt x="8226" y="12751"/>
                  </a:cubicBezTo>
                  <a:cubicBezTo>
                    <a:pt x="8815" y="12751"/>
                    <a:pt x="9405" y="12655"/>
                    <a:pt x="9974" y="12448"/>
                  </a:cubicBezTo>
                  <a:cubicBezTo>
                    <a:pt x="11309" y="11947"/>
                    <a:pt x="12476" y="10813"/>
                    <a:pt x="13944" y="10780"/>
                  </a:cubicBezTo>
                  <a:cubicBezTo>
                    <a:pt x="13960" y="10779"/>
                    <a:pt x="13977" y="10779"/>
                    <a:pt x="13993" y="10779"/>
                  </a:cubicBezTo>
                  <a:cubicBezTo>
                    <a:pt x="15871" y="10779"/>
                    <a:pt x="17363" y="12648"/>
                    <a:pt x="19281" y="12648"/>
                  </a:cubicBezTo>
                  <a:cubicBezTo>
                    <a:pt x="19306" y="12648"/>
                    <a:pt x="19331" y="12649"/>
                    <a:pt x="19357" y="12649"/>
                  </a:cubicBezTo>
                  <a:cubicBezTo>
                    <a:pt x="20432" y="12649"/>
                    <a:pt x="21499" y="11960"/>
                    <a:pt x="22183" y="11080"/>
                  </a:cubicBezTo>
                  <a:cubicBezTo>
                    <a:pt x="22883" y="10146"/>
                    <a:pt x="23217" y="9012"/>
                    <a:pt x="23517" y="7944"/>
                  </a:cubicBezTo>
                  <a:cubicBezTo>
                    <a:pt x="23984" y="6010"/>
                    <a:pt x="24151" y="3775"/>
                    <a:pt x="22850" y="2274"/>
                  </a:cubicBezTo>
                  <a:cubicBezTo>
                    <a:pt x="21816" y="1006"/>
                    <a:pt x="20148" y="606"/>
                    <a:pt x="18547" y="339"/>
                  </a:cubicBezTo>
                  <a:cubicBezTo>
                    <a:pt x="17018" y="111"/>
                    <a:pt x="15469" y="0"/>
                    <a:pt x="13918" y="0"/>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5"/>
            <p:cNvSpPr/>
            <p:nvPr/>
          </p:nvSpPr>
          <p:spPr>
            <a:xfrm>
              <a:off x="6778295" y="3321792"/>
              <a:ext cx="1021020" cy="902177"/>
            </a:xfrm>
            <a:custGeom>
              <a:rect b="b" l="l" r="r" t="t"/>
              <a:pathLst>
                <a:path extrusionOk="0" h="32658" w="36960">
                  <a:moveTo>
                    <a:pt x="9840" y="1"/>
                  </a:moveTo>
                  <a:cubicBezTo>
                    <a:pt x="9840" y="1"/>
                    <a:pt x="2068" y="9441"/>
                    <a:pt x="1001" y="12777"/>
                  </a:cubicBezTo>
                  <a:cubicBezTo>
                    <a:pt x="0" y="15845"/>
                    <a:pt x="234" y="19181"/>
                    <a:pt x="1068" y="22317"/>
                  </a:cubicBezTo>
                  <a:cubicBezTo>
                    <a:pt x="1901" y="25452"/>
                    <a:pt x="3436" y="29722"/>
                    <a:pt x="4870" y="32658"/>
                  </a:cubicBezTo>
                  <a:lnTo>
                    <a:pt x="33791" y="32658"/>
                  </a:lnTo>
                  <a:lnTo>
                    <a:pt x="36960" y="20382"/>
                  </a:lnTo>
                  <a:lnTo>
                    <a:pt x="28687" y="1"/>
                  </a:lnTo>
                  <a:lnTo>
                    <a:pt x="13610" y="15345"/>
                  </a:lnTo>
                  <a:lnTo>
                    <a:pt x="9840" y="1"/>
                  </a:lnTo>
                  <a:close/>
                </a:path>
              </a:pathLst>
            </a:custGeom>
            <a:solidFill>
              <a:srgbClr val="A6A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5"/>
            <p:cNvSpPr/>
            <p:nvPr/>
          </p:nvSpPr>
          <p:spPr>
            <a:xfrm>
              <a:off x="6778295" y="3321792"/>
              <a:ext cx="1021020" cy="902177"/>
            </a:xfrm>
            <a:custGeom>
              <a:rect b="b" l="l" r="r" t="t"/>
              <a:pathLst>
                <a:path extrusionOk="0" h="32658" w="36960">
                  <a:moveTo>
                    <a:pt x="9840" y="1"/>
                  </a:moveTo>
                  <a:cubicBezTo>
                    <a:pt x="9840" y="1"/>
                    <a:pt x="2068" y="9441"/>
                    <a:pt x="1001" y="12777"/>
                  </a:cubicBezTo>
                  <a:cubicBezTo>
                    <a:pt x="0" y="15845"/>
                    <a:pt x="234" y="19181"/>
                    <a:pt x="1068" y="22317"/>
                  </a:cubicBezTo>
                  <a:cubicBezTo>
                    <a:pt x="1901" y="25452"/>
                    <a:pt x="3436" y="29722"/>
                    <a:pt x="4870" y="32658"/>
                  </a:cubicBezTo>
                  <a:lnTo>
                    <a:pt x="33791" y="32658"/>
                  </a:lnTo>
                  <a:lnTo>
                    <a:pt x="36960" y="20382"/>
                  </a:lnTo>
                  <a:lnTo>
                    <a:pt x="28687" y="1"/>
                  </a:lnTo>
                  <a:lnTo>
                    <a:pt x="13610" y="15345"/>
                  </a:lnTo>
                  <a:lnTo>
                    <a:pt x="9840" y="1"/>
                  </a:lnTo>
                  <a:close/>
                </a:path>
              </a:pathLst>
            </a:custGeom>
            <a:solidFill>
              <a:srgbClr val="A6A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5"/>
            <p:cNvSpPr/>
            <p:nvPr/>
          </p:nvSpPr>
          <p:spPr>
            <a:xfrm>
              <a:off x="6792108" y="3859049"/>
              <a:ext cx="1007207" cy="364926"/>
            </a:xfrm>
            <a:custGeom>
              <a:rect b="b" l="l" r="r" t="t"/>
              <a:pathLst>
                <a:path extrusionOk="0" h="13210" w="36460">
                  <a:moveTo>
                    <a:pt x="0" y="0"/>
                  </a:moveTo>
                  <a:lnTo>
                    <a:pt x="0" y="0"/>
                  </a:lnTo>
                  <a:cubicBezTo>
                    <a:pt x="167" y="967"/>
                    <a:pt x="334" y="1901"/>
                    <a:pt x="568" y="2869"/>
                  </a:cubicBezTo>
                  <a:cubicBezTo>
                    <a:pt x="1401" y="6004"/>
                    <a:pt x="2936" y="10307"/>
                    <a:pt x="4370" y="13210"/>
                  </a:cubicBezTo>
                  <a:lnTo>
                    <a:pt x="33291" y="13210"/>
                  </a:lnTo>
                  <a:lnTo>
                    <a:pt x="36460" y="967"/>
                  </a:lnTo>
                  <a:lnTo>
                    <a:pt x="36426" y="834"/>
                  </a:lnTo>
                  <a:cubicBezTo>
                    <a:pt x="29922" y="3136"/>
                    <a:pt x="19614" y="3970"/>
                    <a:pt x="13110" y="4570"/>
                  </a:cubicBezTo>
                  <a:cubicBezTo>
                    <a:pt x="12726" y="4607"/>
                    <a:pt x="12342" y="4625"/>
                    <a:pt x="11959" y="4625"/>
                  </a:cubicBezTo>
                  <a:cubicBezTo>
                    <a:pt x="7194" y="4625"/>
                    <a:pt x="2625" y="1884"/>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5"/>
            <p:cNvSpPr/>
            <p:nvPr/>
          </p:nvSpPr>
          <p:spPr>
            <a:xfrm>
              <a:off x="6927555" y="2471789"/>
              <a:ext cx="667199" cy="353434"/>
            </a:xfrm>
            <a:custGeom>
              <a:rect b="b" l="l" r="r" t="t"/>
              <a:pathLst>
                <a:path extrusionOk="0" h="12794" w="24152">
                  <a:moveTo>
                    <a:pt x="13946" y="1"/>
                  </a:moveTo>
                  <a:cubicBezTo>
                    <a:pt x="9129" y="1"/>
                    <a:pt x="4297" y="1104"/>
                    <a:pt x="1" y="3050"/>
                  </a:cubicBezTo>
                  <a:cubicBezTo>
                    <a:pt x="601" y="5585"/>
                    <a:pt x="1335" y="8187"/>
                    <a:pt x="3003" y="10188"/>
                  </a:cubicBezTo>
                  <a:cubicBezTo>
                    <a:pt x="4286" y="11728"/>
                    <a:pt x="6260" y="12794"/>
                    <a:pt x="8226" y="12794"/>
                  </a:cubicBezTo>
                  <a:cubicBezTo>
                    <a:pt x="8816" y="12794"/>
                    <a:pt x="9405" y="12698"/>
                    <a:pt x="9975" y="12490"/>
                  </a:cubicBezTo>
                  <a:cubicBezTo>
                    <a:pt x="11309" y="11990"/>
                    <a:pt x="12477" y="10856"/>
                    <a:pt x="13911" y="10822"/>
                  </a:cubicBezTo>
                  <a:cubicBezTo>
                    <a:pt x="13944" y="10821"/>
                    <a:pt x="13976" y="10821"/>
                    <a:pt x="14009" y="10821"/>
                  </a:cubicBezTo>
                  <a:cubicBezTo>
                    <a:pt x="15897" y="10821"/>
                    <a:pt x="17379" y="12690"/>
                    <a:pt x="19281" y="12690"/>
                  </a:cubicBezTo>
                  <a:cubicBezTo>
                    <a:pt x="19307" y="12691"/>
                    <a:pt x="19332" y="12691"/>
                    <a:pt x="19357" y="12691"/>
                  </a:cubicBezTo>
                  <a:cubicBezTo>
                    <a:pt x="20432" y="12691"/>
                    <a:pt x="21499" y="12002"/>
                    <a:pt x="22183" y="11089"/>
                  </a:cubicBezTo>
                  <a:cubicBezTo>
                    <a:pt x="22884" y="10188"/>
                    <a:pt x="23218" y="9054"/>
                    <a:pt x="23518" y="7920"/>
                  </a:cubicBezTo>
                  <a:cubicBezTo>
                    <a:pt x="23985" y="6019"/>
                    <a:pt x="24152" y="3750"/>
                    <a:pt x="22851" y="2249"/>
                  </a:cubicBezTo>
                  <a:cubicBezTo>
                    <a:pt x="21817" y="1015"/>
                    <a:pt x="20149" y="582"/>
                    <a:pt x="18548" y="348"/>
                  </a:cubicBezTo>
                  <a:cubicBezTo>
                    <a:pt x="17027" y="114"/>
                    <a:pt x="15488" y="1"/>
                    <a:pt x="13946" y="1"/>
                  </a:cubicBezTo>
                  <a:close/>
                </a:path>
              </a:pathLst>
            </a:custGeom>
            <a:solidFill>
              <a:srgbClr val="A6A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5"/>
            <p:cNvSpPr/>
            <p:nvPr/>
          </p:nvSpPr>
          <p:spPr>
            <a:xfrm>
              <a:off x="7121071" y="2472508"/>
              <a:ext cx="328102" cy="353572"/>
            </a:xfrm>
            <a:custGeom>
              <a:rect b="b" l="l" r="r" t="t"/>
              <a:pathLst>
                <a:path extrusionOk="0" h="12799" w="11877">
                  <a:moveTo>
                    <a:pt x="6939" y="1"/>
                  </a:moveTo>
                  <a:cubicBezTo>
                    <a:pt x="5457" y="1"/>
                    <a:pt x="3976" y="109"/>
                    <a:pt x="2503" y="322"/>
                  </a:cubicBezTo>
                  <a:lnTo>
                    <a:pt x="1" y="12664"/>
                  </a:lnTo>
                  <a:cubicBezTo>
                    <a:pt x="426" y="12749"/>
                    <a:pt x="851" y="12798"/>
                    <a:pt x="1274" y="12798"/>
                  </a:cubicBezTo>
                  <a:cubicBezTo>
                    <a:pt x="1846" y="12798"/>
                    <a:pt x="2413" y="12708"/>
                    <a:pt x="2970" y="12497"/>
                  </a:cubicBezTo>
                  <a:cubicBezTo>
                    <a:pt x="4304" y="11997"/>
                    <a:pt x="5472" y="10863"/>
                    <a:pt x="6906" y="10830"/>
                  </a:cubicBezTo>
                  <a:cubicBezTo>
                    <a:pt x="7473" y="10830"/>
                    <a:pt x="8007" y="10963"/>
                    <a:pt x="8507" y="11196"/>
                  </a:cubicBezTo>
                  <a:lnTo>
                    <a:pt x="11876" y="389"/>
                  </a:lnTo>
                  <a:cubicBezTo>
                    <a:pt x="11776" y="389"/>
                    <a:pt x="11643" y="355"/>
                    <a:pt x="11543" y="355"/>
                  </a:cubicBezTo>
                  <a:cubicBezTo>
                    <a:pt x="10014" y="118"/>
                    <a:pt x="8476" y="1"/>
                    <a:pt x="6939"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5"/>
            <p:cNvSpPr/>
            <p:nvPr/>
          </p:nvSpPr>
          <p:spPr>
            <a:xfrm>
              <a:off x="7129386" y="2276423"/>
              <a:ext cx="228542" cy="357965"/>
            </a:xfrm>
            <a:custGeom>
              <a:rect b="b" l="l" r="r" t="t"/>
              <a:pathLst>
                <a:path extrusionOk="0" h="12958" w="8273">
                  <a:moveTo>
                    <a:pt x="2153" y="0"/>
                  </a:moveTo>
                  <a:cubicBezTo>
                    <a:pt x="1608" y="0"/>
                    <a:pt x="1191" y="267"/>
                    <a:pt x="1535" y="782"/>
                  </a:cubicBezTo>
                  <a:cubicBezTo>
                    <a:pt x="67" y="3184"/>
                    <a:pt x="0" y="6386"/>
                    <a:pt x="1368" y="8821"/>
                  </a:cubicBezTo>
                  <a:cubicBezTo>
                    <a:pt x="2735" y="11289"/>
                    <a:pt x="5504" y="12924"/>
                    <a:pt x="8273" y="12957"/>
                  </a:cubicBezTo>
                  <a:cubicBezTo>
                    <a:pt x="6004" y="11289"/>
                    <a:pt x="4537" y="8487"/>
                    <a:pt x="4470" y="5619"/>
                  </a:cubicBezTo>
                  <a:cubicBezTo>
                    <a:pt x="4403" y="4651"/>
                    <a:pt x="4537" y="3651"/>
                    <a:pt x="4470" y="2683"/>
                  </a:cubicBezTo>
                  <a:cubicBezTo>
                    <a:pt x="4337" y="1749"/>
                    <a:pt x="3903" y="749"/>
                    <a:pt x="3069" y="248"/>
                  </a:cubicBezTo>
                  <a:cubicBezTo>
                    <a:pt x="2796" y="82"/>
                    <a:pt x="2454" y="0"/>
                    <a:pt x="2153" y="0"/>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5"/>
            <p:cNvSpPr/>
            <p:nvPr/>
          </p:nvSpPr>
          <p:spPr>
            <a:xfrm>
              <a:off x="7221517" y="2306176"/>
              <a:ext cx="300449" cy="320837"/>
            </a:xfrm>
            <a:custGeom>
              <a:rect b="b" l="l" r="r" t="t"/>
              <a:pathLst>
                <a:path extrusionOk="0" h="11614" w="10876">
                  <a:moveTo>
                    <a:pt x="227" y="1"/>
                  </a:moveTo>
                  <a:cubicBezTo>
                    <a:pt x="108" y="1"/>
                    <a:pt x="29" y="44"/>
                    <a:pt x="1" y="139"/>
                  </a:cubicBezTo>
                  <a:cubicBezTo>
                    <a:pt x="635" y="2874"/>
                    <a:pt x="1335" y="5676"/>
                    <a:pt x="3070" y="7944"/>
                  </a:cubicBezTo>
                  <a:cubicBezTo>
                    <a:pt x="4654" y="10006"/>
                    <a:pt x="7229" y="11614"/>
                    <a:pt x="9931" y="11614"/>
                  </a:cubicBezTo>
                  <a:cubicBezTo>
                    <a:pt x="10244" y="11614"/>
                    <a:pt x="10560" y="11592"/>
                    <a:pt x="10875" y="11547"/>
                  </a:cubicBezTo>
                  <a:cubicBezTo>
                    <a:pt x="8874" y="10913"/>
                    <a:pt x="7440" y="9245"/>
                    <a:pt x="6439" y="7544"/>
                  </a:cubicBezTo>
                  <a:cubicBezTo>
                    <a:pt x="5438" y="5843"/>
                    <a:pt x="4738" y="3941"/>
                    <a:pt x="3503" y="2374"/>
                  </a:cubicBezTo>
                  <a:cubicBezTo>
                    <a:pt x="2419" y="1094"/>
                    <a:pt x="824" y="1"/>
                    <a:pt x="227" y="1"/>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5"/>
            <p:cNvSpPr/>
            <p:nvPr/>
          </p:nvSpPr>
          <p:spPr>
            <a:xfrm>
              <a:off x="7279585" y="3807444"/>
              <a:ext cx="692973" cy="804468"/>
            </a:xfrm>
            <a:custGeom>
              <a:rect b="b" l="l" r="r" t="t"/>
              <a:pathLst>
                <a:path extrusionOk="0" h="29121" w="25085">
                  <a:moveTo>
                    <a:pt x="12576" y="0"/>
                  </a:moveTo>
                  <a:lnTo>
                    <a:pt x="12576" y="33"/>
                  </a:lnTo>
                  <a:lnTo>
                    <a:pt x="12576" y="9840"/>
                  </a:lnTo>
                  <a:lnTo>
                    <a:pt x="0" y="23217"/>
                  </a:lnTo>
                  <a:lnTo>
                    <a:pt x="7005" y="29121"/>
                  </a:lnTo>
                  <a:lnTo>
                    <a:pt x="21082" y="16612"/>
                  </a:lnTo>
                  <a:cubicBezTo>
                    <a:pt x="23617" y="14344"/>
                    <a:pt x="25085" y="11075"/>
                    <a:pt x="25085" y="7672"/>
                  </a:cubicBezTo>
                  <a:lnTo>
                    <a:pt x="25085"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5"/>
            <p:cNvSpPr/>
            <p:nvPr/>
          </p:nvSpPr>
          <p:spPr>
            <a:xfrm>
              <a:off x="7627002" y="3850733"/>
              <a:ext cx="345561" cy="169590"/>
            </a:xfrm>
            <a:custGeom>
              <a:rect b="b" l="l" r="r" t="t"/>
              <a:pathLst>
                <a:path extrusionOk="0" h="6139" w="12509">
                  <a:moveTo>
                    <a:pt x="0" y="1"/>
                  </a:moveTo>
                  <a:lnTo>
                    <a:pt x="0" y="6139"/>
                  </a:lnTo>
                  <a:lnTo>
                    <a:pt x="12509" y="5371"/>
                  </a:lnTo>
                  <a:lnTo>
                    <a:pt x="12509" y="1"/>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5"/>
            <p:cNvSpPr/>
            <p:nvPr/>
          </p:nvSpPr>
          <p:spPr>
            <a:xfrm>
              <a:off x="7510893" y="3321792"/>
              <a:ext cx="549213" cy="646922"/>
            </a:xfrm>
            <a:custGeom>
              <a:rect b="b" l="l" r="r" t="t"/>
              <a:pathLst>
                <a:path extrusionOk="0" h="23418" w="19881">
                  <a:moveTo>
                    <a:pt x="2168" y="1"/>
                  </a:moveTo>
                  <a:lnTo>
                    <a:pt x="0" y="23418"/>
                  </a:lnTo>
                  <a:lnTo>
                    <a:pt x="19881" y="22183"/>
                  </a:lnTo>
                  <a:lnTo>
                    <a:pt x="13176" y="4437"/>
                  </a:lnTo>
                  <a:cubicBezTo>
                    <a:pt x="11942" y="1735"/>
                    <a:pt x="9273" y="1"/>
                    <a:pt x="6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5"/>
            <p:cNvSpPr/>
            <p:nvPr/>
          </p:nvSpPr>
          <p:spPr>
            <a:xfrm>
              <a:off x="7510893" y="3321792"/>
              <a:ext cx="313323" cy="646922"/>
            </a:xfrm>
            <a:custGeom>
              <a:rect b="b" l="l" r="r" t="t"/>
              <a:pathLst>
                <a:path extrusionOk="0" h="23418" w="11342">
                  <a:moveTo>
                    <a:pt x="2168" y="1"/>
                  </a:moveTo>
                  <a:lnTo>
                    <a:pt x="0" y="23418"/>
                  </a:lnTo>
                  <a:lnTo>
                    <a:pt x="0" y="23418"/>
                  </a:lnTo>
                  <a:lnTo>
                    <a:pt x="11341" y="22684"/>
                  </a:lnTo>
                  <a:lnTo>
                    <a:pt x="3402" y="1"/>
                  </a:ln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5"/>
            <p:cNvSpPr/>
            <p:nvPr/>
          </p:nvSpPr>
          <p:spPr>
            <a:xfrm>
              <a:off x="7140436" y="3733713"/>
              <a:ext cx="25829" cy="488410"/>
            </a:xfrm>
            <a:custGeom>
              <a:rect b="b" l="l" r="r" t="t"/>
              <a:pathLst>
                <a:path extrusionOk="0" h="17680" w="935">
                  <a:moveTo>
                    <a:pt x="434" y="0"/>
                  </a:moveTo>
                  <a:cubicBezTo>
                    <a:pt x="267" y="34"/>
                    <a:pt x="101" y="201"/>
                    <a:pt x="101" y="401"/>
                  </a:cubicBezTo>
                  <a:lnTo>
                    <a:pt x="0" y="17246"/>
                  </a:lnTo>
                  <a:cubicBezTo>
                    <a:pt x="0" y="17513"/>
                    <a:pt x="167" y="17680"/>
                    <a:pt x="434" y="17680"/>
                  </a:cubicBezTo>
                  <a:cubicBezTo>
                    <a:pt x="668" y="17680"/>
                    <a:pt x="834" y="17513"/>
                    <a:pt x="834" y="17246"/>
                  </a:cubicBezTo>
                  <a:lnTo>
                    <a:pt x="934" y="401"/>
                  </a:lnTo>
                  <a:cubicBezTo>
                    <a:pt x="934" y="267"/>
                    <a:pt x="901" y="201"/>
                    <a:pt x="801" y="101"/>
                  </a:cubicBezTo>
                  <a:lnTo>
                    <a:pt x="501" y="401"/>
                  </a:lnTo>
                  <a:lnTo>
                    <a:pt x="434" y="0"/>
                  </a:ln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5"/>
            <p:cNvSpPr/>
            <p:nvPr/>
          </p:nvSpPr>
          <p:spPr>
            <a:xfrm>
              <a:off x="6736829" y="2652182"/>
              <a:ext cx="223017" cy="236553"/>
            </a:xfrm>
            <a:custGeom>
              <a:rect b="b" l="l" r="r" t="t"/>
              <a:pathLst>
                <a:path extrusionOk="0" h="8563" w="8073">
                  <a:moveTo>
                    <a:pt x="3830" y="0"/>
                  </a:moveTo>
                  <a:cubicBezTo>
                    <a:pt x="2380" y="0"/>
                    <a:pt x="1150" y="1024"/>
                    <a:pt x="701" y="2157"/>
                  </a:cubicBezTo>
                  <a:cubicBezTo>
                    <a:pt x="0" y="3859"/>
                    <a:pt x="600" y="5960"/>
                    <a:pt x="2035" y="7294"/>
                  </a:cubicBezTo>
                  <a:cubicBezTo>
                    <a:pt x="3308" y="8507"/>
                    <a:pt x="5078" y="8562"/>
                    <a:pt x="6968" y="8562"/>
                  </a:cubicBezTo>
                  <a:cubicBezTo>
                    <a:pt x="7157" y="8562"/>
                    <a:pt x="7348" y="8562"/>
                    <a:pt x="7539" y="8562"/>
                  </a:cubicBezTo>
                  <a:cubicBezTo>
                    <a:pt x="7672" y="5293"/>
                    <a:pt x="8072" y="4159"/>
                    <a:pt x="6371" y="1123"/>
                  </a:cubicBezTo>
                  <a:cubicBezTo>
                    <a:pt x="5521" y="321"/>
                    <a:pt x="4641" y="0"/>
                    <a:pt x="3830"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5"/>
            <p:cNvSpPr/>
            <p:nvPr/>
          </p:nvSpPr>
          <p:spPr>
            <a:xfrm>
              <a:off x="7273121" y="4055326"/>
              <a:ext cx="389816" cy="408242"/>
            </a:xfrm>
            <a:custGeom>
              <a:rect b="b" l="l" r="r" t="t"/>
              <a:pathLst>
                <a:path extrusionOk="0" h="14778" w="14111">
                  <a:moveTo>
                    <a:pt x="13761" y="0"/>
                  </a:moveTo>
                  <a:cubicBezTo>
                    <a:pt x="13686" y="0"/>
                    <a:pt x="13611" y="34"/>
                    <a:pt x="13544" y="100"/>
                  </a:cubicBezTo>
                  <a:lnTo>
                    <a:pt x="134" y="14277"/>
                  </a:lnTo>
                  <a:cubicBezTo>
                    <a:pt x="1" y="14410"/>
                    <a:pt x="1" y="14577"/>
                    <a:pt x="134" y="14677"/>
                  </a:cubicBezTo>
                  <a:cubicBezTo>
                    <a:pt x="201" y="14744"/>
                    <a:pt x="268" y="14777"/>
                    <a:pt x="334" y="14777"/>
                  </a:cubicBezTo>
                  <a:cubicBezTo>
                    <a:pt x="435" y="14777"/>
                    <a:pt x="501" y="14744"/>
                    <a:pt x="535" y="14677"/>
                  </a:cubicBezTo>
                  <a:lnTo>
                    <a:pt x="13978" y="501"/>
                  </a:lnTo>
                  <a:cubicBezTo>
                    <a:pt x="14111" y="400"/>
                    <a:pt x="14111" y="234"/>
                    <a:pt x="13978" y="100"/>
                  </a:cubicBezTo>
                  <a:cubicBezTo>
                    <a:pt x="13911" y="34"/>
                    <a:pt x="13836" y="0"/>
                    <a:pt x="13761"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5"/>
            <p:cNvSpPr/>
            <p:nvPr/>
          </p:nvSpPr>
          <p:spPr>
            <a:xfrm>
              <a:off x="6785643" y="2694256"/>
              <a:ext cx="95886" cy="152076"/>
            </a:xfrm>
            <a:custGeom>
              <a:rect b="b" l="l" r="r" t="t"/>
              <a:pathLst>
                <a:path extrusionOk="0" h="5505" w="3471">
                  <a:moveTo>
                    <a:pt x="468" y="1"/>
                  </a:moveTo>
                  <a:cubicBezTo>
                    <a:pt x="301" y="1"/>
                    <a:pt x="168" y="101"/>
                    <a:pt x="134" y="267"/>
                  </a:cubicBezTo>
                  <a:cubicBezTo>
                    <a:pt x="134" y="301"/>
                    <a:pt x="1" y="1135"/>
                    <a:pt x="301" y="2169"/>
                  </a:cubicBezTo>
                  <a:cubicBezTo>
                    <a:pt x="601" y="3169"/>
                    <a:pt x="1269" y="4537"/>
                    <a:pt x="3003" y="5471"/>
                  </a:cubicBezTo>
                  <a:cubicBezTo>
                    <a:pt x="3070" y="5504"/>
                    <a:pt x="3103" y="5504"/>
                    <a:pt x="3137" y="5504"/>
                  </a:cubicBezTo>
                  <a:cubicBezTo>
                    <a:pt x="3237" y="5504"/>
                    <a:pt x="3337" y="5471"/>
                    <a:pt x="3403" y="5304"/>
                  </a:cubicBezTo>
                  <a:cubicBezTo>
                    <a:pt x="3470" y="5171"/>
                    <a:pt x="3403" y="5004"/>
                    <a:pt x="3270" y="4904"/>
                  </a:cubicBezTo>
                  <a:cubicBezTo>
                    <a:pt x="635" y="3503"/>
                    <a:pt x="635" y="34"/>
                    <a:pt x="468"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5"/>
            <p:cNvSpPr/>
            <p:nvPr/>
          </p:nvSpPr>
          <p:spPr>
            <a:xfrm>
              <a:off x="6559888" y="2283523"/>
              <a:ext cx="552003" cy="935079"/>
            </a:xfrm>
            <a:custGeom>
              <a:rect b="b" l="l" r="r" t="t"/>
              <a:pathLst>
                <a:path extrusionOk="0" h="33849" w="19982">
                  <a:moveTo>
                    <a:pt x="6839" y="16470"/>
                  </a:moveTo>
                  <a:cubicBezTo>
                    <a:pt x="6805" y="16570"/>
                    <a:pt x="6805" y="16670"/>
                    <a:pt x="6805" y="16803"/>
                  </a:cubicBezTo>
                  <a:cubicBezTo>
                    <a:pt x="5471" y="18705"/>
                    <a:pt x="4404" y="20806"/>
                    <a:pt x="3837" y="23074"/>
                  </a:cubicBezTo>
                  <a:cubicBezTo>
                    <a:pt x="3770" y="23408"/>
                    <a:pt x="3736" y="23708"/>
                    <a:pt x="3670" y="24042"/>
                  </a:cubicBezTo>
                  <a:cubicBezTo>
                    <a:pt x="3436" y="23375"/>
                    <a:pt x="3303" y="22674"/>
                    <a:pt x="3336" y="21974"/>
                  </a:cubicBezTo>
                  <a:cubicBezTo>
                    <a:pt x="3470" y="20139"/>
                    <a:pt x="4470" y="18404"/>
                    <a:pt x="5905" y="17204"/>
                  </a:cubicBezTo>
                  <a:cubicBezTo>
                    <a:pt x="6172" y="16970"/>
                    <a:pt x="6505" y="16703"/>
                    <a:pt x="6839" y="16470"/>
                  </a:cubicBezTo>
                  <a:close/>
                  <a:moveTo>
                    <a:pt x="18955" y="1"/>
                  </a:moveTo>
                  <a:cubicBezTo>
                    <a:pt x="15372" y="1"/>
                    <a:pt x="10577" y="1076"/>
                    <a:pt x="8273" y="3227"/>
                  </a:cubicBezTo>
                  <a:cubicBezTo>
                    <a:pt x="5905" y="5462"/>
                    <a:pt x="5805" y="9164"/>
                    <a:pt x="6739" y="12467"/>
                  </a:cubicBezTo>
                  <a:cubicBezTo>
                    <a:pt x="6005" y="13034"/>
                    <a:pt x="5738" y="14068"/>
                    <a:pt x="6172" y="14969"/>
                  </a:cubicBezTo>
                  <a:lnTo>
                    <a:pt x="6172" y="15002"/>
                  </a:lnTo>
                  <a:cubicBezTo>
                    <a:pt x="6305" y="15235"/>
                    <a:pt x="6505" y="15502"/>
                    <a:pt x="6739" y="15669"/>
                  </a:cubicBezTo>
                  <a:cubicBezTo>
                    <a:pt x="6172" y="15836"/>
                    <a:pt x="5671" y="16036"/>
                    <a:pt x="5137" y="16203"/>
                  </a:cubicBezTo>
                  <a:cubicBezTo>
                    <a:pt x="3269" y="16970"/>
                    <a:pt x="1368" y="18138"/>
                    <a:pt x="634" y="20006"/>
                  </a:cubicBezTo>
                  <a:cubicBezTo>
                    <a:pt x="0" y="21573"/>
                    <a:pt x="267" y="23475"/>
                    <a:pt x="1335" y="24809"/>
                  </a:cubicBezTo>
                  <a:cubicBezTo>
                    <a:pt x="1935" y="25510"/>
                    <a:pt x="2702" y="26043"/>
                    <a:pt x="3603" y="26343"/>
                  </a:cubicBezTo>
                  <a:cubicBezTo>
                    <a:pt x="3703" y="28211"/>
                    <a:pt x="4270" y="30013"/>
                    <a:pt x="5438" y="31480"/>
                  </a:cubicBezTo>
                  <a:cubicBezTo>
                    <a:pt x="6338" y="32581"/>
                    <a:pt x="7606" y="33415"/>
                    <a:pt x="9007" y="33849"/>
                  </a:cubicBezTo>
                  <a:cubicBezTo>
                    <a:pt x="9007" y="33182"/>
                    <a:pt x="9040" y="32481"/>
                    <a:pt x="9107" y="31814"/>
                  </a:cubicBezTo>
                  <a:cubicBezTo>
                    <a:pt x="8640" y="31214"/>
                    <a:pt x="8273" y="30546"/>
                    <a:pt x="8106" y="29879"/>
                  </a:cubicBezTo>
                  <a:cubicBezTo>
                    <a:pt x="7773" y="28745"/>
                    <a:pt x="7706" y="27644"/>
                    <a:pt x="7839" y="26477"/>
                  </a:cubicBezTo>
                  <a:lnTo>
                    <a:pt x="7839" y="26477"/>
                  </a:lnTo>
                  <a:cubicBezTo>
                    <a:pt x="8173" y="27644"/>
                    <a:pt x="8707" y="28712"/>
                    <a:pt x="9441" y="29713"/>
                  </a:cubicBezTo>
                  <a:cubicBezTo>
                    <a:pt x="10008" y="27111"/>
                    <a:pt x="11142" y="24576"/>
                    <a:pt x="13043" y="22174"/>
                  </a:cubicBezTo>
                  <a:cubicBezTo>
                    <a:pt x="18680" y="15202"/>
                    <a:pt x="19981" y="6796"/>
                    <a:pt x="19848" y="25"/>
                  </a:cubicBezTo>
                  <a:cubicBezTo>
                    <a:pt x="19561" y="9"/>
                    <a:pt x="19263" y="1"/>
                    <a:pt x="18955"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5"/>
            <p:cNvSpPr/>
            <p:nvPr/>
          </p:nvSpPr>
          <p:spPr>
            <a:xfrm>
              <a:off x="6148906" y="3343920"/>
              <a:ext cx="911376" cy="1251413"/>
            </a:xfrm>
            <a:custGeom>
              <a:rect b="b" l="l" r="r" t="t"/>
              <a:pathLst>
                <a:path extrusionOk="0" h="45300" w="32991">
                  <a:moveTo>
                    <a:pt x="24318" y="0"/>
                  </a:moveTo>
                  <a:cubicBezTo>
                    <a:pt x="23384" y="467"/>
                    <a:pt x="22516" y="1101"/>
                    <a:pt x="21849" y="1868"/>
                  </a:cubicBezTo>
                  <a:lnTo>
                    <a:pt x="9707" y="16846"/>
                  </a:lnTo>
                  <a:lnTo>
                    <a:pt x="13710" y="18981"/>
                  </a:lnTo>
                  <a:lnTo>
                    <a:pt x="0" y="37961"/>
                  </a:lnTo>
                  <a:lnTo>
                    <a:pt x="10141" y="45299"/>
                  </a:lnTo>
                  <a:lnTo>
                    <a:pt x="23183" y="27187"/>
                  </a:lnTo>
                  <a:lnTo>
                    <a:pt x="24818" y="24952"/>
                  </a:lnTo>
                  <a:lnTo>
                    <a:pt x="24951" y="25018"/>
                  </a:lnTo>
                  <a:cubicBezTo>
                    <a:pt x="25618" y="27020"/>
                    <a:pt x="26386" y="29121"/>
                    <a:pt x="27186" y="30856"/>
                  </a:cubicBezTo>
                  <a:lnTo>
                    <a:pt x="32957" y="17513"/>
                  </a:lnTo>
                  <a:cubicBezTo>
                    <a:pt x="32990" y="17513"/>
                    <a:pt x="26152" y="9507"/>
                    <a:pt x="24318" y="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5"/>
            <p:cNvSpPr/>
            <p:nvPr/>
          </p:nvSpPr>
          <p:spPr>
            <a:xfrm>
              <a:off x="6205096" y="4708664"/>
              <a:ext cx="810959" cy="130887"/>
            </a:xfrm>
            <a:custGeom>
              <a:rect b="b" l="l" r="r" t="t"/>
              <a:pathLst>
                <a:path extrusionOk="0" h="4738" w="29356">
                  <a:moveTo>
                    <a:pt x="1" y="0"/>
                  </a:moveTo>
                  <a:lnTo>
                    <a:pt x="1" y="4737"/>
                  </a:lnTo>
                  <a:lnTo>
                    <a:pt x="27020" y="4737"/>
                  </a:lnTo>
                  <a:cubicBezTo>
                    <a:pt x="28321" y="4737"/>
                    <a:pt x="29355" y="3670"/>
                    <a:pt x="29355" y="2335"/>
                  </a:cubicBezTo>
                  <a:cubicBezTo>
                    <a:pt x="29355" y="1068"/>
                    <a:pt x="28321" y="0"/>
                    <a:pt x="270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5"/>
            <p:cNvSpPr/>
            <p:nvPr/>
          </p:nvSpPr>
          <p:spPr>
            <a:xfrm>
              <a:off x="5432883" y="4016623"/>
              <a:ext cx="1156493" cy="822921"/>
            </a:xfrm>
            <a:custGeom>
              <a:rect b="b" l="l" r="r" t="t"/>
              <a:pathLst>
                <a:path extrusionOk="0" h="29789" w="41864">
                  <a:moveTo>
                    <a:pt x="3703" y="0"/>
                  </a:moveTo>
                  <a:cubicBezTo>
                    <a:pt x="1568" y="0"/>
                    <a:pt x="1" y="2002"/>
                    <a:pt x="434" y="4103"/>
                  </a:cubicBezTo>
                  <a:lnTo>
                    <a:pt x="5671" y="27186"/>
                  </a:lnTo>
                  <a:cubicBezTo>
                    <a:pt x="6005" y="28687"/>
                    <a:pt x="7373" y="29788"/>
                    <a:pt x="8907" y="29788"/>
                  </a:cubicBezTo>
                  <a:lnTo>
                    <a:pt x="38095" y="29788"/>
                  </a:lnTo>
                  <a:cubicBezTo>
                    <a:pt x="40263" y="29788"/>
                    <a:pt x="41864" y="27820"/>
                    <a:pt x="41364" y="25685"/>
                  </a:cubicBezTo>
                  <a:lnTo>
                    <a:pt x="36126" y="2602"/>
                  </a:lnTo>
                  <a:cubicBezTo>
                    <a:pt x="35793" y="1101"/>
                    <a:pt x="34425" y="0"/>
                    <a:pt x="328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5"/>
            <p:cNvSpPr/>
            <p:nvPr/>
          </p:nvSpPr>
          <p:spPr>
            <a:xfrm>
              <a:off x="6342421" y="4017535"/>
              <a:ext cx="339125" cy="822921"/>
            </a:xfrm>
            <a:custGeom>
              <a:rect b="b" l="l" r="r" t="t"/>
              <a:pathLst>
                <a:path extrusionOk="0" h="29789" w="12276">
                  <a:moveTo>
                    <a:pt x="0" y="1"/>
                  </a:moveTo>
                  <a:cubicBezTo>
                    <a:pt x="1535" y="1"/>
                    <a:pt x="2936" y="1101"/>
                    <a:pt x="3269" y="2602"/>
                  </a:cubicBezTo>
                  <a:lnTo>
                    <a:pt x="8473" y="25686"/>
                  </a:lnTo>
                  <a:cubicBezTo>
                    <a:pt x="8940" y="27787"/>
                    <a:pt x="7339" y="29788"/>
                    <a:pt x="5204" y="29788"/>
                  </a:cubicBezTo>
                  <a:lnTo>
                    <a:pt x="8540" y="29788"/>
                  </a:lnTo>
                  <a:cubicBezTo>
                    <a:pt x="10674" y="29755"/>
                    <a:pt x="12276" y="27787"/>
                    <a:pt x="11809" y="25686"/>
                  </a:cubicBezTo>
                  <a:lnTo>
                    <a:pt x="6605" y="2602"/>
                  </a:lnTo>
                  <a:cubicBezTo>
                    <a:pt x="6271" y="1068"/>
                    <a:pt x="4870" y="1"/>
                    <a:pt x="33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5"/>
            <p:cNvSpPr/>
            <p:nvPr/>
          </p:nvSpPr>
          <p:spPr>
            <a:xfrm>
              <a:off x="5429209" y="4017535"/>
              <a:ext cx="1133454" cy="822921"/>
            </a:xfrm>
            <a:custGeom>
              <a:rect b="b" l="l" r="r" t="t"/>
              <a:pathLst>
                <a:path extrusionOk="0" h="29789" w="41030">
                  <a:moveTo>
                    <a:pt x="3836" y="1"/>
                  </a:moveTo>
                  <a:cubicBezTo>
                    <a:pt x="1701" y="1"/>
                    <a:pt x="134" y="2002"/>
                    <a:pt x="567" y="4103"/>
                  </a:cubicBezTo>
                  <a:lnTo>
                    <a:pt x="5804" y="27187"/>
                  </a:lnTo>
                  <a:cubicBezTo>
                    <a:pt x="6138" y="28754"/>
                    <a:pt x="7506" y="29788"/>
                    <a:pt x="9040" y="29788"/>
                  </a:cubicBezTo>
                  <a:lnTo>
                    <a:pt x="38228" y="29788"/>
                  </a:lnTo>
                  <a:cubicBezTo>
                    <a:pt x="39395" y="29755"/>
                    <a:pt x="40396" y="29155"/>
                    <a:pt x="41030" y="28287"/>
                  </a:cubicBezTo>
                  <a:cubicBezTo>
                    <a:pt x="0" y="28287"/>
                    <a:pt x="10141" y="2135"/>
                    <a:pt x="11742"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5"/>
            <p:cNvSpPr/>
            <p:nvPr/>
          </p:nvSpPr>
          <p:spPr>
            <a:xfrm>
              <a:off x="5803339" y="4273704"/>
              <a:ext cx="317936" cy="304124"/>
            </a:xfrm>
            <a:custGeom>
              <a:rect b="b" l="l" r="r" t="t"/>
              <a:pathLst>
                <a:path extrusionOk="0" h="11009" w="11509">
                  <a:moveTo>
                    <a:pt x="10341" y="1"/>
                  </a:moveTo>
                  <a:cubicBezTo>
                    <a:pt x="9007" y="1"/>
                    <a:pt x="7706" y="568"/>
                    <a:pt x="6672" y="1569"/>
                  </a:cubicBezTo>
                  <a:cubicBezTo>
                    <a:pt x="6138" y="1368"/>
                    <a:pt x="5504" y="1235"/>
                    <a:pt x="4870" y="1235"/>
                  </a:cubicBezTo>
                  <a:cubicBezTo>
                    <a:pt x="2168" y="1235"/>
                    <a:pt x="0" y="3437"/>
                    <a:pt x="0" y="6139"/>
                  </a:cubicBezTo>
                  <a:cubicBezTo>
                    <a:pt x="0" y="8840"/>
                    <a:pt x="2202" y="11009"/>
                    <a:pt x="4870" y="11009"/>
                  </a:cubicBezTo>
                  <a:cubicBezTo>
                    <a:pt x="7572" y="11009"/>
                    <a:pt x="9741" y="8807"/>
                    <a:pt x="9741" y="6139"/>
                  </a:cubicBezTo>
                  <a:cubicBezTo>
                    <a:pt x="9741" y="5672"/>
                    <a:pt x="9674" y="5238"/>
                    <a:pt x="9574" y="4838"/>
                  </a:cubicBezTo>
                  <a:cubicBezTo>
                    <a:pt x="9707" y="4704"/>
                    <a:pt x="9841" y="4637"/>
                    <a:pt x="9974" y="4504"/>
                  </a:cubicBezTo>
                  <a:cubicBezTo>
                    <a:pt x="11041" y="3403"/>
                    <a:pt x="11508" y="1735"/>
                    <a:pt x="11108" y="301"/>
                  </a:cubicBezTo>
                  <a:cubicBezTo>
                    <a:pt x="11041" y="134"/>
                    <a:pt x="10875" y="1"/>
                    <a:pt x="10708" y="1"/>
                  </a:cubicBezTo>
                  <a:close/>
                </a:path>
              </a:pathLst>
            </a:custGeom>
            <a:solidFill>
              <a:srgbClr val="F5F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5"/>
            <p:cNvSpPr/>
            <p:nvPr/>
          </p:nvSpPr>
          <p:spPr>
            <a:xfrm>
              <a:off x="5929588" y="4260803"/>
              <a:ext cx="204591" cy="187104"/>
            </a:xfrm>
            <a:custGeom>
              <a:rect b="b" l="l" r="r" t="t"/>
              <a:pathLst>
                <a:path extrusionOk="0" h="6773" w="7406">
                  <a:moveTo>
                    <a:pt x="6138" y="835"/>
                  </a:moveTo>
                  <a:cubicBezTo>
                    <a:pt x="6538" y="2169"/>
                    <a:pt x="6105" y="3637"/>
                    <a:pt x="5137" y="4637"/>
                  </a:cubicBezTo>
                  <a:cubicBezTo>
                    <a:pt x="4303" y="5471"/>
                    <a:pt x="3069" y="5872"/>
                    <a:pt x="1601" y="5872"/>
                  </a:cubicBezTo>
                  <a:cubicBezTo>
                    <a:pt x="1401" y="5872"/>
                    <a:pt x="1168" y="5872"/>
                    <a:pt x="934" y="5838"/>
                  </a:cubicBezTo>
                  <a:cubicBezTo>
                    <a:pt x="801" y="3303"/>
                    <a:pt x="3202" y="835"/>
                    <a:pt x="5771" y="835"/>
                  </a:cubicBezTo>
                  <a:close/>
                  <a:moveTo>
                    <a:pt x="5771" y="1"/>
                  </a:moveTo>
                  <a:cubicBezTo>
                    <a:pt x="4270" y="1"/>
                    <a:pt x="2802" y="668"/>
                    <a:pt x="1668" y="1835"/>
                  </a:cubicBezTo>
                  <a:cubicBezTo>
                    <a:pt x="601" y="3003"/>
                    <a:pt x="0" y="4471"/>
                    <a:pt x="100" y="5938"/>
                  </a:cubicBezTo>
                  <a:cubicBezTo>
                    <a:pt x="134" y="6339"/>
                    <a:pt x="467" y="6672"/>
                    <a:pt x="901" y="6706"/>
                  </a:cubicBezTo>
                  <a:cubicBezTo>
                    <a:pt x="1134" y="6706"/>
                    <a:pt x="1401" y="6772"/>
                    <a:pt x="1635" y="6772"/>
                  </a:cubicBezTo>
                  <a:cubicBezTo>
                    <a:pt x="3336" y="6772"/>
                    <a:pt x="4770" y="6205"/>
                    <a:pt x="5771" y="5271"/>
                  </a:cubicBezTo>
                  <a:cubicBezTo>
                    <a:pt x="6938" y="4104"/>
                    <a:pt x="7405" y="2236"/>
                    <a:pt x="6972" y="668"/>
                  </a:cubicBezTo>
                  <a:cubicBezTo>
                    <a:pt x="6905" y="334"/>
                    <a:pt x="6605" y="101"/>
                    <a:pt x="6238" y="34"/>
                  </a:cubicBezTo>
                  <a:cubicBezTo>
                    <a:pt x="6071" y="1"/>
                    <a:pt x="5904" y="1"/>
                    <a:pt x="57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5"/>
            <p:cNvSpPr/>
            <p:nvPr/>
          </p:nvSpPr>
          <p:spPr>
            <a:xfrm>
              <a:off x="6872276" y="4448793"/>
              <a:ext cx="603606" cy="466476"/>
            </a:xfrm>
            <a:custGeom>
              <a:rect b="b" l="l" r="r" t="t"/>
              <a:pathLst>
                <a:path extrusionOk="0" h="16886" w="21850">
                  <a:moveTo>
                    <a:pt x="14778" y="1"/>
                  </a:moveTo>
                  <a:lnTo>
                    <a:pt x="3503" y="5905"/>
                  </a:lnTo>
                  <a:lnTo>
                    <a:pt x="468" y="12076"/>
                  </a:lnTo>
                  <a:cubicBezTo>
                    <a:pt x="1" y="13043"/>
                    <a:pt x="434" y="14211"/>
                    <a:pt x="1435" y="14678"/>
                  </a:cubicBezTo>
                  <a:cubicBezTo>
                    <a:pt x="1679" y="14773"/>
                    <a:pt x="1945" y="14824"/>
                    <a:pt x="2211" y="14824"/>
                  </a:cubicBezTo>
                  <a:cubicBezTo>
                    <a:pt x="2599" y="14824"/>
                    <a:pt x="2986" y="14715"/>
                    <a:pt x="3303" y="14478"/>
                  </a:cubicBezTo>
                  <a:lnTo>
                    <a:pt x="3803" y="14144"/>
                  </a:lnTo>
                  <a:lnTo>
                    <a:pt x="3803" y="14144"/>
                  </a:lnTo>
                  <a:cubicBezTo>
                    <a:pt x="3336" y="15045"/>
                    <a:pt x="3837" y="16146"/>
                    <a:pt x="4837" y="16379"/>
                  </a:cubicBezTo>
                  <a:lnTo>
                    <a:pt x="4937" y="16412"/>
                  </a:lnTo>
                  <a:cubicBezTo>
                    <a:pt x="5082" y="16457"/>
                    <a:pt x="5230" y="16479"/>
                    <a:pt x="5377" y="16479"/>
                  </a:cubicBezTo>
                  <a:cubicBezTo>
                    <a:pt x="5671" y="16479"/>
                    <a:pt x="5960" y="16390"/>
                    <a:pt x="6205" y="16212"/>
                  </a:cubicBezTo>
                  <a:lnTo>
                    <a:pt x="7206" y="15578"/>
                  </a:lnTo>
                  <a:lnTo>
                    <a:pt x="7206" y="15578"/>
                  </a:lnTo>
                  <a:cubicBezTo>
                    <a:pt x="7006" y="16146"/>
                    <a:pt x="7339" y="16713"/>
                    <a:pt x="7940" y="16846"/>
                  </a:cubicBezTo>
                  <a:cubicBezTo>
                    <a:pt x="8095" y="16873"/>
                    <a:pt x="8251" y="16886"/>
                    <a:pt x="8406" y="16886"/>
                  </a:cubicBezTo>
                  <a:cubicBezTo>
                    <a:pt x="9408" y="16886"/>
                    <a:pt x="10350" y="16337"/>
                    <a:pt x="10842" y="15412"/>
                  </a:cubicBezTo>
                  <a:lnTo>
                    <a:pt x="13177" y="11175"/>
                  </a:lnTo>
                  <a:lnTo>
                    <a:pt x="16079" y="9674"/>
                  </a:lnTo>
                  <a:lnTo>
                    <a:pt x="14678" y="14011"/>
                  </a:lnTo>
                  <a:cubicBezTo>
                    <a:pt x="14077" y="14811"/>
                    <a:pt x="14377" y="15912"/>
                    <a:pt x="15211" y="16412"/>
                  </a:cubicBezTo>
                  <a:cubicBezTo>
                    <a:pt x="15481" y="16565"/>
                    <a:pt x="15776" y="16639"/>
                    <a:pt x="16064" y="16639"/>
                  </a:cubicBezTo>
                  <a:cubicBezTo>
                    <a:pt x="16593" y="16639"/>
                    <a:pt x="17099" y="16388"/>
                    <a:pt x="17380" y="15912"/>
                  </a:cubicBezTo>
                  <a:lnTo>
                    <a:pt x="19948" y="12276"/>
                  </a:lnTo>
                  <a:lnTo>
                    <a:pt x="21849" y="5938"/>
                  </a:lnTo>
                  <a:lnTo>
                    <a:pt x="14778" y="1"/>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5"/>
            <p:cNvSpPr/>
            <p:nvPr/>
          </p:nvSpPr>
          <p:spPr>
            <a:xfrm>
              <a:off x="6968109" y="4593715"/>
              <a:ext cx="204591" cy="253183"/>
            </a:xfrm>
            <a:custGeom>
              <a:rect b="b" l="l" r="r" t="t"/>
              <a:pathLst>
                <a:path extrusionOk="0" h="9165" w="7406">
                  <a:moveTo>
                    <a:pt x="7114" y="0"/>
                  </a:moveTo>
                  <a:cubicBezTo>
                    <a:pt x="7062" y="0"/>
                    <a:pt x="7012" y="19"/>
                    <a:pt x="6972" y="58"/>
                  </a:cubicBezTo>
                  <a:lnTo>
                    <a:pt x="3903" y="2160"/>
                  </a:lnTo>
                  <a:cubicBezTo>
                    <a:pt x="3870" y="2160"/>
                    <a:pt x="3870" y="2227"/>
                    <a:pt x="3837" y="2260"/>
                  </a:cubicBezTo>
                  <a:lnTo>
                    <a:pt x="67" y="8765"/>
                  </a:lnTo>
                  <a:cubicBezTo>
                    <a:pt x="1" y="8898"/>
                    <a:pt x="34" y="9065"/>
                    <a:pt x="167" y="9132"/>
                  </a:cubicBezTo>
                  <a:cubicBezTo>
                    <a:pt x="201" y="9165"/>
                    <a:pt x="234" y="9165"/>
                    <a:pt x="301" y="9165"/>
                  </a:cubicBezTo>
                  <a:cubicBezTo>
                    <a:pt x="401" y="9165"/>
                    <a:pt x="501" y="9132"/>
                    <a:pt x="534" y="9065"/>
                  </a:cubicBezTo>
                  <a:lnTo>
                    <a:pt x="4237" y="2594"/>
                  </a:lnTo>
                  <a:lnTo>
                    <a:pt x="7239" y="492"/>
                  </a:lnTo>
                  <a:cubicBezTo>
                    <a:pt x="7373" y="425"/>
                    <a:pt x="7406" y="259"/>
                    <a:pt x="7339" y="125"/>
                  </a:cubicBezTo>
                  <a:cubicBezTo>
                    <a:pt x="7279" y="44"/>
                    <a:pt x="7194" y="0"/>
                    <a:pt x="7114"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5"/>
            <p:cNvSpPr/>
            <p:nvPr/>
          </p:nvSpPr>
          <p:spPr>
            <a:xfrm>
              <a:off x="7061179" y="4656756"/>
              <a:ext cx="181579" cy="230696"/>
            </a:xfrm>
            <a:custGeom>
              <a:rect b="b" l="l" r="r" t="t"/>
              <a:pathLst>
                <a:path extrusionOk="0" h="8351" w="6573">
                  <a:moveTo>
                    <a:pt x="6250" y="1"/>
                  </a:moveTo>
                  <a:cubicBezTo>
                    <a:pt x="6188" y="1"/>
                    <a:pt x="6127" y="17"/>
                    <a:pt x="6072" y="45"/>
                  </a:cubicBezTo>
                  <a:lnTo>
                    <a:pt x="2703" y="2980"/>
                  </a:lnTo>
                  <a:cubicBezTo>
                    <a:pt x="2669" y="3014"/>
                    <a:pt x="2636" y="3014"/>
                    <a:pt x="2636" y="3047"/>
                  </a:cubicBezTo>
                  <a:lnTo>
                    <a:pt x="101" y="7950"/>
                  </a:lnTo>
                  <a:cubicBezTo>
                    <a:pt x="1" y="8050"/>
                    <a:pt x="101" y="8217"/>
                    <a:pt x="201" y="8317"/>
                  </a:cubicBezTo>
                  <a:cubicBezTo>
                    <a:pt x="268" y="8351"/>
                    <a:pt x="301" y="8351"/>
                    <a:pt x="334" y="8351"/>
                  </a:cubicBezTo>
                  <a:cubicBezTo>
                    <a:pt x="468" y="8351"/>
                    <a:pt x="534" y="8284"/>
                    <a:pt x="635" y="8217"/>
                  </a:cubicBezTo>
                  <a:lnTo>
                    <a:pt x="3136" y="3380"/>
                  </a:lnTo>
                  <a:lnTo>
                    <a:pt x="6472" y="512"/>
                  </a:lnTo>
                  <a:cubicBezTo>
                    <a:pt x="6572" y="378"/>
                    <a:pt x="6572" y="212"/>
                    <a:pt x="6505" y="111"/>
                  </a:cubicBezTo>
                  <a:cubicBezTo>
                    <a:pt x="6427" y="33"/>
                    <a:pt x="6338" y="1"/>
                    <a:pt x="6250"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5" name="Shape 1825"/>
        <p:cNvGrpSpPr/>
        <p:nvPr/>
      </p:nvGrpSpPr>
      <p:grpSpPr>
        <a:xfrm>
          <a:off x="0" y="0"/>
          <a:ext cx="0" cy="0"/>
          <a:chOff x="0" y="0"/>
          <a:chExt cx="0" cy="0"/>
        </a:xfrm>
      </p:grpSpPr>
      <p:sp>
        <p:nvSpPr>
          <p:cNvPr id="1826" name="Google Shape;1826;p44"/>
          <p:cNvSpPr txBox="1"/>
          <p:nvPr>
            <p:ph type="title"/>
          </p:nvPr>
        </p:nvSpPr>
        <p:spPr>
          <a:xfrm>
            <a:off x="720475" y="3710100"/>
            <a:ext cx="4166100" cy="42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—Someone Famous</a:t>
            </a:r>
            <a:endParaRPr/>
          </a:p>
        </p:txBody>
      </p:sp>
      <p:sp>
        <p:nvSpPr>
          <p:cNvPr id="1827" name="Google Shape;1827;p44"/>
          <p:cNvSpPr txBox="1"/>
          <p:nvPr>
            <p:ph idx="1" type="subTitle"/>
          </p:nvPr>
        </p:nvSpPr>
        <p:spPr>
          <a:xfrm>
            <a:off x="720475" y="954200"/>
            <a:ext cx="4166100" cy="275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grpSp>
        <p:nvGrpSpPr>
          <p:cNvPr id="1828" name="Google Shape;1828;p44"/>
          <p:cNvGrpSpPr/>
          <p:nvPr/>
        </p:nvGrpSpPr>
        <p:grpSpPr>
          <a:xfrm flipH="1">
            <a:off x="4960770" y="622090"/>
            <a:ext cx="4023614" cy="3946795"/>
            <a:chOff x="574956" y="-253549"/>
            <a:chExt cx="3441045" cy="3375349"/>
          </a:xfrm>
        </p:grpSpPr>
        <p:sp>
          <p:nvSpPr>
            <p:cNvPr id="1829" name="Google Shape;1829;p44"/>
            <p:cNvSpPr/>
            <p:nvPr/>
          </p:nvSpPr>
          <p:spPr>
            <a:xfrm>
              <a:off x="1092425" y="2833800"/>
              <a:ext cx="1967250" cy="210675"/>
            </a:xfrm>
            <a:custGeom>
              <a:rect b="b" l="l" r="r" t="t"/>
              <a:pathLst>
                <a:path extrusionOk="0" h="8427" w="78690">
                  <a:moveTo>
                    <a:pt x="39335" y="0"/>
                  </a:moveTo>
                  <a:cubicBezTo>
                    <a:pt x="17613" y="0"/>
                    <a:pt x="0" y="1883"/>
                    <a:pt x="0" y="4204"/>
                  </a:cubicBezTo>
                  <a:cubicBezTo>
                    <a:pt x="0" y="6524"/>
                    <a:pt x="17613" y="8426"/>
                    <a:pt x="39335" y="8426"/>
                  </a:cubicBezTo>
                  <a:cubicBezTo>
                    <a:pt x="61076" y="8426"/>
                    <a:pt x="78689" y="6524"/>
                    <a:pt x="78689" y="4204"/>
                  </a:cubicBezTo>
                  <a:cubicBezTo>
                    <a:pt x="78689" y="1883"/>
                    <a:pt x="61076" y="0"/>
                    <a:pt x="393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4"/>
            <p:cNvSpPr/>
            <p:nvPr/>
          </p:nvSpPr>
          <p:spPr>
            <a:xfrm>
              <a:off x="1144725" y="2839500"/>
              <a:ext cx="1862650" cy="198775"/>
            </a:xfrm>
            <a:custGeom>
              <a:rect b="b" l="l" r="r" t="t"/>
              <a:pathLst>
                <a:path extrusionOk="0" h="7951" w="74506">
                  <a:moveTo>
                    <a:pt x="37243" y="0"/>
                  </a:moveTo>
                  <a:cubicBezTo>
                    <a:pt x="16663" y="0"/>
                    <a:pt x="0" y="1788"/>
                    <a:pt x="0" y="3976"/>
                  </a:cubicBezTo>
                  <a:cubicBezTo>
                    <a:pt x="0" y="6182"/>
                    <a:pt x="16663" y="7951"/>
                    <a:pt x="37243" y="7951"/>
                  </a:cubicBezTo>
                  <a:cubicBezTo>
                    <a:pt x="57824" y="7951"/>
                    <a:pt x="74505" y="6182"/>
                    <a:pt x="74505" y="3976"/>
                  </a:cubicBezTo>
                  <a:cubicBezTo>
                    <a:pt x="74505" y="1788"/>
                    <a:pt x="57824" y="0"/>
                    <a:pt x="372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4"/>
            <p:cNvSpPr/>
            <p:nvPr/>
          </p:nvSpPr>
          <p:spPr>
            <a:xfrm>
              <a:off x="1266450" y="2852800"/>
              <a:ext cx="1619175" cy="149825"/>
            </a:xfrm>
            <a:custGeom>
              <a:rect b="b" l="l" r="r" t="t"/>
              <a:pathLst>
                <a:path extrusionOk="0" h="5993" w="64767">
                  <a:moveTo>
                    <a:pt x="32374" y="1"/>
                  </a:moveTo>
                  <a:cubicBezTo>
                    <a:pt x="14495" y="1"/>
                    <a:pt x="1" y="1351"/>
                    <a:pt x="1" y="2987"/>
                  </a:cubicBezTo>
                  <a:cubicBezTo>
                    <a:pt x="1" y="4642"/>
                    <a:pt x="14495" y="5992"/>
                    <a:pt x="32374" y="5992"/>
                  </a:cubicBezTo>
                  <a:cubicBezTo>
                    <a:pt x="50273" y="5992"/>
                    <a:pt x="64767" y="4642"/>
                    <a:pt x="64767" y="2987"/>
                  </a:cubicBezTo>
                  <a:cubicBezTo>
                    <a:pt x="64767" y="1351"/>
                    <a:pt x="50273" y="1"/>
                    <a:pt x="323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4"/>
            <p:cNvSpPr/>
            <p:nvPr/>
          </p:nvSpPr>
          <p:spPr>
            <a:xfrm>
              <a:off x="3217525" y="1429375"/>
              <a:ext cx="531175" cy="534700"/>
            </a:xfrm>
            <a:custGeom>
              <a:rect b="b" l="l" r="r" t="t"/>
              <a:pathLst>
                <a:path extrusionOk="0" h="21388" w="21247">
                  <a:moveTo>
                    <a:pt x="15186" y="0"/>
                  </a:moveTo>
                  <a:cubicBezTo>
                    <a:pt x="14942" y="0"/>
                    <a:pt x="14696" y="71"/>
                    <a:pt x="14475" y="218"/>
                  </a:cubicBezTo>
                  <a:cubicBezTo>
                    <a:pt x="11356" y="2234"/>
                    <a:pt x="8712" y="4897"/>
                    <a:pt x="6715" y="8035"/>
                  </a:cubicBezTo>
                  <a:cubicBezTo>
                    <a:pt x="6543" y="6685"/>
                    <a:pt x="6696" y="5296"/>
                    <a:pt x="7076" y="3984"/>
                  </a:cubicBezTo>
                  <a:cubicBezTo>
                    <a:pt x="7266" y="3280"/>
                    <a:pt x="6924" y="2538"/>
                    <a:pt x="6258" y="2253"/>
                  </a:cubicBezTo>
                  <a:lnTo>
                    <a:pt x="6239" y="2253"/>
                  </a:lnTo>
                  <a:cubicBezTo>
                    <a:pt x="6053" y="2165"/>
                    <a:pt x="5855" y="2124"/>
                    <a:pt x="5659" y="2124"/>
                  </a:cubicBezTo>
                  <a:cubicBezTo>
                    <a:pt x="5134" y="2124"/>
                    <a:pt x="4619" y="2420"/>
                    <a:pt x="4356" y="2919"/>
                  </a:cubicBezTo>
                  <a:cubicBezTo>
                    <a:pt x="2701" y="6171"/>
                    <a:pt x="2245" y="10033"/>
                    <a:pt x="3158" y="13570"/>
                  </a:cubicBezTo>
                  <a:lnTo>
                    <a:pt x="0" y="16861"/>
                  </a:lnTo>
                  <a:cubicBezTo>
                    <a:pt x="1845" y="18345"/>
                    <a:pt x="3671" y="19866"/>
                    <a:pt x="5497" y="21388"/>
                  </a:cubicBezTo>
                  <a:lnTo>
                    <a:pt x="7704" y="17679"/>
                  </a:lnTo>
                  <a:cubicBezTo>
                    <a:pt x="10443" y="17299"/>
                    <a:pt x="13011" y="15777"/>
                    <a:pt x="14684" y="13570"/>
                  </a:cubicBezTo>
                  <a:cubicBezTo>
                    <a:pt x="16434" y="13019"/>
                    <a:pt x="18222" y="12543"/>
                    <a:pt x="19972" y="12030"/>
                  </a:cubicBezTo>
                  <a:cubicBezTo>
                    <a:pt x="20448" y="11878"/>
                    <a:pt x="20695" y="11383"/>
                    <a:pt x="20543" y="10927"/>
                  </a:cubicBezTo>
                  <a:lnTo>
                    <a:pt x="20543" y="10908"/>
                  </a:lnTo>
                  <a:cubicBezTo>
                    <a:pt x="20429" y="10549"/>
                    <a:pt x="20092" y="10317"/>
                    <a:pt x="19735" y="10317"/>
                  </a:cubicBezTo>
                  <a:cubicBezTo>
                    <a:pt x="19675" y="10317"/>
                    <a:pt x="19614" y="10323"/>
                    <a:pt x="19554" y="10337"/>
                  </a:cubicBezTo>
                  <a:cubicBezTo>
                    <a:pt x="18127" y="10641"/>
                    <a:pt x="16548" y="11003"/>
                    <a:pt x="15179" y="11307"/>
                  </a:cubicBezTo>
                  <a:cubicBezTo>
                    <a:pt x="16777" y="10489"/>
                    <a:pt x="18489" y="9690"/>
                    <a:pt x="20219" y="9158"/>
                  </a:cubicBezTo>
                  <a:cubicBezTo>
                    <a:pt x="20866" y="8929"/>
                    <a:pt x="21247" y="8245"/>
                    <a:pt x="21056" y="7579"/>
                  </a:cubicBezTo>
                  <a:lnTo>
                    <a:pt x="21056" y="7560"/>
                  </a:lnTo>
                  <a:cubicBezTo>
                    <a:pt x="20897" y="7002"/>
                    <a:pt x="20403" y="6644"/>
                    <a:pt x="19855" y="6644"/>
                  </a:cubicBezTo>
                  <a:cubicBezTo>
                    <a:pt x="19750" y="6644"/>
                    <a:pt x="19642" y="6657"/>
                    <a:pt x="19535" y="6685"/>
                  </a:cubicBezTo>
                  <a:cubicBezTo>
                    <a:pt x="17633" y="7160"/>
                    <a:pt x="15769" y="7826"/>
                    <a:pt x="14057" y="8720"/>
                  </a:cubicBezTo>
                  <a:cubicBezTo>
                    <a:pt x="15731" y="7408"/>
                    <a:pt x="17633" y="6362"/>
                    <a:pt x="19630" y="5601"/>
                  </a:cubicBezTo>
                  <a:cubicBezTo>
                    <a:pt x="20391" y="5296"/>
                    <a:pt x="20733" y="4459"/>
                    <a:pt x="20429" y="3737"/>
                  </a:cubicBezTo>
                  <a:lnTo>
                    <a:pt x="20429" y="3699"/>
                  </a:lnTo>
                  <a:cubicBezTo>
                    <a:pt x="20208" y="3169"/>
                    <a:pt x="19679" y="2855"/>
                    <a:pt x="19125" y="2855"/>
                  </a:cubicBezTo>
                  <a:cubicBezTo>
                    <a:pt x="18964" y="2855"/>
                    <a:pt x="18800" y="2882"/>
                    <a:pt x="18641" y="2938"/>
                  </a:cubicBezTo>
                  <a:cubicBezTo>
                    <a:pt x="16149" y="3889"/>
                    <a:pt x="13771" y="5220"/>
                    <a:pt x="11679" y="6894"/>
                  </a:cubicBezTo>
                  <a:cubicBezTo>
                    <a:pt x="12896" y="5201"/>
                    <a:pt x="14361" y="3661"/>
                    <a:pt x="16016" y="2329"/>
                  </a:cubicBezTo>
                  <a:cubicBezTo>
                    <a:pt x="16548" y="1873"/>
                    <a:pt x="16644" y="1093"/>
                    <a:pt x="16225" y="522"/>
                  </a:cubicBezTo>
                  <a:cubicBezTo>
                    <a:pt x="16206" y="522"/>
                    <a:pt x="16206" y="503"/>
                    <a:pt x="16206" y="503"/>
                  </a:cubicBezTo>
                  <a:cubicBezTo>
                    <a:pt x="15950" y="177"/>
                    <a:pt x="15572" y="0"/>
                    <a:pt x="15186" y="0"/>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4"/>
            <p:cNvSpPr/>
            <p:nvPr/>
          </p:nvSpPr>
          <p:spPr>
            <a:xfrm>
              <a:off x="3385375" y="1630725"/>
              <a:ext cx="114150" cy="166925"/>
            </a:xfrm>
            <a:custGeom>
              <a:rect b="b" l="l" r="r" t="t"/>
              <a:pathLst>
                <a:path extrusionOk="0" h="6677" w="4566">
                  <a:moveTo>
                    <a:pt x="1" y="0"/>
                  </a:moveTo>
                  <a:lnTo>
                    <a:pt x="1" y="0"/>
                  </a:lnTo>
                  <a:cubicBezTo>
                    <a:pt x="2721" y="2302"/>
                    <a:pt x="1294" y="5897"/>
                    <a:pt x="438" y="6677"/>
                  </a:cubicBezTo>
                  <a:cubicBezTo>
                    <a:pt x="4566" y="4014"/>
                    <a:pt x="1865" y="76"/>
                    <a:pt x="1" y="0"/>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4"/>
            <p:cNvSpPr/>
            <p:nvPr/>
          </p:nvSpPr>
          <p:spPr>
            <a:xfrm>
              <a:off x="1429075" y="1653850"/>
              <a:ext cx="2023375" cy="1467950"/>
            </a:xfrm>
            <a:custGeom>
              <a:rect b="b" l="l" r="r" t="t"/>
              <a:pathLst>
                <a:path extrusionOk="0" h="58718" w="80935">
                  <a:moveTo>
                    <a:pt x="35578" y="1"/>
                  </a:moveTo>
                  <a:cubicBezTo>
                    <a:pt x="34955" y="1"/>
                    <a:pt x="34330" y="47"/>
                    <a:pt x="33706" y="141"/>
                  </a:cubicBezTo>
                  <a:lnTo>
                    <a:pt x="25375" y="1415"/>
                  </a:lnTo>
                  <a:lnTo>
                    <a:pt x="15256" y="1567"/>
                  </a:lnTo>
                  <a:lnTo>
                    <a:pt x="6544" y="103"/>
                  </a:lnTo>
                  <a:lnTo>
                    <a:pt x="1" y="32628"/>
                  </a:lnTo>
                  <a:lnTo>
                    <a:pt x="2911" y="58572"/>
                  </a:lnTo>
                  <a:cubicBezTo>
                    <a:pt x="7905" y="56799"/>
                    <a:pt x="12098" y="56203"/>
                    <a:pt x="15775" y="56203"/>
                  </a:cubicBezTo>
                  <a:cubicBezTo>
                    <a:pt x="23327" y="56203"/>
                    <a:pt x="28702" y="58718"/>
                    <a:pt x="34363" y="58718"/>
                  </a:cubicBezTo>
                  <a:cubicBezTo>
                    <a:pt x="38336" y="58718"/>
                    <a:pt x="42449" y="57480"/>
                    <a:pt x="47553" y="53266"/>
                  </a:cubicBezTo>
                  <a:lnTo>
                    <a:pt x="42018" y="34321"/>
                  </a:lnTo>
                  <a:lnTo>
                    <a:pt x="41124" y="19523"/>
                  </a:lnTo>
                  <a:lnTo>
                    <a:pt x="52080" y="28653"/>
                  </a:lnTo>
                  <a:cubicBezTo>
                    <a:pt x="53759" y="30061"/>
                    <a:pt x="55821" y="30765"/>
                    <a:pt x="57882" y="30765"/>
                  </a:cubicBezTo>
                  <a:cubicBezTo>
                    <a:pt x="60025" y="30765"/>
                    <a:pt x="62166" y="30004"/>
                    <a:pt x="63873" y="28482"/>
                  </a:cubicBezTo>
                  <a:lnTo>
                    <a:pt x="80935" y="13360"/>
                  </a:lnTo>
                  <a:lnTo>
                    <a:pt x="73516" y="4763"/>
                  </a:lnTo>
                  <a:lnTo>
                    <a:pt x="58851" y="16974"/>
                  </a:lnTo>
                  <a:lnTo>
                    <a:pt x="44205" y="3374"/>
                  </a:lnTo>
                  <a:cubicBezTo>
                    <a:pt x="41836" y="1196"/>
                    <a:pt x="38749" y="1"/>
                    <a:pt x="355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4"/>
            <p:cNvSpPr/>
            <p:nvPr/>
          </p:nvSpPr>
          <p:spPr>
            <a:xfrm>
              <a:off x="2438150" y="1823300"/>
              <a:ext cx="69450" cy="337175"/>
            </a:xfrm>
            <a:custGeom>
              <a:rect b="b" l="l" r="r" t="t"/>
              <a:pathLst>
                <a:path extrusionOk="0" h="13487" w="2778">
                  <a:moveTo>
                    <a:pt x="0" y="1"/>
                  </a:moveTo>
                  <a:lnTo>
                    <a:pt x="780" y="12726"/>
                  </a:lnTo>
                  <a:lnTo>
                    <a:pt x="1674" y="13487"/>
                  </a:lnTo>
                  <a:cubicBezTo>
                    <a:pt x="2777" y="9378"/>
                    <a:pt x="2378" y="5022"/>
                    <a:pt x="533" y="1161"/>
                  </a:cubicBezTo>
                  <a:lnTo>
                    <a:pt x="0" y="1"/>
                  </a:lnTo>
                  <a:close/>
                </a:path>
              </a:pathLst>
            </a:custGeom>
            <a:solidFill>
              <a:srgbClr val="0D092A">
                <a:alpha val="1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4"/>
            <p:cNvSpPr/>
            <p:nvPr/>
          </p:nvSpPr>
          <p:spPr>
            <a:xfrm>
              <a:off x="2759125" y="2061050"/>
              <a:ext cx="141725" cy="135575"/>
            </a:xfrm>
            <a:custGeom>
              <a:rect b="b" l="l" r="r" t="t"/>
              <a:pathLst>
                <a:path extrusionOk="0" h="5423" w="5669">
                  <a:moveTo>
                    <a:pt x="4879" y="0"/>
                  </a:moveTo>
                  <a:cubicBezTo>
                    <a:pt x="2842" y="0"/>
                    <a:pt x="1077" y="1341"/>
                    <a:pt x="571" y="3292"/>
                  </a:cubicBezTo>
                  <a:lnTo>
                    <a:pt x="0" y="5422"/>
                  </a:lnTo>
                  <a:lnTo>
                    <a:pt x="5668" y="686"/>
                  </a:lnTo>
                  <a:lnTo>
                    <a:pt x="4965" y="1"/>
                  </a:lnTo>
                  <a:cubicBezTo>
                    <a:pt x="4936" y="1"/>
                    <a:pt x="4908" y="0"/>
                    <a:pt x="4879" y="0"/>
                  </a:cubicBezTo>
                  <a:close/>
                </a:path>
              </a:pathLst>
            </a:custGeom>
            <a:solidFill>
              <a:srgbClr val="0D092A">
                <a:alpha val="1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4"/>
            <p:cNvSpPr/>
            <p:nvPr/>
          </p:nvSpPr>
          <p:spPr>
            <a:xfrm>
              <a:off x="1451900" y="2036350"/>
              <a:ext cx="1019550" cy="357600"/>
            </a:xfrm>
            <a:custGeom>
              <a:rect b="b" l="l" r="r" t="t"/>
              <a:pathLst>
                <a:path extrusionOk="0" h="14304" w="40782">
                  <a:moveTo>
                    <a:pt x="4167" y="0"/>
                  </a:moveTo>
                  <a:lnTo>
                    <a:pt x="2169" y="2130"/>
                  </a:lnTo>
                  <a:lnTo>
                    <a:pt x="1" y="12991"/>
                  </a:lnTo>
                  <a:lnTo>
                    <a:pt x="4167" y="8521"/>
                  </a:lnTo>
                  <a:lnTo>
                    <a:pt x="9530" y="14304"/>
                  </a:lnTo>
                  <a:lnTo>
                    <a:pt x="14913" y="8521"/>
                  </a:lnTo>
                  <a:lnTo>
                    <a:pt x="20277" y="14304"/>
                  </a:lnTo>
                  <a:lnTo>
                    <a:pt x="25660" y="8521"/>
                  </a:lnTo>
                  <a:lnTo>
                    <a:pt x="31024" y="14304"/>
                  </a:lnTo>
                  <a:lnTo>
                    <a:pt x="36407" y="8521"/>
                  </a:lnTo>
                  <a:lnTo>
                    <a:pt x="40782" y="13239"/>
                  </a:lnTo>
                  <a:lnTo>
                    <a:pt x="40230" y="4204"/>
                  </a:lnTo>
                  <a:lnTo>
                    <a:pt x="40553" y="4508"/>
                  </a:lnTo>
                  <a:lnTo>
                    <a:pt x="36407" y="0"/>
                  </a:lnTo>
                  <a:lnTo>
                    <a:pt x="31024" y="5801"/>
                  </a:lnTo>
                  <a:lnTo>
                    <a:pt x="25660" y="0"/>
                  </a:lnTo>
                  <a:lnTo>
                    <a:pt x="20277" y="5801"/>
                  </a:lnTo>
                  <a:lnTo>
                    <a:pt x="14913" y="0"/>
                  </a:lnTo>
                  <a:lnTo>
                    <a:pt x="9530" y="5801"/>
                  </a:lnTo>
                  <a:lnTo>
                    <a:pt x="41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4"/>
            <p:cNvSpPr/>
            <p:nvPr/>
          </p:nvSpPr>
          <p:spPr>
            <a:xfrm>
              <a:off x="1810450" y="1462400"/>
              <a:ext cx="253000" cy="375675"/>
            </a:xfrm>
            <a:custGeom>
              <a:rect b="b" l="l" r="r" t="t"/>
              <a:pathLst>
                <a:path extrusionOk="0" h="15027" w="10120">
                  <a:moveTo>
                    <a:pt x="1" y="0"/>
                  </a:moveTo>
                  <a:lnTo>
                    <a:pt x="1" y="9967"/>
                  </a:lnTo>
                  <a:cubicBezTo>
                    <a:pt x="1" y="12782"/>
                    <a:pt x="2245" y="15026"/>
                    <a:pt x="5060" y="15026"/>
                  </a:cubicBezTo>
                  <a:cubicBezTo>
                    <a:pt x="7856" y="15026"/>
                    <a:pt x="10120" y="12782"/>
                    <a:pt x="10120" y="9967"/>
                  </a:cubicBezTo>
                  <a:lnTo>
                    <a:pt x="10120" y="3804"/>
                  </a:lnTo>
                  <a:lnTo>
                    <a:pt x="1" y="0"/>
                  </a:ln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4"/>
            <p:cNvSpPr/>
            <p:nvPr/>
          </p:nvSpPr>
          <p:spPr>
            <a:xfrm>
              <a:off x="1810450" y="1462400"/>
              <a:ext cx="253000" cy="206750"/>
            </a:xfrm>
            <a:custGeom>
              <a:rect b="b" l="l" r="r" t="t"/>
              <a:pathLst>
                <a:path extrusionOk="0" h="8270" w="10120">
                  <a:moveTo>
                    <a:pt x="1" y="0"/>
                  </a:moveTo>
                  <a:lnTo>
                    <a:pt x="1" y="266"/>
                  </a:lnTo>
                  <a:cubicBezTo>
                    <a:pt x="343" y="1560"/>
                    <a:pt x="857" y="2815"/>
                    <a:pt x="1560" y="3937"/>
                  </a:cubicBezTo>
                  <a:cubicBezTo>
                    <a:pt x="2626" y="5592"/>
                    <a:pt x="4147" y="7000"/>
                    <a:pt x="6011" y="7742"/>
                  </a:cubicBezTo>
                  <a:cubicBezTo>
                    <a:pt x="6897" y="8088"/>
                    <a:pt x="7843" y="8270"/>
                    <a:pt x="8779" y="8270"/>
                  </a:cubicBezTo>
                  <a:cubicBezTo>
                    <a:pt x="9231" y="8270"/>
                    <a:pt x="9680" y="8228"/>
                    <a:pt x="10120" y="8141"/>
                  </a:cubicBezTo>
                  <a:lnTo>
                    <a:pt x="10120" y="3804"/>
                  </a:lnTo>
                  <a:lnTo>
                    <a:pt x="1" y="0"/>
                  </a:lnTo>
                  <a:close/>
                </a:path>
              </a:pathLst>
            </a:custGeom>
            <a:solidFill>
              <a:srgbClr val="2221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4"/>
            <p:cNvSpPr/>
            <p:nvPr/>
          </p:nvSpPr>
          <p:spPr>
            <a:xfrm>
              <a:off x="1760525" y="944550"/>
              <a:ext cx="535925" cy="662900"/>
            </a:xfrm>
            <a:custGeom>
              <a:rect b="b" l="l" r="r" t="t"/>
              <a:pathLst>
                <a:path extrusionOk="0" h="26516" w="21437">
                  <a:moveTo>
                    <a:pt x="10709" y="0"/>
                  </a:moveTo>
                  <a:cubicBezTo>
                    <a:pt x="4794" y="0"/>
                    <a:pt x="0" y="4813"/>
                    <a:pt x="0" y="10728"/>
                  </a:cubicBezTo>
                  <a:lnTo>
                    <a:pt x="0" y="15807"/>
                  </a:lnTo>
                  <a:cubicBezTo>
                    <a:pt x="0" y="21722"/>
                    <a:pt x="4794" y="26515"/>
                    <a:pt x="10709" y="26515"/>
                  </a:cubicBezTo>
                  <a:cubicBezTo>
                    <a:pt x="16644" y="26515"/>
                    <a:pt x="21437" y="21722"/>
                    <a:pt x="21437" y="15807"/>
                  </a:cubicBezTo>
                  <a:lnTo>
                    <a:pt x="21437" y="10728"/>
                  </a:lnTo>
                  <a:cubicBezTo>
                    <a:pt x="21437" y="4813"/>
                    <a:pt x="16644" y="0"/>
                    <a:pt x="10709" y="0"/>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4"/>
            <p:cNvSpPr/>
            <p:nvPr/>
          </p:nvSpPr>
          <p:spPr>
            <a:xfrm>
              <a:off x="1628800" y="794825"/>
              <a:ext cx="731850" cy="578675"/>
            </a:xfrm>
            <a:custGeom>
              <a:rect b="b" l="l" r="r" t="t"/>
              <a:pathLst>
                <a:path extrusionOk="0" h="23147" w="29274">
                  <a:moveTo>
                    <a:pt x="14813" y="0"/>
                  </a:moveTo>
                  <a:cubicBezTo>
                    <a:pt x="14466" y="0"/>
                    <a:pt x="14117" y="27"/>
                    <a:pt x="13772" y="74"/>
                  </a:cubicBezTo>
                  <a:cubicBezTo>
                    <a:pt x="11318" y="435"/>
                    <a:pt x="9036" y="1881"/>
                    <a:pt x="7685" y="3954"/>
                  </a:cubicBezTo>
                  <a:cubicBezTo>
                    <a:pt x="6791" y="3498"/>
                    <a:pt x="5802" y="2870"/>
                    <a:pt x="4813" y="2718"/>
                  </a:cubicBezTo>
                  <a:cubicBezTo>
                    <a:pt x="4634" y="2694"/>
                    <a:pt x="4453" y="2682"/>
                    <a:pt x="4271" y="2682"/>
                  </a:cubicBezTo>
                  <a:cubicBezTo>
                    <a:pt x="3432" y="2682"/>
                    <a:pt x="2599" y="2945"/>
                    <a:pt x="2036" y="3555"/>
                  </a:cubicBezTo>
                  <a:cubicBezTo>
                    <a:pt x="1313" y="4335"/>
                    <a:pt x="1237" y="5571"/>
                    <a:pt x="1656" y="6541"/>
                  </a:cubicBezTo>
                  <a:cubicBezTo>
                    <a:pt x="2055" y="7549"/>
                    <a:pt x="2835" y="8329"/>
                    <a:pt x="3691" y="8957"/>
                  </a:cubicBezTo>
                  <a:cubicBezTo>
                    <a:pt x="2645" y="9204"/>
                    <a:pt x="1656" y="9832"/>
                    <a:pt x="990" y="10688"/>
                  </a:cubicBezTo>
                  <a:cubicBezTo>
                    <a:pt x="324" y="11543"/>
                    <a:pt x="1" y="12704"/>
                    <a:pt x="286" y="13750"/>
                  </a:cubicBezTo>
                  <a:cubicBezTo>
                    <a:pt x="571" y="14796"/>
                    <a:pt x="1522" y="15652"/>
                    <a:pt x="2607" y="15747"/>
                  </a:cubicBezTo>
                  <a:lnTo>
                    <a:pt x="2607" y="21929"/>
                  </a:lnTo>
                  <a:lnTo>
                    <a:pt x="5954" y="23146"/>
                  </a:lnTo>
                  <a:cubicBezTo>
                    <a:pt x="8313" y="21434"/>
                    <a:pt x="9663" y="18429"/>
                    <a:pt x="9378" y="15538"/>
                  </a:cubicBezTo>
                  <a:cubicBezTo>
                    <a:pt x="10082" y="15176"/>
                    <a:pt x="10786" y="14606"/>
                    <a:pt x="11109" y="13864"/>
                  </a:cubicBezTo>
                  <a:cubicBezTo>
                    <a:pt x="11451" y="13141"/>
                    <a:pt x="11508" y="12304"/>
                    <a:pt x="11299" y="11543"/>
                  </a:cubicBezTo>
                  <a:lnTo>
                    <a:pt x="11299" y="11543"/>
                  </a:lnTo>
                  <a:cubicBezTo>
                    <a:pt x="11756" y="12000"/>
                    <a:pt x="12497" y="12495"/>
                    <a:pt x="13068" y="12799"/>
                  </a:cubicBezTo>
                  <a:cubicBezTo>
                    <a:pt x="13496" y="13013"/>
                    <a:pt x="13977" y="13152"/>
                    <a:pt x="14456" y="13152"/>
                  </a:cubicBezTo>
                  <a:cubicBezTo>
                    <a:pt x="14616" y="13152"/>
                    <a:pt x="14775" y="13136"/>
                    <a:pt x="14932" y="13103"/>
                  </a:cubicBezTo>
                  <a:cubicBezTo>
                    <a:pt x="15579" y="12989"/>
                    <a:pt x="16168" y="12571"/>
                    <a:pt x="16511" y="12000"/>
                  </a:cubicBezTo>
                  <a:cubicBezTo>
                    <a:pt x="16834" y="11429"/>
                    <a:pt x="16910" y="10707"/>
                    <a:pt x="16701" y="10098"/>
                  </a:cubicBezTo>
                  <a:lnTo>
                    <a:pt x="16701" y="10098"/>
                  </a:lnTo>
                  <a:cubicBezTo>
                    <a:pt x="18817" y="12214"/>
                    <a:pt x="21810" y="13465"/>
                    <a:pt x="24805" y="13465"/>
                  </a:cubicBezTo>
                  <a:cubicBezTo>
                    <a:pt x="25365" y="13465"/>
                    <a:pt x="25924" y="13421"/>
                    <a:pt x="26478" y="13331"/>
                  </a:cubicBezTo>
                  <a:cubicBezTo>
                    <a:pt x="27258" y="13179"/>
                    <a:pt x="28056" y="12951"/>
                    <a:pt x="28608" y="12380"/>
                  </a:cubicBezTo>
                  <a:cubicBezTo>
                    <a:pt x="29084" y="11867"/>
                    <a:pt x="29274" y="11144"/>
                    <a:pt x="29255" y="10440"/>
                  </a:cubicBezTo>
                  <a:cubicBezTo>
                    <a:pt x="29236" y="9756"/>
                    <a:pt x="29007" y="9090"/>
                    <a:pt x="28703" y="8443"/>
                  </a:cubicBezTo>
                  <a:cubicBezTo>
                    <a:pt x="27847" y="6617"/>
                    <a:pt x="26402" y="5095"/>
                    <a:pt x="24614" y="4163"/>
                  </a:cubicBezTo>
                  <a:cubicBezTo>
                    <a:pt x="23282" y="3484"/>
                    <a:pt x="21782" y="3120"/>
                    <a:pt x="20294" y="3120"/>
                  </a:cubicBezTo>
                  <a:cubicBezTo>
                    <a:pt x="19784" y="3120"/>
                    <a:pt x="19275" y="3163"/>
                    <a:pt x="18774" y="3250"/>
                  </a:cubicBezTo>
                  <a:cubicBezTo>
                    <a:pt x="18717" y="2128"/>
                    <a:pt x="18051" y="987"/>
                    <a:pt x="17062" y="492"/>
                  </a:cubicBezTo>
                  <a:cubicBezTo>
                    <a:pt x="16364" y="137"/>
                    <a:pt x="15594" y="0"/>
                    <a:pt x="14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4"/>
            <p:cNvSpPr/>
            <p:nvPr/>
          </p:nvSpPr>
          <p:spPr>
            <a:xfrm>
              <a:off x="1640700" y="794600"/>
              <a:ext cx="680000" cy="319750"/>
            </a:xfrm>
            <a:custGeom>
              <a:rect b="b" l="l" r="r" t="t"/>
              <a:pathLst>
                <a:path extrusionOk="0" h="12790" w="27200">
                  <a:moveTo>
                    <a:pt x="14296" y="0"/>
                  </a:moveTo>
                  <a:cubicBezTo>
                    <a:pt x="13944" y="0"/>
                    <a:pt x="13589" y="29"/>
                    <a:pt x="13239" y="83"/>
                  </a:cubicBezTo>
                  <a:cubicBezTo>
                    <a:pt x="10804" y="444"/>
                    <a:pt x="8522" y="1890"/>
                    <a:pt x="7171" y="3963"/>
                  </a:cubicBezTo>
                  <a:cubicBezTo>
                    <a:pt x="6258" y="3507"/>
                    <a:pt x="5288" y="2860"/>
                    <a:pt x="4280" y="2727"/>
                  </a:cubicBezTo>
                  <a:cubicBezTo>
                    <a:pt x="4096" y="2698"/>
                    <a:pt x="3907" y="2684"/>
                    <a:pt x="3717" y="2684"/>
                  </a:cubicBezTo>
                  <a:cubicBezTo>
                    <a:pt x="2888" y="2684"/>
                    <a:pt x="2045" y="2960"/>
                    <a:pt x="1503" y="3564"/>
                  </a:cubicBezTo>
                  <a:cubicBezTo>
                    <a:pt x="799" y="4344"/>
                    <a:pt x="723" y="5561"/>
                    <a:pt x="1122" y="6550"/>
                  </a:cubicBezTo>
                  <a:cubicBezTo>
                    <a:pt x="1522" y="7520"/>
                    <a:pt x="2321" y="8319"/>
                    <a:pt x="3177" y="8947"/>
                  </a:cubicBezTo>
                  <a:cubicBezTo>
                    <a:pt x="2112" y="9213"/>
                    <a:pt x="1122" y="9841"/>
                    <a:pt x="457" y="10697"/>
                  </a:cubicBezTo>
                  <a:cubicBezTo>
                    <a:pt x="286" y="10906"/>
                    <a:pt x="114" y="11172"/>
                    <a:pt x="0" y="11438"/>
                  </a:cubicBezTo>
                  <a:cubicBezTo>
                    <a:pt x="76" y="11552"/>
                    <a:pt x="114" y="11667"/>
                    <a:pt x="209" y="11762"/>
                  </a:cubicBezTo>
                  <a:cubicBezTo>
                    <a:pt x="742" y="12408"/>
                    <a:pt x="1541" y="12732"/>
                    <a:pt x="2378" y="12789"/>
                  </a:cubicBezTo>
                  <a:cubicBezTo>
                    <a:pt x="2406" y="12789"/>
                    <a:pt x="2434" y="12790"/>
                    <a:pt x="2462" y="12790"/>
                  </a:cubicBezTo>
                  <a:cubicBezTo>
                    <a:pt x="3268" y="12790"/>
                    <a:pt x="4038" y="12528"/>
                    <a:pt x="4736" y="12142"/>
                  </a:cubicBezTo>
                  <a:cubicBezTo>
                    <a:pt x="5859" y="11495"/>
                    <a:pt x="6962" y="10392"/>
                    <a:pt x="7418" y="9175"/>
                  </a:cubicBezTo>
                  <a:cubicBezTo>
                    <a:pt x="7815" y="9450"/>
                    <a:pt x="8301" y="9592"/>
                    <a:pt x="8788" y="9592"/>
                  </a:cubicBezTo>
                  <a:cubicBezTo>
                    <a:pt x="9141" y="9592"/>
                    <a:pt x="9495" y="9517"/>
                    <a:pt x="9815" y="9365"/>
                  </a:cubicBezTo>
                  <a:cubicBezTo>
                    <a:pt x="10576" y="9004"/>
                    <a:pt x="11127" y="8224"/>
                    <a:pt x="11203" y="7387"/>
                  </a:cubicBezTo>
                  <a:cubicBezTo>
                    <a:pt x="11720" y="7942"/>
                    <a:pt x="12472" y="8234"/>
                    <a:pt x="13223" y="8234"/>
                  </a:cubicBezTo>
                  <a:cubicBezTo>
                    <a:pt x="13579" y="8234"/>
                    <a:pt x="13935" y="8168"/>
                    <a:pt x="14266" y="8034"/>
                  </a:cubicBezTo>
                  <a:cubicBezTo>
                    <a:pt x="15293" y="7596"/>
                    <a:pt x="15807" y="6493"/>
                    <a:pt x="15749" y="5371"/>
                  </a:cubicBezTo>
                  <a:lnTo>
                    <a:pt x="15749" y="5371"/>
                  </a:lnTo>
                  <a:cubicBezTo>
                    <a:pt x="17633" y="7292"/>
                    <a:pt x="20105" y="8604"/>
                    <a:pt x="22730" y="9061"/>
                  </a:cubicBezTo>
                  <a:cubicBezTo>
                    <a:pt x="23142" y="9133"/>
                    <a:pt x="23567" y="9180"/>
                    <a:pt x="23987" y="9180"/>
                  </a:cubicBezTo>
                  <a:cubicBezTo>
                    <a:pt x="24674" y="9180"/>
                    <a:pt x="25347" y="9053"/>
                    <a:pt x="25926" y="8699"/>
                  </a:cubicBezTo>
                  <a:cubicBezTo>
                    <a:pt x="26610" y="8300"/>
                    <a:pt x="27086" y="7577"/>
                    <a:pt x="27200" y="6816"/>
                  </a:cubicBezTo>
                  <a:cubicBezTo>
                    <a:pt x="26363" y="5713"/>
                    <a:pt x="25298" y="4819"/>
                    <a:pt x="24081" y="4172"/>
                  </a:cubicBezTo>
                  <a:cubicBezTo>
                    <a:pt x="22766" y="3465"/>
                    <a:pt x="21272" y="3116"/>
                    <a:pt x="19779" y="3116"/>
                  </a:cubicBezTo>
                  <a:cubicBezTo>
                    <a:pt x="19264" y="3116"/>
                    <a:pt x="18749" y="3157"/>
                    <a:pt x="18241" y="3240"/>
                  </a:cubicBezTo>
                  <a:cubicBezTo>
                    <a:pt x="18165" y="2137"/>
                    <a:pt x="17518" y="996"/>
                    <a:pt x="16529" y="482"/>
                  </a:cubicBezTo>
                  <a:cubicBezTo>
                    <a:pt x="15836" y="142"/>
                    <a:pt x="15071" y="0"/>
                    <a:pt x="14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4"/>
            <p:cNvSpPr/>
            <p:nvPr/>
          </p:nvSpPr>
          <p:spPr>
            <a:xfrm>
              <a:off x="1984975" y="1155200"/>
              <a:ext cx="437500" cy="242550"/>
            </a:xfrm>
            <a:custGeom>
              <a:rect b="b" l="l" r="r" t="t"/>
              <a:pathLst>
                <a:path extrusionOk="0" h="9702" w="17500">
                  <a:moveTo>
                    <a:pt x="3633" y="1"/>
                  </a:moveTo>
                  <a:cubicBezTo>
                    <a:pt x="1636" y="1"/>
                    <a:pt x="19" y="1617"/>
                    <a:pt x="19" y="3615"/>
                  </a:cubicBezTo>
                  <a:lnTo>
                    <a:pt x="19" y="6087"/>
                  </a:lnTo>
                  <a:cubicBezTo>
                    <a:pt x="0" y="8065"/>
                    <a:pt x="1617" y="9701"/>
                    <a:pt x="3633" y="9701"/>
                  </a:cubicBezTo>
                  <a:lnTo>
                    <a:pt x="13886" y="9701"/>
                  </a:lnTo>
                  <a:cubicBezTo>
                    <a:pt x="15883" y="9701"/>
                    <a:pt x="17499" y="8084"/>
                    <a:pt x="17499" y="6087"/>
                  </a:cubicBezTo>
                  <a:lnTo>
                    <a:pt x="17499" y="3615"/>
                  </a:lnTo>
                  <a:cubicBezTo>
                    <a:pt x="17499" y="1617"/>
                    <a:pt x="15883" y="1"/>
                    <a:pt x="13886" y="1"/>
                  </a:cubicBezTo>
                  <a:close/>
                </a:path>
              </a:pathLst>
            </a:custGeom>
            <a:solidFill>
              <a:srgbClr val="797C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4"/>
            <p:cNvSpPr/>
            <p:nvPr/>
          </p:nvSpPr>
          <p:spPr>
            <a:xfrm>
              <a:off x="2003525" y="1172325"/>
              <a:ext cx="401350" cy="206875"/>
            </a:xfrm>
            <a:custGeom>
              <a:rect b="b" l="l" r="r" t="t"/>
              <a:pathLst>
                <a:path extrusionOk="0" h="8275" w="16054">
                  <a:moveTo>
                    <a:pt x="2891" y="0"/>
                  </a:moveTo>
                  <a:cubicBezTo>
                    <a:pt x="1313" y="0"/>
                    <a:pt x="0" y="1313"/>
                    <a:pt x="0" y="2911"/>
                  </a:cubicBezTo>
                  <a:lnTo>
                    <a:pt x="0" y="5383"/>
                  </a:lnTo>
                  <a:cubicBezTo>
                    <a:pt x="0" y="6981"/>
                    <a:pt x="1313" y="8274"/>
                    <a:pt x="2891" y="8274"/>
                  </a:cubicBezTo>
                  <a:lnTo>
                    <a:pt x="13144" y="8274"/>
                  </a:lnTo>
                  <a:cubicBezTo>
                    <a:pt x="14741" y="8274"/>
                    <a:pt x="16054" y="7000"/>
                    <a:pt x="16054" y="5383"/>
                  </a:cubicBezTo>
                  <a:lnTo>
                    <a:pt x="16054" y="2911"/>
                  </a:lnTo>
                  <a:cubicBezTo>
                    <a:pt x="16054" y="1313"/>
                    <a:pt x="14741" y="0"/>
                    <a:pt x="13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4"/>
            <p:cNvSpPr/>
            <p:nvPr/>
          </p:nvSpPr>
          <p:spPr>
            <a:xfrm>
              <a:off x="1868475" y="1154725"/>
              <a:ext cx="206875" cy="242550"/>
            </a:xfrm>
            <a:custGeom>
              <a:rect b="b" l="l" r="r" t="t"/>
              <a:pathLst>
                <a:path extrusionOk="0" h="9702" w="8275">
                  <a:moveTo>
                    <a:pt x="3614" y="1"/>
                  </a:moveTo>
                  <a:cubicBezTo>
                    <a:pt x="1617" y="1"/>
                    <a:pt x="0" y="1617"/>
                    <a:pt x="0" y="3615"/>
                  </a:cubicBezTo>
                  <a:lnTo>
                    <a:pt x="0" y="6087"/>
                  </a:lnTo>
                  <a:cubicBezTo>
                    <a:pt x="0" y="8084"/>
                    <a:pt x="1617" y="9701"/>
                    <a:pt x="3614" y="9701"/>
                  </a:cubicBezTo>
                  <a:lnTo>
                    <a:pt x="8274" y="9701"/>
                  </a:lnTo>
                  <a:cubicBezTo>
                    <a:pt x="6277" y="9701"/>
                    <a:pt x="4660" y="8084"/>
                    <a:pt x="4660" y="6087"/>
                  </a:cubicBezTo>
                  <a:lnTo>
                    <a:pt x="4660" y="3615"/>
                  </a:lnTo>
                  <a:cubicBezTo>
                    <a:pt x="4660" y="1617"/>
                    <a:pt x="6277" y="1"/>
                    <a:pt x="8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4"/>
            <p:cNvSpPr/>
            <p:nvPr/>
          </p:nvSpPr>
          <p:spPr>
            <a:xfrm>
              <a:off x="1681100" y="1230325"/>
              <a:ext cx="237800" cy="75175"/>
            </a:xfrm>
            <a:custGeom>
              <a:rect b="b" l="l" r="r" t="t"/>
              <a:pathLst>
                <a:path extrusionOk="0" h="3007" w="9512">
                  <a:moveTo>
                    <a:pt x="1" y="1"/>
                  </a:moveTo>
                  <a:lnTo>
                    <a:pt x="1" y="3006"/>
                  </a:lnTo>
                  <a:lnTo>
                    <a:pt x="9511" y="3006"/>
                  </a:lnTo>
                  <a:lnTo>
                    <a:pt x="95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4"/>
            <p:cNvSpPr/>
            <p:nvPr/>
          </p:nvSpPr>
          <p:spPr>
            <a:xfrm>
              <a:off x="1647350" y="1268225"/>
              <a:ext cx="164550" cy="176300"/>
            </a:xfrm>
            <a:custGeom>
              <a:rect b="b" l="l" r="r" t="t"/>
              <a:pathLst>
                <a:path extrusionOk="0" h="7052" w="6582">
                  <a:moveTo>
                    <a:pt x="2747" y="1"/>
                  </a:moveTo>
                  <a:cubicBezTo>
                    <a:pt x="2422" y="1"/>
                    <a:pt x="2097" y="52"/>
                    <a:pt x="1788" y="159"/>
                  </a:cubicBezTo>
                  <a:cubicBezTo>
                    <a:pt x="761" y="539"/>
                    <a:pt x="1" y="1585"/>
                    <a:pt x="20" y="2689"/>
                  </a:cubicBezTo>
                  <a:cubicBezTo>
                    <a:pt x="58" y="3449"/>
                    <a:pt x="400" y="4134"/>
                    <a:pt x="837" y="4781"/>
                  </a:cubicBezTo>
                  <a:cubicBezTo>
                    <a:pt x="1332" y="5561"/>
                    <a:pt x="1979" y="6283"/>
                    <a:pt x="2778" y="6702"/>
                  </a:cubicBezTo>
                  <a:cubicBezTo>
                    <a:pt x="3224" y="6940"/>
                    <a:pt x="3680" y="7051"/>
                    <a:pt x="4113" y="7051"/>
                  </a:cubicBezTo>
                  <a:cubicBezTo>
                    <a:pt x="5339" y="7051"/>
                    <a:pt x="6384" y="6158"/>
                    <a:pt x="6525" y="4724"/>
                  </a:cubicBezTo>
                  <a:cubicBezTo>
                    <a:pt x="6582" y="4039"/>
                    <a:pt x="6258" y="3449"/>
                    <a:pt x="5992" y="2822"/>
                  </a:cubicBezTo>
                  <a:cubicBezTo>
                    <a:pt x="5631" y="1966"/>
                    <a:pt x="5383" y="1148"/>
                    <a:pt x="4566" y="577"/>
                  </a:cubicBezTo>
                  <a:cubicBezTo>
                    <a:pt x="4057" y="208"/>
                    <a:pt x="3403" y="1"/>
                    <a:pt x="2747" y="1"/>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4"/>
            <p:cNvSpPr/>
            <p:nvPr/>
          </p:nvSpPr>
          <p:spPr>
            <a:xfrm>
              <a:off x="1686825" y="1308700"/>
              <a:ext cx="85600" cy="91850"/>
            </a:xfrm>
            <a:custGeom>
              <a:rect b="b" l="l" r="r" t="t"/>
              <a:pathLst>
                <a:path extrusionOk="0" h="3674" w="3424">
                  <a:moveTo>
                    <a:pt x="1357" y="1"/>
                  </a:moveTo>
                  <a:cubicBezTo>
                    <a:pt x="821" y="1"/>
                    <a:pt x="285" y="263"/>
                    <a:pt x="0" y="708"/>
                  </a:cubicBezTo>
                  <a:cubicBezTo>
                    <a:pt x="223" y="502"/>
                    <a:pt x="617" y="420"/>
                    <a:pt x="972" y="420"/>
                  </a:cubicBezTo>
                  <a:cubicBezTo>
                    <a:pt x="1010" y="420"/>
                    <a:pt x="1047" y="421"/>
                    <a:pt x="1084" y="423"/>
                  </a:cubicBezTo>
                  <a:cubicBezTo>
                    <a:pt x="1446" y="423"/>
                    <a:pt x="1864" y="575"/>
                    <a:pt x="2150" y="803"/>
                  </a:cubicBezTo>
                  <a:cubicBezTo>
                    <a:pt x="1769" y="1012"/>
                    <a:pt x="1484" y="1374"/>
                    <a:pt x="1370" y="1792"/>
                  </a:cubicBezTo>
                  <a:cubicBezTo>
                    <a:pt x="1256" y="2211"/>
                    <a:pt x="1294" y="2686"/>
                    <a:pt x="1522" y="3067"/>
                  </a:cubicBezTo>
                  <a:cubicBezTo>
                    <a:pt x="1705" y="3399"/>
                    <a:pt x="2048" y="3674"/>
                    <a:pt x="2424" y="3674"/>
                  </a:cubicBezTo>
                  <a:cubicBezTo>
                    <a:pt x="2478" y="3674"/>
                    <a:pt x="2532" y="3668"/>
                    <a:pt x="2587" y="3656"/>
                  </a:cubicBezTo>
                  <a:cubicBezTo>
                    <a:pt x="2853" y="3618"/>
                    <a:pt x="3063" y="3428"/>
                    <a:pt x="3196" y="3181"/>
                  </a:cubicBezTo>
                  <a:cubicBezTo>
                    <a:pt x="3329" y="2953"/>
                    <a:pt x="3367" y="2686"/>
                    <a:pt x="3386" y="2420"/>
                  </a:cubicBezTo>
                  <a:cubicBezTo>
                    <a:pt x="3424" y="1849"/>
                    <a:pt x="3253" y="1260"/>
                    <a:pt x="2910" y="803"/>
                  </a:cubicBezTo>
                  <a:cubicBezTo>
                    <a:pt x="2587" y="347"/>
                    <a:pt x="2035" y="23"/>
                    <a:pt x="1465" y="4"/>
                  </a:cubicBezTo>
                  <a:cubicBezTo>
                    <a:pt x="1429" y="2"/>
                    <a:pt x="1393" y="1"/>
                    <a:pt x="1357" y="1"/>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4"/>
            <p:cNvSpPr/>
            <p:nvPr/>
          </p:nvSpPr>
          <p:spPr>
            <a:xfrm>
              <a:off x="1931700" y="1432425"/>
              <a:ext cx="214500" cy="95575"/>
            </a:xfrm>
            <a:custGeom>
              <a:rect b="b" l="l" r="r" t="t"/>
              <a:pathLst>
                <a:path extrusionOk="0" h="3823" w="8580">
                  <a:moveTo>
                    <a:pt x="1" y="1"/>
                  </a:moveTo>
                  <a:lnTo>
                    <a:pt x="1" y="1"/>
                  </a:lnTo>
                  <a:cubicBezTo>
                    <a:pt x="400" y="1275"/>
                    <a:pt x="1332" y="2797"/>
                    <a:pt x="2569" y="3424"/>
                  </a:cubicBezTo>
                  <a:cubicBezTo>
                    <a:pt x="3094" y="3696"/>
                    <a:pt x="3679" y="3822"/>
                    <a:pt x="4265" y="3822"/>
                  </a:cubicBezTo>
                  <a:cubicBezTo>
                    <a:pt x="4954" y="3822"/>
                    <a:pt x="5644" y="3648"/>
                    <a:pt x="6240" y="3329"/>
                  </a:cubicBezTo>
                  <a:cubicBezTo>
                    <a:pt x="7362" y="2702"/>
                    <a:pt x="8142" y="1579"/>
                    <a:pt x="8579" y="381"/>
                  </a:cubicBezTo>
                  <a:cubicBezTo>
                    <a:pt x="5707" y="248"/>
                    <a:pt x="2854" y="115"/>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4"/>
            <p:cNvSpPr/>
            <p:nvPr/>
          </p:nvSpPr>
          <p:spPr>
            <a:xfrm>
              <a:off x="2309750" y="1269325"/>
              <a:ext cx="52325" cy="80400"/>
            </a:xfrm>
            <a:custGeom>
              <a:rect b="b" l="l" r="r" t="t"/>
              <a:pathLst>
                <a:path extrusionOk="0" h="3216" w="2093">
                  <a:moveTo>
                    <a:pt x="1047" y="1"/>
                  </a:moveTo>
                  <a:cubicBezTo>
                    <a:pt x="476" y="1"/>
                    <a:pt x="1" y="476"/>
                    <a:pt x="1" y="1047"/>
                  </a:cubicBezTo>
                  <a:lnTo>
                    <a:pt x="1" y="2188"/>
                  </a:lnTo>
                  <a:cubicBezTo>
                    <a:pt x="20" y="2759"/>
                    <a:pt x="476" y="3215"/>
                    <a:pt x="1047" y="3215"/>
                  </a:cubicBezTo>
                  <a:cubicBezTo>
                    <a:pt x="1617" y="3215"/>
                    <a:pt x="2093" y="2740"/>
                    <a:pt x="2093" y="2169"/>
                  </a:cubicBezTo>
                  <a:lnTo>
                    <a:pt x="2093" y="1047"/>
                  </a:lnTo>
                  <a:cubicBezTo>
                    <a:pt x="2093" y="476"/>
                    <a:pt x="1617" y="1"/>
                    <a:pt x="10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4"/>
            <p:cNvSpPr/>
            <p:nvPr/>
          </p:nvSpPr>
          <p:spPr>
            <a:xfrm>
              <a:off x="2313550" y="1206550"/>
              <a:ext cx="45200" cy="45200"/>
            </a:xfrm>
            <a:custGeom>
              <a:rect b="b" l="l" r="r" t="t"/>
              <a:pathLst>
                <a:path extrusionOk="0" h="1808" w="1808">
                  <a:moveTo>
                    <a:pt x="914" y="1"/>
                  </a:moveTo>
                  <a:cubicBezTo>
                    <a:pt x="419" y="1"/>
                    <a:pt x="1" y="400"/>
                    <a:pt x="1" y="895"/>
                  </a:cubicBezTo>
                  <a:cubicBezTo>
                    <a:pt x="1" y="1389"/>
                    <a:pt x="419" y="1808"/>
                    <a:pt x="914" y="1808"/>
                  </a:cubicBezTo>
                  <a:cubicBezTo>
                    <a:pt x="1408" y="1808"/>
                    <a:pt x="1808" y="1389"/>
                    <a:pt x="1808" y="895"/>
                  </a:cubicBezTo>
                  <a:cubicBezTo>
                    <a:pt x="1808" y="400"/>
                    <a:pt x="1408" y="1"/>
                    <a:pt x="9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4"/>
            <p:cNvSpPr/>
            <p:nvPr/>
          </p:nvSpPr>
          <p:spPr>
            <a:xfrm>
              <a:off x="1508075" y="2170450"/>
              <a:ext cx="220625" cy="262400"/>
            </a:xfrm>
            <a:custGeom>
              <a:rect b="b" l="l" r="r" t="t"/>
              <a:pathLst>
                <a:path extrusionOk="0" h="10496" w="8825">
                  <a:moveTo>
                    <a:pt x="2871" y="0"/>
                  </a:moveTo>
                  <a:lnTo>
                    <a:pt x="2871" y="0"/>
                  </a:lnTo>
                  <a:cubicBezTo>
                    <a:pt x="1" y="2724"/>
                    <a:pt x="149" y="10496"/>
                    <a:pt x="5352" y="10496"/>
                  </a:cubicBezTo>
                  <a:cubicBezTo>
                    <a:pt x="5597" y="10496"/>
                    <a:pt x="5855" y="10478"/>
                    <a:pt x="6123" y="10442"/>
                  </a:cubicBezTo>
                  <a:cubicBezTo>
                    <a:pt x="6123" y="10442"/>
                    <a:pt x="8824" y="1160"/>
                    <a:pt x="2871" y="0"/>
                  </a:cubicBezTo>
                  <a:close/>
                </a:path>
              </a:pathLst>
            </a:custGeom>
            <a:solidFill>
              <a:srgbClr val="807F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4"/>
            <p:cNvSpPr/>
            <p:nvPr/>
          </p:nvSpPr>
          <p:spPr>
            <a:xfrm>
              <a:off x="1819025" y="2160925"/>
              <a:ext cx="251075" cy="94700"/>
            </a:xfrm>
            <a:custGeom>
              <a:rect b="b" l="l" r="r" t="t"/>
              <a:pathLst>
                <a:path extrusionOk="0" h="3788" w="10043">
                  <a:moveTo>
                    <a:pt x="4166" y="1"/>
                  </a:moveTo>
                  <a:lnTo>
                    <a:pt x="0" y="153"/>
                  </a:lnTo>
                  <a:lnTo>
                    <a:pt x="2092" y="3215"/>
                  </a:lnTo>
                  <a:lnTo>
                    <a:pt x="8540" y="3786"/>
                  </a:lnTo>
                  <a:cubicBezTo>
                    <a:pt x="8565" y="3787"/>
                    <a:pt x="8590" y="3788"/>
                    <a:pt x="8614" y="3788"/>
                  </a:cubicBezTo>
                  <a:cubicBezTo>
                    <a:pt x="9270" y="3788"/>
                    <a:pt x="9856" y="3304"/>
                    <a:pt x="9948" y="2644"/>
                  </a:cubicBezTo>
                  <a:cubicBezTo>
                    <a:pt x="10043" y="1979"/>
                    <a:pt x="9606" y="1351"/>
                    <a:pt x="8978" y="1199"/>
                  </a:cubicBezTo>
                  <a:lnTo>
                    <a:pt x="4166" y="1"/>
                  </a:ln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4"/>
            <p:cNvSpPr/>
            <p:nvPr/>
          </p:nvSpPr>
          <p:spPr>
            <a:xfrm>
              <a:off x="1521325" y="2022550"/>
              <a:ext cx="519775" cy="361650"/>
            </a:xfrm>
            <a:custGeom>
              <a:rect b="b" l="l" r="r" t="t"/>
              <a:pathLst>
                <a:path extrusionOk="0" h="14466" w="20791">
                  <a:moveTo>
                    <a:pt x="11984" y="1"/>
                  </a:moveTo>
                  <a:cubicBezTo>
                    <a:pt x="11413" y="1"/>
                    <a:pt x="10862" y="191"/>
                    <a:pt x="10424" y="552"/>
                  </a:cubicBezTo>
                  <a:lnTo>
                    <a:pt x="3501" y="5973"/>
                  </a:lnTo>
                  <a:lnTo>
                    <a:pt x="1" y="8389"/>
                  </a:lnTo>
                  <a:lnTo>
                    <a:pt x="1865" y="12859"/>
                  </a:lnTo>
                  <a:lnTo>
                    <a:pt x="3406" y="11641"/>
                  </a:lnTo>
                  <a:cubicBezTo>
                    <a:pt x="3643" y="11692"/>
                    <a:pt x="3888" y="11715"/>
                    <a:pt x="4137" y="11715"/>
                  </a:cubicBezTo>
                  <a:cubicBezTo>
                    <a:pt x="5922" y="11715"/>
                    <a:pt x="7857" y="10557"/>
                    <a:pt x="7857" y="10557"/>
                  </a:cubicBezTo>
                  <a:lnTo>
                    <a:pt x="10063" y="13981"/>
                  </a:lnTo>
                  <a:cubicBezTo>
                    <a:pt x="10260" y="14291"/>
                    <a:pt x="10604" y="14465"/>
                    <a:pt x="10962" y="14465"/>
                  </a:cubicBezTo>
                  <a:cubicBezTo>
                    <a:pt x="11087" y="14465"/>
                    <a:pt x="11214" y="14444"/>
                    <a:pt x="11337" y="14399"/>
                  </a:cubicBezTo>
                  <a:cubicBezTo>
                    <a:pt x="11946" y="14190"/>
                    <a:pt x="12193" y="13505"/>
                    <a:pt x="11908" y="12935"/>
                  </a:cubicBezTo>
                  <a:lnTo>
                    <a:pt x="9397" y="7818"/>
                  </a:lnTo>
                  <a:lnTo>
                    <a:pt x="13905" y="13144"/>
                  </a:lnTo>
                  <a:cubicBezTo>
                    <a:pt x="14167" y="13438"/>
                    <a:pt x="14546" y="13601"/>
                    <a:pt x="14923" y="13601"/>
                  </a:cubicBezTo>
                  <a:cubicBezTo>
                    <a:pt x="15205" y="13601"/>
                    <a:pt x="15485" y="13510"/>
                    <a:pt x="15712" y="13315"/>
                  </a:cubicBezTo>
                  <a:cubicBezTo>
                    <a:pt x="16245" y="12878"/>
                    <a:pt x="16359" y="12155"/>
                    <a:pt x="15978" y="11565"/>
                  </a:cubicBezTo>
                  <a:lnTo>
                    <a:pt x="11946" y="5631"/>
                  </a:lnTo>
                  <a:lnTo>
                    <a:pt x="16340" y="10082"/>
                  </a:lnTo>
                  <a:cubicBezTo>
                    <a:pt x="16616" y="10357"/>
                    <a:pt x="16967" y="10491"/>
                    <a:pt x="17319" y="10491"/>
                  </a:cubicBezTo>
                  <a:cubicBezTo>
                    <a:pt x="17695" y="10491"/>
                    <a:pt x="18071" y="10338"/>
                    <a:pt x="18356" y="10044"/>
                  </a:cubicBezTo>
                  <a:cubicBezTo>
                    <a:pt x="18851" y="9530"/>
                    <a:pt x="18889" y="8693"/>
                    <a:pt x="18413" y="8141"/>
                  </a:cubicBezTo>
                  <a:lnTo>
                    <a:pt x="13658" y="2759"/>
                  </a:lnTo>
                  <a:lnTo>
                    <a:pt x="15560" y="2701"/>
                  </a:lnTo>
                  <a:lnTo>
                    <a:pt x="18356" y="5536"/>
                  </a:lnTo>
                  <a:cubicBezTo>
                    <a:pt x="18622" y="5792"/>
                    <a:pt x="18970" y="5921"/>
                    <a:pt x="19314" y="5921"/>
                  </a:cubicBezTo>
                  <a:cubicBezTo>
                    <a:pt x="19659" y="5921"/>
                    <a:pt x="20001" y="5792"/>
                    <a:pt x="20258" y="5536"/>
                  </a:cubicBezTo>
                  <a:cubicBezTo>
                    <a:pt x="20791" y="5060"/>
                    <a:pt x="20791" y="4204"/>
                    <a:pt x="20258" y="3691"/>
                  </a:cubicBezTo>
                  <a:lnTo>
                    <a:pt x="17386" y="761"/>
                  </a:lnTo>
                  <a:cubicBezTo>
                    <a:pt x="16911" y="286"/>
                    <a:pt x="16264" y="1"/>
                    <a:pt x="15579" y="1"/>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4"/>
            <p:cNvSpPr/>
            <p:nvPr/>
          </p:nvSpPr>
          <p:spPr>
            <a:xfrm>
              <a:off x="990175" y="1653175"/>
              <a:ext cx="733750" cy="1102025"/>
            </a:xfrm>
            <a:custGeom>
              <a:rect b="b" l="l" r="r" t="t"/>
              <a:pathLst>
                <a:path extrusionOk="0" h="44081" w="29350">
                  <a:moveTo>
                    <a:pt x="22853" y="0"/>
                  </a:moveTo>
                  <a:cubicBezTo>
                    <a:pt x="20149" y="0"/>
                    <a:pt x="17622" y="1499"/>
                    <a:pt x="16321" y="3953"/>
                  </a:cubicBezTo>
                  <a:lnTo>
                    <a:pt x="1865" y="31267"/>
                  </a:lnTo>
                  <a:cubicBezTo>
                    <a:pt x="1" y="34842"/>
                    <a:pt x="800" y="39236"/>
                    <a:pt x="3824" y="41899"/>
                  </a:cubicBezTo>
                  <a:cubicBezTo>
                    <a:pt x="5473" y="43353"/>
                    <a:pt x="7533" y="44080"/>
                    <a:pt x="9590" y="44080"/>
                  </a:cubicBezTo>
                  <a:cubicBezTo>
                    <a:pt x="11732" y="44080"/>
                    <a:pt x="13872" y="43291"/>
                    <a:pt x="15541" y="41709"/>
                  </a:cubicBezTo>
                  <a:lnTo>
                    <a:pt x="26839" y="31133"/>
                  </a:lnTo>
                  <a:cubicBezTo>
                    <a:pt x="21818" y="28356"/>
                    <a:pt x="22122" y="22688"/>
                    <a:pt x="23587" y="20691"/>
                  </a:cubicBezTo>
                  <a:lnTo>
                    <a:pt x="23587" y="20691"/>
                  </a:lnTo>
                  <a:lnTo>
                    <a:pt x="19877" y="23126"/>
                  </a:lnTo>
                  <a:lnTo>
                    <a:pt x="28114" y="8480"/>
                  </a:lnTo>
                  <a:cubicBezTo>
                    <a:pt x="29350" y="6254"/>
                    <a:pt x="29007" y="3534"/>
                    <a:pt x="27220" y="1727"/>
                  </a:cubicBezTo>
                  <a:cubicBezTo>
                    <a:pt x="26383" y="871"/>
                    <a:pt x="25298" y="301"/>
                    <a:pt x="24119" y="111"/>
                  </a:cubicBezTo>
                  <a:cubicBezTo>
                    <a:pt x="23695" y="36"/>
                    <a:pt x="23272" y="0"/>
                    <a:pt x="228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4"/>
            <p:cNvSpPr/>
            <p:nvPr/>
          </p:nvSpPr>
          <p:spPr>
            <a:xfrm>
              <a:off x="1117150" y="2198975"/>
              <a:ext cx="387575" cy="273925"/>
            </a:xfrm>
            <a:custGeom>
              <a:rect b="b" l="l" r="r" t="t"/>
              <a:pathLst>
                <a:path extrusionOk="0" h="10957" w="15503">
                  <a:moveTo>
                    <a:pt x="15502" y="0"/>
                  </a:moveTo>
                  <a:lnTo>
                    <a:pt x="15502" y="0"/>
                  </a:lnTo>
                  <a:cubicBezTo>
                    <a:pt x="11223" y="267"/>
                    <a:pt x="7247" y="2283"/>
                    <a:pt x="4489" y="5573"/>
                  </a:cubicBezTo>
                  <a:lnTo>
                    <a:pt x="0" y="10956"/>
                  </a:lnTo>
                  <a:lnTo>
                    <a:pt x="0" y="10956"/>
                  </a:lnTo>
                  <a:lnTo>
                    <a:pt x="14798" y="1294"/>
                  </a:lnTo>
                  <a:lnTo>
                    <a:pt x="15502" y="0"/>
                  </a:lnTo>
                  <a:close/>
                </a:path>
              </a:pathLst>
            </a:custGeom>
            <a:solidFill>
              <a:srgbClr val="0D092A">
                <a:alpha val="1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4"/>
            <p:cNvSpPr/>
            <p:nvPr/>
          </p:nvSpPr>
          <p:spPr>
            <a:xfrm>
              <a:off x="1052475" y="2390125"/>
              <a:ext cx="608700" cy="364075"/>
            </a:xfrm>
            <a:custGeom>
              <a:rect b="b" l="l" r="r" t="t"/>
              <a:pathLst>
                <a:path extrusionOk="0" h="14563" w="24348">
                  <a:moveTo>
                    <a:pt x="22255" y="1"/>
                  </a:moveTo>
                  <a:lnTo>
                    <a:pt x="10937" y="10614"/>
                  </a:lnTo>
                  <a:cubicBezTo>
                    <a:pt x="9339" y="12114"/>
                    <a:pt x="7317" y="12851"/>
                    <a:pt x="5302" y="12851"/>
                  </a:cubicBezTo>
                  <a:cubicBezTo>
                    <a:pt x="3408" y="12851"/>
                    <a:pt x="1521" y="12200"/>
                    <a:pt x="0" y="10919"/>
                  </a:cubicBezTo>
                  <a:lnTo>
                    <a:pt x="0" y="10919"/>
                  </a:lnTo>
                  <a:cubicBezTo>
                    <a:pt x="381" y="11451"/>
                    <a:pt x="837" y="11946"/>
                    <a:pt x="1332" y="12402"/>
                  </a:cubicBezTo>
                  <a:cubicBezTo>
                    <a:pt x="2978" y="13844"/>
                    <a:pt x="5033" y="14562"/>
                    <a:pt x="7086" y="14562"/>
                  </a:cubicBezTo>
                  <a:cubicBezTo>
                    <a:pt x="9233" y="14562"/>
                    <a:pt x="11377" y="13777"/>
                    <a:pt x="13049" y="12212"/>
                  </a:cubicBezTo>
                  <a:lnTo>
                    <a:pt x="24347" y="1617"/>
                  </a:lnTo>
                  <a:cubicBezTo>
                    <a:pt x="23510" y="1180"/>
                    <a:pt x="22825" y="609"/>
                    <a:pt x="22255" y="1"/>
                  </a:cubicBezTo>
                  <a:close/>
                </a:path>
              </a:pathLst>
            </a:custGeom>
            <a:solidFill>
              <a:srgbClr val="0D092A">
                <a:alpha val="1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4"/>
            <p:cNvSpPr/>
            <p:nvPr/>
          </p:nvSpPr>
          <p:spPr>
            <a:xfrm>
              <a:off x="2667350" y="941925"/>
              <a:ext cx="1247300" cy="1136400"/>
            </a:xfrm>
            <a:custGeom>
              <a:rect b="b" l="l" r="r" t="t"/>
              <a:pathLst>
                <a:path extrusionOk="0" h="45456" w="49892">
                  <a:moveTo>
                    <a:pt x="24944" y="1"/>
                  </a:moveTo>
                  <a:cubicBezTo>
                    <a:pt x="19126" y="1"/>
                    <a:pt x="13305" y="2217"/>
                    <a:pt x="8864" y="6649"/>
                  </a:cubicBezTo>
                  <a:cubicBezTo>
                    <a:pt x="0" y="15531"/>
                    <a:pt x="0" y="29930"/>
                    <a:pt x="8864" y="38794"/>
                  </a:cubicBezTo>
                  <a:cubicBezTo>
                    <a:pt x="13305" y="43235"/>
                    <a:pt x="19126" y="45456"/>
                    <a:pt x="24944" y="45456"/>
                  </a:cubicBezTo>
                  <a:cubicBezTo>
                    <a:pt x="30762" y="45456"/>
                    <a:pt x="36577" y="43235"/>
                    <a:pt x="41009" y="38794"/>
                  </a:cubicBezTo>
                  <a:cubicBezTo>
                    <a:pt x="49892" y="29930"/>
                    <a:pt x="49892" y="15531"/>
                    <a:pt x="41009" y="6649"/>
                  </a:cubicBezTo>
                  <a:cubicBezTo>
                    <a:pt x="36577" y="2217"/>
                    <a:pt x="30762" y="1"/>
                    <a:pt x="249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4"/>
            <p:cNvSpPr/>
            <p:nvPr/>
          </p:nvSpPr>
          <p:spPr>
            <a:xfrm>
              <a:off x="2978800" y="1003025"/>
              <a:ext cx="864525" cy="377600"/>
            </a:xfrm>
            <a:custGeom>
              <a:rect b="b" l="l" r="r" t="t"/>
              <a:pathLst>
                <a:path extrusionOk="0" h="15104" w="34581">
                  <a:moveTo>
                    <a:pt x="2188" y="1"/>
                  </a:moveTo>
                  <a:cubicBezTo>
                    <a:pt x="1446" y="400"/>
                    <a:pt x="724" y="819"/>
                    <a:pt x="1" y="1294"/>
                  </a:cubicBezTo>
                  <a:cubicBezTo>
                    <a:pt x="3406" y="1561"/>
                    <a:pt x="6772" y="2721"/>
                    <a:pt x="9873" y="4186"/>
                  </a:cubicBezTo>
                  <a:cubicBezTo>
                    <a:pt x="14837" y="6563"/>
                    <a:pt x="19383" y="9816"/>
                    <a:pt x="24328" y="12174"/>
                  </a:cubicBezTo>
                  <a:cubicBezTo>
                    <a:pt x="27543" y="13715"/>
                    <a:pt x="31062" y="14856"/>
                    <a:pt x="34581" y="15103"/>
                  </a:cubicBezTo>
                  <a:cubicBezTo>
                    <a:pt x="34410" y="14362"/>
                    <a:pt x="34200" y="13620"/>
                    <a:pt x="33953" y="12916"/>
                  </a:cubicBezTo>
                  <a:cubicBezTo>
                    <a:pt x="31594" y="12840"/>
                    <a:pt x="29293" y="12384"/>
                    <a:pt x="27087" y="11604"/>
                  </a:cubicBezTo>
                  <a:cubicBezTo>
                    <a:pt x="26630" y="11471"/>
                    <a:pt x="26174" y="11280"/>
                    <a:pt x="25850" y="10919"/>
                  </a:cubicBezTo>
                  <a:cubicBezTo>
                    <a:pt x="25546" y="10558"/>
                    <a:pt x="25375" y="10006"/>
                    <a:pt x="25603" y="9587"/>
                  </a:cubicBezTo>
                  <a:cubicBezTo>
                    <a:pt x="25793" y="9226"/>
                    <a:pt x="26231" y="9055"/>
                    <a:pt x="26630" y="9055"/>
                  </a:cubicBezTo>
                  <a:cubicBezTo>
                    <a:pt x="26653" y="9054"/>
                    <a:pt x="26676" y="9053"/>
                    <a:pt x="26699" y="9053"/>
                  </a:cubicBezTo>
                  <a:cubicBezTo>
                    <a:pt x="27073" y="9053"/>
                    <a:pt x="27432" y="9194"/>
                    <a:pt x="27790" y="9283"/>
                  </a:cubicBezTo>
                  <a:cubicBezTo>
                    <a:pt x="29085" y="9626"/>
                    <a:pt x="30419" y="9803"/>
                    <a:pt x="31748" y="9803"/>
                  </a:cubicBezTo>
                  <a:cubicBezTo>
                    <a:pt x="32040" y="9803"/>
                    <a:pt x="32331" y="9795"/>
                    <a:pt x="32622" y="9778"/>
                  </a:cubicBezTo>
                  <a:cubicBezTo>
                    <a:pt x="32317" y="9188"/>
                    <a:pt x="31975" y="8617"/>
                    <a:pt x="31632" y="8047"/>
                  </a:cubicBezTo>
                  <a:cubicBezTo>
                    <a:pt x="31228" y="8072"/>
                    <a:pt x="30820" y="8084"/>
                    <a:pt x="30411" y="8084"/>
                  </a:cubicBezTo>
                  <a:cubicBezTo>
                    <a:pt x="28324" y="8084"/>
                    <a:pt x="26203" y="7767"/>
                    <a:pt x="24214" y="7210"/>
                  </a:cubicBezTo>
                  <a:cubicBezTo>
                    <a:pt x="19402" y="5878"/>
                    <a:pt x="14989" y="3444"/>
                    <a:pt x="10253" y="1865"/>
                  </a:cubicBezTo>
                  <a:cubicBezTo>
                    <a:pt x="7628" y="971"/>
                    <a:pt x="4927" y="362"/>
                    <a:pt x="21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4"/>
            <p:cNvSpPr/>
            <p:nvPr/>
          </p:nvSpPr>
          <p:spPr>
            <a:xfrm>
              <a:off x="2736300" y="1149075"/>
              <a:ext cx="1122250" cy="500200"/>
            </a:xfrm>
            <a:custGeom>
              <a:rect b="b" l="l" r="r" t="t"/>
              <a:pathLst>
                <a:path extrusionOk="0" h="20008" w="44890">
                  <a:moveTo>
                    <a:pt x="24263" y="12210"/>
                  </a:moveTo>
                  <a:cubicBezTo>
                    <a:pt x="25054" y="12210"/>
                    <a:pt x="25901" y="12474"/>
                    <a:pt x="26534" y="12723"/>
                  </a:cubicBezTo>
                  <a:cubicBezTo>
                    <a:pt x="28817" y="13655"/>
                    <a:pt x="31099" y="14587"/>
                    <a:pt x="33382" y="15481"/>
                  </a:cubicBezTo>
                  <a:cubicBezTo>
                    <a:pt x="33724" y="15633"/>
                    <a:pt x="34124" y="15843"/>
                    <a:pt x="34143" y="16204"/>
                  </a:cubicBezTo>
                  <a:cubicBezTo>
                    <a:pt x="34200" y="16699"/>
                    <a:pt x="33534" y="16946"/>
                    <a:pt x="33001" y="16965"/>
                  </a:cubicBezTo>
                  <a:cubicBezTo>
                    <a:pt x="32431" y="17003"/>
                    <a:pt x="31859" y="17022"/>
                    <a:pt x="31289" y="17022"/>
                  </a:cubicBezTo>
                  <a:cubicBezTo>
                    <a:pt x="29005" y="17022"/>
                    <a:pt x="26732" y="16718"/>
                    <a:pt x="24556" y="16109"/>
                  </a:cubicBezTo>
                  <a:cubicBezTo>
                    <a:pt x="23396" y="15805"/>
                    <a:pt x="21551" y="14701"/>
                    <a:pt x="22350" y="13237"/>
                  </a:cubicBezTo>
                  <a:cubicBezTo>
                    <a:pt x="22764" y="12464"/>
                    <a:pt x="23487" y="12210"/>
                    <a:pt x="24263" y="12210"/>
                  </a:cubicBezTo>
                  <a:close/>
                  <a:moveTo>
                    <a:pt x="7443" y="0"/>
                  </a:moveTo>
                  <a:cubicBezTo>
                    <a:pt x="6444" y="0"/>
                    <a:pt x="5445" y="57"/>
                    <a:pt x="4451" y="170"/>
                  </a:cubicBezTo>
                  <a:cubicBezTo>
                    <a:pt x="3919" y="816"/>
                    <a:pt x="3443" y="1482"/>
                    <a:pt x="3025" y="2167"/>
                  </a:cubicBezTo>
                  <a:cubicBezTo>
                    <a:pt x="4003" y="1995"/>
                    <a:pt x="4997" y="1911"/>
                    <a:pt x="5992" y="1911"/>
                  </a:cubicBezTo>
                  <a:cubicBezTo>
                    <a:pt x="10296" y="1911"/>
                    <a:pt x="14617" y="3488"/>
                    <a:pt x="17785" y="6408"/>
                  </a:cubicBezTo>
                  <a:cubicBezTo>
                    <a:pt x="19211" y="7721"/>
                    <a:pt x="20505" y="9566"/>
                    <a:pt x="20048" y="11468"/>
                  </a:cubicBezTo>
                  <a:cubicBezTo>
                    <a:pt x="19668" y="13085"/>
                    <a:pt x="18051" y="14207"/>
                    <a:pt x="16377" y="14473"/>
                  </a:cubicBezTo>
                  <a:cubicBezTo>
                    <a:pt x="16055" y="14521"/>
                    <a:pt x="15732" y="14544"/>
                    <a:pt x="15409" y="14544"/>
                  </a:cubicBezTo>
                  <a:cubicBezTo>
                    <a:pt x="14075" y="14544"/>
                    <a:pt x="12745" y="14164"/>
                    <a:pt x="11489" y="13674"/>
                  </a:cubicBezTo>
                  <a:cubicBezTo>
                    <a:pt x="7456" y="12210"/>
                    <a:pt x="3785" y="9927"/>
                    <a:pt x="666" y="6998"/>
                  </a:cubicBezTo>
                  <a:cubicBezTo>
                    <a:pt x="400" y="7759"/>
                    <a:pt x="171" y="8539"/>
                    <a:pt x="0" y="9357"/>
                  </a:cubicBezTo>
                  <a:cubicBezTo>
                    <a:pt x="5954" y="15253"/>
                    <a:pt x="14247" y="18525"/>
                    <a:pt x="22597" y="19571"/>
                  </a:cubicBezTo>
                  <a:cubicBezTo>
                    <a:pt x="24977" y="19874"/>
                    <a:pt x="27361" y="20008"/>
                    <a:pt x="29743" y="20008"/>
                  </a:cubicBezTo>
                  <a:cubicBezTo>
                    <a:pt x="34692" y="20008"/>
                    <a:pt x="39636" y="19429"/>
                    <a:pt x="44528" y="18582"/>
                  </a:cubicBezTo>
                  <a:cubicBezTo>
                    <a:pt x="44623" y="18087"/>
                    <a:pt x="44699" y="17574"/>
                    <a:pt x="44756" y="17079"/>
                  </a:cubicBezTo>
                  <a:lnTo>
                    <a:pt x="44756" y="17079"/>
                  </a:lnTo>
                  <a:cubicBezTo>
                    <a:pt x="43497" y="17225"/>
                    <a:pt x="42232" y="17298"/>
                    <a:pt x="40964" y="17298"/>
                  </a:cubicBezTo>
                  <a:cubicBezTo>
                    <a:pt x="40086" y="17298"/>
                    <a:pt x="39206" y="17263"/>
                    <a:pt x="38327" y="17193"/>
                  </a:cubicBezTo>
                  <a:cubicBezTo>
                    <a:pt x="37833" y="17155"/>
                    <a:pt x="37243" y="17041"/>
                    <a:pt x="37053" y="16584"/>
                  </a:cubicBezTo>
                  <a:cubicBezTo>
                    <a:pt x="36882" y="16147"/>
                    <a:pt x="37167" y="15652"/>
                    <a:pt x="37566" y="15462"/>
                  </a:cubicBezTo>
                  <a:cubicBezTo>
                    <a:pt x="37966" y="15253"/>
                    <a:pt x="38441" y="15253"/>
                    <a:pt x="38898" y="15253"/>
                  </a:cubicBezTo>
                  <a:cubicBezTo>
                    <a:pt x="40895" y="15272"/>
                    <a:pt x="42873" y="15291"/>
                    <a:pt x="44870" y="15329"/>
                  </a:cubicBezTo>
                  <a:cubicBezTo>
                    <a:pt x="44870" y="15044"/>
                    <a:pt x="44889" y="14720"/>
                    <a:pt x="44889" y="14435"/>
                  </a:cubicBezTo>
                  <a:cubicBezTo>
                    <a:pt x="44889" y="14207"/>
                    <a:pt x="44889" y="13960"/>
                    <a:pt x="44870" y="13731"/>
                  </a:cubicBezTo>
                  <a:cubicBezTo>
                    <a:pt x="44448" y="13757"/>
                    <a:pt x="44025" y="13769"/>
                    <a:pt x="43602" y="13769"/>
                  </a:cubicBezTo>
                  <a:cubicBezTo>
                    <a:pt x="41142" y="13769"/>
                    <a:pt x="38667" y="13350"/>
                    <a:pt x="36330" y="12571"/>
                  </a:cubicBezTo>
                  <a:cubicBezTo>
                    <a:pt x="29444" y="10213"/>
                    <a:pt x="24043" y="4716"/>
                    <a:pt x="17309" y="1938"/>
                  </a:cubicBezTo>
                  <a:cubicBezTo>
                    <a:pt x="14196" y="646"/>
                    <a:pt x="10823" y="0"/>
                    <a:pt x="74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4"/>
            <p:cNvSpPr/>
            <p:nvPr/>
          </p:nvSpPr>
          <p:spPr>
            <a:xfrm>
              <a:off x="2722975" y="1433850"/>
              <a:ext cx="272500" cy="196725"/>
            </a:xfrm>
            <a:custGeom>
              <a:rect b="b" l="l" r="r" t="t"/>
              <a:pathLst>
                <a:path extrusionOk="0" h="7869" w="10900">
                  <a:moveTo>
                    <a:pt x="229" y="1"/>
                  </a:moveTo>
                  <a:cubicBezTo>
                    <a:pt x="77" y="1009"/>
                    <a:pt x="1" y="2036"/>
                    <a:pt x="1" y="3044"/>
                  </a:cubicBezTo>
                  <a:cubicBezTo>
                    <a:pt x="1" y="3691"/>
                    <a:pt x="58" y="4357"/>
                    <a:pt x="96" y="5003"/>
                  </a:cubicBezTo>
                  <a:cubicBezTo>
                    <a:pt x="2552" y="6837"/>
                    <a:pt x="5591" y="7868"/>
                    <a:pt x="8639" y="7868"/>
                  </a:cubicBezTo>
                  <a:cubicBezTo>
                    <a:pt x="8942" y="7868"/>
                    <a:pt x="9246" y="7858"/>
                    <a:pt x="9549" y="7837"/>
                  </a:cubicBezTo>
                  <a:cubicBezTo>
                    <a:pt x="9930" y="7780"/>
                    <a:pt x="10348" y="7742"/>
                    <a:pt x="10595" y="7419"/>
                  </a:cubicBezTo>
                  <a:cubicBezTo>
                    <a:pt x="10900" y="7019"/>
                    <a:pt x="10728" y="6411"/>
                    <a:pt x="10348" y="6068"/>
                  </a:cubicBezTo>
                  <a:cubicBezTo>
                    <a:pt x="9968" y="5745"/>
                    <a:pt x="9454" y="5612"/>
                    <a:pt x="8978" y="5479"/>
                  </a:cubicBezTo>
                  <a:cubicBezTo>
                    <a:pt x="5631" y="4528"/>
                    <a:pt x="2549" y="2607"/>
                    <a:pt x="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4"/>
            <p:cNvSpPr/>
            <p:nvPr/>
          </p:nvSpPr>
          <p:spPr>
            <a:xfrm>
              <a:off x="2818550" y="1799800"/>
              <a:ext cx="925400" cy="185675"/>
            </a:xfrm>
            <a:custGeom>
              <a:rect b="b" l="l" r="r" t="t"/>
              <a:pathLst>
                <a:path extrusionOk="0" h="7427" w="37016">
                  <a:moveTo>
                    <a:pt x="24652" y="0"/>
                  </a:moveTo>
                  <a:cubicBezTo>
                    <a:pt x="24462" y="0"/>
                    <a:pt x="24272" y="3"/>
                    <a:pt x="24081" y="9"/>
                  </a:cubicBezTo>
                  <a:cubicBezTo>
                    <a:pt x="20125" y="142"/>
                    <a:pt x="16321" y="1511"/>
                    <a:pt x="12402" y="2063"/>
                  </a:cubicBezTo>
                  <a:cubicBezTo>
                    <a:pt x="11098" y="2249"/>
                    <a:pt x="9781" y="2341"/>
                    <a:pt x="8462" y="2341"/>
                  </a:cubicBezTo>
                  <a:cubicBezTo>
                    <a:pt x="5607" y="2341"/>
                    <a:pt x="2746" y="1913"/>
                    <a:pt x="1" y="1093"/>
                  </a:cubicBezTo>
                  <a:lnTo>
                    <a:pt x="1" y="1093"/>
                  </a:lnTo>
                  <a:cubicBezTo>
                    <a:pt x="590" y="1968"/>
                    <a:pt x="1237" y="2805"/>
                    <a:pt x="1941" y="3585"/>
                  </a:cubicBezTo>
                  <a:cubicBezTo>
                    <a:pt x="3837" y="3974"/>
                    <a:pt x="5764" y="4168"/>
                    <a:pt x="7689" y="4168"/>
                  </a:cubicBezTo>
                  <a:cubicBezTo>
                    <a:pt x="10186" y="4168"/>
                    <a:pt x="12678" y="3841"/>
                    <a:pt x="15084" y="3185"/>
                  </a:cubicBezTo>
                  <a:cubicBezTo>
                    <a:pt x="16407" y="2812"/>
                    <a:pt x="17767" y="2350"/>
                    <a:pt x="19114" y="2350"/>
                  </a:cubicBezTo>
                  <a:cubicBezTo>
                    <a:pt x="19414" y="2350"/>
                    <a:pt x="19713" y="2372"/>
                    <a:pt x="20011" y="2424"/>
                  </a:cubicBezTo>
                  <a:cubicBezTo>
                    <a:pt x="21818" y="2729"/>
                    <a:pt x="23263" y="3984"/>
                    <a:pt x="24823" y="4935"/>
                  </a:cubicBezTo>
                  <a:cubicBezTo>
                    <a:pt x="26820" y="6153"/>
                    <a:pt x="29046" y="6856"/>
                    <a:pt x="31328" y="7427"/>
                  </a:cubicBezTo>
                  <a:cubicBezTo>
                    <a:pt x="32203" y="6856"/>
                    <a:pt x="33059" y="6229"/>
                    <a:pt x="33858" y="5525"/>
                  </a:cubicBezTo>
                  <a:cubicBezTo>
                    <a:pt x="31328" y="4669"/>
                    <a:pt x="28741" y="4079"/>
                    <a:pt x="26097" y="3756"/>
                  </a:cubicBezTo>
                  <a:cubicBezTo>
                    <a:pt x="25717" y="3699"/>
                    <a:pt x="25318" y="3661"/>
                    <a:pt x="24975" y="3490"/>
                  </a:cubicBezTo>
                  <a:cubicBezTo>
                    <a:pt x="24633" y="3299"/>
                    <a:pt x="24347" y="2957"/>
                    <a:pt x="24347" y="2577"/>
                  </a:cubicBezTo>
                  <a:cubicBezTo>
                    <a:pt x="24347" y="2101"/>
                    <a:pt x="24766" y="1721"/>
                    <a:pt x="25241" y="1607"/>
                  </a:cubicBezTo>
                  <a:cubicBezTo>
                    <a:pt x="25378" y="1573"/>
                    <a:pt x="25515" y="1559"/>
                    <a:pt x="25654" y="1559"/>
                  </a:cubicBezTo>
                  <a:cubicBezTo>
                    <a:pt x="25982" y="1559"/>
                    <a:pt x="26315" y="1635"/>
                    <a:pt x="26649" y="1702"/>
                  </a:cubicBezTo>
                  <a:cubicBezTo>
                    <a:pt x="29654" y="2367"/>
                    <a:pt x="32679" y="3052"/>
                    <a:pt x="35703" y="3718"/>
                  </a:cubicBezTo>
                  <a:cubicBezTo>
                    <a:pt x="36159" y="3223"/>
                    <a:pt x="36616" y="2710"/>
                    <a:pt x="37015" y="2158"/>
                  </a:cubicBezTo>
                  <a:cubicBezTo>
                    <a:pt x="35798" y="1873"/>
                    <a:pt x="34562" y="1607"/>
                    <a:pt x="33344" y="1321"/>
                  </a:cubicBezTo>
                  <a:cubicBezTo>
                    <a:pt x="30470" y="661"/>
                    <a:pt x="27562" y="0"/>
                    <a:pt x="246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4"/>
            <p:cNvSpPr/>
            <p:nvPr/>
          </p:nvSpPr>
          <p:spPr>
            <a:xfrm>
              <a:off x="2733925" y="1623125"/>
              <a:ext cx="1100375" cy="165400"/>
            </a:xfrm>
            <a:custGeom>
              <a:rect b="b" l="l" r="r" t="t"/>
              <a:pathLst>
                <a:path extrusionOk="0" h="6616" w="44015">
                  <a:moveTo>
                    <a:pt x="0" y="0"/>
                  </a:moveTo>
                  <a:cubicBezTo>
                    <a:pt x="362" y="1826"/>
                    <a:pt x="951" y="3595"/>
                    <a:pt x="1731" y="5231"/>
                  </a:cubicBezTo>
                  <a:cubicBezTo>
                    <a:pt x="3743" y="6224"/>
                    <a:pt x="6078" y="6615"/>
                    <a:pt x="8422" y="6615"/>
                  </a:cubicBezTo>
                  <a:cubicBezTo>
                    <a:pt x="9490" y="6615"/>
                    <a:pt x="10561" y="6534"/>
                    <a:pt x="11603" y="6391"/>
                  </a:cubicBezTo>
                  <a:cubicBezTo>
                    <a:pt x="15806" y="5820"/>
                    <a:pt x="19896" y="4432"/>
                    <a:pt x="24138" y="4223"/>
                  </a:cubicBezTo>
                  <a:cubicBezTo>
                    <a:pt x="24574" y="4200"/>
                    <a:pt x="25010" y="4189"/>
                    <a:pt x="25445" y="4189"/>
                  </a:cubicBezTo>
                  <a:cubicBezTo>
                    <a:pt x="28612" y="4189"/>
                    <a:pt x="31743" y="4744"/>
                    <a:pt x="34903" y="5079"/>
                  </a:cubicBezTo>
                  <a:cubicBezTo>
                    <a:pt x="36219" y="5220"/>
                    <a:pt x="37552" y="5314"/>
                    <a:pt x="38879" y="5314"/>
                  </a:cubicBezTo>
                  <a:cubicBezTo>
                    <a:pt x="40239" y="5314"/>
                    <a:pt x="41592" y="5215"/>
                    <a:pt x="42911" y="4965"/>
                  </a:cubicBezTo>
                  <a:cubicBezTo>
                    <a:pt x="43349" y="4071"/>
                    <a:pt x="43710" y="3119"/>
                    <a:pt x="44014" y="2130"/>
                  </a:cubicBezTo>
                  <a:lnTo>
                    <a:pt x="44014" y="2130"/>
                  </a:lnTo>
                  <a:cubicBezTo>
                    <a:pt x="40258" y="3066"/>
                    <a:pt x="36402" y="3534"/>
                    <a:pt x="32540" y="3534"/>
                  </a:cubicBezTo>
                  <a:cubicBezTo>
                    <a:pt x="31063" y="3534"/>
                    <a:pt x="29586" y="3466"/>
                    <a:pt x="28113" y="3329"/>
                  </a:cubicBezTo>
                  <a:cubicBezTo>
                    <a:pt x="24784" y="3024"/>
                    <a:pt x="21475" y="2321"/>
                    <a:pt x="18146" y="2264"/>
                  </a:cubicBezTo>
                  <a:cubicBezTo>
                    <a:pt x="17923" y="2259"/>
                    <a:pt x="17700" y="2257"/>
                    <a:pt x="17477" y="2257"/>
                  </a:cubicBezTo>
                  <a:cubicBezTo>
                    <a:pt x="14815" y="2257"/>
                    <a:pt x="12154" y="2573"/>
                    <a:pt x="9492" y="2573"/>
                  </a:cubicBezTo>
                  <a:cubicBezTo>
                    <a:pt x="8858" y="2573"/>
                    <a:pt x="8224" y="2555"/>
                    <a:pt x="7589" y="2511"/>
                  </a:cubicBezTo>
                  <a:cubicBezTo>
                    <a:pt x="4907" y="2359"/>
                    <a:pt x="2111" y="159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4"/>
            <p:cNvSpPr/>
            <p:nvPr/>
          </p:nvSpPr>
          <p:spPr>
            <a:xfrm>
              <a:off x="2965025" y="1921300"/>
              <a:ext cx="527850" cy="146925"/>
            </a:xfrm>
            <a:custGeom>
              <a:rect b="b" l="l" r="r" t="t"/>
              <a:pathLst>
                <a:path extrusionOk="0" h="5877" w="21114">
                  <a:moveTo>
                    <a:pt x="11392" y="1"/>
                  </a:moveTo>
                  <a:cubicBezTo>
                    <a:pt x="10169" y="1"/>
                    <a:pt x="8936" y="275"/>
                    <a:pt x="7761" y="627"/>
                  </a:cubicBezTo>
                  <a:cubicBezTo>
                    <a:pt x="6125" y="1121"/>
                    <a:pt x="4508" y="1787"/>
                    <a:pt x="2796" y="2091"/>
                  </a:cubicBezTo>
                  <a:cubicBezTo>
                    <a:pt x="2194" y="2207"/>
                    <a:pt x="1565" y="2270"/>
                    <a:pt x="928" y="2270"/>
                  </a:cubicBezTo>
                  <a:cubicBezTo>
                    <a:pt x="620" y="2270"/>
                    <a:pt x="310" y="2256"/>
                    <a:pt x="0" y="2225"/>
                  </a:cubicBezTo>
                  <a:lnTo>
                    <a:pt x="0" y="2225"/>
                  </a:lnTo>
                  <a:cubicBezTo>
                    <a:pt x="799" y="2757"/>
                    <a:pt x="1598" y="3271"/>
                    <a:pt x="2454" y="3708"/>
                  </a:cubicBezTo>
                  <a:cubicBezTo>
                    <a:pt x="4432" y="3080"/>
                    <a:pt x="6429" y="2548"/>
                    <a:pt x="8445" y="2148"/>
                  </a:cubicBezTo>
                  <a:cubicBezTo>
                    <a:pt x="9316" y="1976"/>
                    <a:pt x="10212" y="1817"/>
                    <a:pt x="11090" y="1817"/>
                  </a:cubicBezTo>
                  <a:cubicBezTo>
                    <a:pt x="11765" y="1817"/>
                    <a:pt x="12431" y="1911"/>
                    <a:pt x="13068" y="2167"/>
                  </a:cubicBezTo>
                  <a:cubicBezTo>
                    <a:pt x="14798" y="2852"/>
                    <a:pt x="15921" y="4602"/>
                    <a:pt x="17271" y="5877"/>
                  </a:cubicBezTo>
                  <a:cubicBezTo>
                    <a:pt x="18603" y="5610"/>
                    <a:pt x="19877" y="5268"/>
                    <a:pt x="21113" y="4792"/>
                  </a:cubicBezTo>
                  <a:cubicBezTo>
                    <a:pt x="19972" y="4355"/>
                    <a:pt x="18926" y="3670"/>
                    <a:pt x="17937" y="2947"/>
                  </a:cubicBezTo>
                  <a:cubicBezTo>
                    <a:pt x="16358" y="1806"/>
                    <a:pt x="14779" y="570"/>
                    <a:pt x="12877" y="151"/>
                  </a:cubicBezTo>
                  <a:cubicBezTo>
                    <a:pt x="12387" y="47"/>
                    <a:pt x="11890" y="1"/>
                    <a:pt x="113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4"/>
            <p:cNvSpPr/>
            <p:nvPr/>
          </p:nvSpPr>
          <p:spPr>
            <a:xfrm>
              <a:off x="2838125" y="1266700"/>
              <a:ext cx="278600" cy="152375"/>
            </a:xfrm>
            <a:custGeom>
              <a:rect b="b" l="l" r="r" t="t"/>
              <a:pathLst>
                <a:path extrusionOk="0" h="6095" w="11144">
                  <a:moveTo>
                    <a:pt x="2457" y="0"/>
                  </a:moveTo>
                  <a:cubicBezTo>
                    <a:pt x="65" y="0"/>
                    <a:pt x="0" y="1879"/>
                    <a:pt x="1843" y="3320"/>
                  </a:cubicBezTo>
                  <a:cubicBezTo>
                    <a:pt x="3821" y="4785"/>
                    <a:pt x="6198" y="5736"/>
                    <a:pt x="8652" y="6059"/>
                  </a:cubicBezTo>
                  <a:cubicBezTo>
                    <a:pt x="8834" y="6081"/>
                    <a:pt x="9027" y="6095"/>
                    <a:pt x="9222" y="6095"/>
                  </a:cubicBezTo>
                  <a:cubicBezTo>
                    <a:pt x="9880" y="6095"/>
                    <a:pt x="10555" y="5937"/>
                    <a:pt x="10878" y="5393"/>
                  </a:cubicBezTo>
                  <a:cubicBezTo>
                    <a:pt x="11144" y="4937"/>
                    <a:pt x="11068" y="4366"/>
                    <a:pt x="10840" y="3910"/>
                  </a:cubicBezTo>
                  <a:cubicBezTo>
                    <a:pt x="10592" y="3491"/>
                    <a:pt x="10193" y="3130"/>
                    <a:pt x="9793" y="2826"/>
                  </a:cubicBezTo>
                  <a:cubicBezTo>
                    <a:pt x="7834" y="1323"/>
                    <a:pt x="5266" y="163"/>
                    <a:pt x="2775" y="11"/>
                  </a:cubicBezTo>
                  <a:cubicBezTo>
                    <a:pt x="2664" y="4"/>
                    <a:pt x="2558" y="0"/>
                    <a:pt x="24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4"/>
            <p:cNvSpPr/>
            <p:nvPr/>
          </p:nvSpPr>
          <p:spPr>
            <a:xfrm>
              <a:off x="2497100" y="797575"/>
              <a:ext cx="535475" cy="488950"/>
            </a:xfrm>
            <a:custGeom>
              <a:rect b="b" l="l" r="r" t="t"/>
              <a:pathLst>
                <a:path extrusionOk="0" h="19558" w="21419">
                  <a:moveTo>
                    <a:pt x="10702" y="0"/>
                  </a:moveTo>
                  <a:cubicBezTo>
                    <a:pt x="10008" y="0"/>
                    <a:pt x="9303" y="75"/>
                    <a:pt x="8598" y="230"/>
                  </a:cubicBezTo>
                  <a:cubicBezTo>
                    <a:pt x="3329" y="1391"/>
                    <a:pt x="1" y="6602"/>
                    <a:pt x="1161" y="11890"/>
                  </a:cubicBezTo>
                  <a:cubicBezTo>
                    <a:pt x="2165" y="16451"/>
                    <a:pt x="6206" y="19558"/>
                    <a:pt x="10691" y="19558"/>
                  </a:cubicBezTo>
                  <a:cubicBezTo>
                    <a:pt x="11387" y="19558"/>
                    <a:pt x="12094" y="19483"/>
                    <a:pt x="12802" y="19327"/>
                  </a:cubicBezTo>
                  <a:cubicBezTo>
                    <a:pt x="18071" y="18167"/>
                    <a:pt x="21418" y="12955"/>
                    <a:pt x="20258" y="7686"/>
                  </a:cubicBezTo>
                  <a:cubicBezTo>
                    <a:pt x="19253" y="3123"/>
                    <a:pt x="15194" y="0"/>
                    <a:pt x="10702" y="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4"/>
            <p:cNvSpPr/>
            <p:nvPr/>
          </p:nvSpPr>
          <p:spPr>
            <a:xfrm>
              <a:off x="2588400" y="865125"/>
              <a:ext cx="352875" cy="352875"/>
            </a:xfrm>
            <a:custGeom>
              <a:rect b="b" l="l" r="r" t="t"/>
              <a:pathLst>
                <a:path extrusionOk="0" h="14115" w="14115">
                  <a:moveTo>
                    <a:pt x="7057" y="1"/>
                  </a:moveTo>
                  <a:cubicBezTo>
                    <a:pt x="3158" y="1"/>
                    <a:pt x="1" y="3158"/>
                    <a:pt x="1" y="7058"/>
                  </a:cubicBezTo>
                  <a:cubicBezTo>
                    <a:pt x="1" y="10957"/>
                    <a:pt x="3158" y="14114"/>
                    <a:pt x="7057" y="14114"/>
                  </a:cubicBezTo>
                  <a:cubicBezTo>
                    <a:pt x="10957" y="14114"/>
                    <a:pt x="14114" y="10957"/>
                    <a:pt x="14114" y="7058"/>
                  </a:cubicBezTo>
                  <a:cubicBezTo>
                    <a:pt x="14114" y="3158"/>
                    <a:pt x="10957" y="1"/>
                    <a:pt x="7057"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4"/>
            <p:cNvSpPr/>
            <p:nvPr/>
          </p:nvSpPr>
          <p:spPr>
            <a:xfrm>
              <a:off x="2640725" y="928850"/>
              <a:ext cx="248225" cy="225775"/>
            </a:xfrm>
            <a:custGeom>
              <a:rect b="b" l="l" r="r" t="t"/>
              <a:pathLst>
                <a:path extrusionOk="0" h="9031" w="9929">
                  <a:moveTo>
                    <a:pt x="4964" y="1"/>
                  </a:moveTo>
                  <a:cubicBezTo>
                    <a:pt x="3809" y="1"/>
                    <a:pt x="2653" y="438"/>
                    <a:pt x="1769" y="1313"/>
                  </a:cubicBezTo>
                  <a:cubicBezTo>
                    <a:pt x="0" y="3082"/>
                    <a:pt x="0" y="5935"/>
                    <a:pt x="1769" y="7704"/>
                  </a:cubicBezTo>
                  <a:cubicBezTo>
                    <a:pt x="2653" y="8589"/>
                    <a:pt x="3809" y="9031"/>
                    <a:pt x="4964" y="9031"/>
                  </a:cubicBezTo>
                  <a:cubicBezTo>
                    <a:pt x="6120" y="9031"/>
                    <a:pt x="7275" y="8589"/>
                    <a:pt x="8160" y="7704"/>
                  </a:cubicBezTo>
                  <a:cubicBezTo>
                    <a:pt x="9929" y="5935"/>
                    <a:pt x="9929" y="3082"/>
                    <a:pt x="8160" y="1313"/>
                  </a:cubicBezTo>
                  <a:cubicBezTo>
                    <a:pt x="7275" y="438"/>
                    <a:pt x="6120" y="1"/>
                    <a:pt x="4964"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4"/>
            <p:cNvSpPr/>
            <p:nvPr/>
          </p:nvSpPr>
          <p:spPr>
            <a:xfrm>
              <a:off x="2705375" y="982125"/>
              <a:ext cx="118925" cy="118900"/>
            </a:xfrm>
            <a:custGeom>
              <a:rect b="b" l="l" r="r" t="t"/>
              <a:pathLst>
                <a:path extrusionOk="0" h="4756" w="4757">
                  <a:moveTo>
                    <a:pt x="2378" y="0"/>
                  </a:moveTo>
                  <a:cubicBezTo>
                    <a:pt x="1066" y="0"/>
                    <a:pt x="1" y="1046"/>
                    <a:pt x="1" y="2378"/>
                  </a:cubicBezTo>
                  <a:cubicBezTo>
                    <a:pt x="1" y="3690"/>
                    <a:pt x="1066" y="4755"/>
                    <a:pt x="2378" y="4755"/>
                  </a:cubicBezTo>
                  <a:cubicBezTo>
                    <a:pt x="3691" y="4755"/>
                    <a:pt x="4756" y="3690"/>
                    <a:pt x="4756" y="2378"/>
                  </a:cubicBezTo>
                  <a:cubicBezTo>
                    <a:pt x="4756" y="1084"/>
                    <a:pt x="3691" y="0"/>
                    <a:pt x="23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4"/>
            <p:cNvSpPr/>
            <p:nvPr/>
          </p:nvSpPr>
          <p:spPr>
            <a:xfrm>
              <a:off x="1763850" y="2277900"/>
              <a:ext cx="543075" cy="543550"/>
            </a:xfrm>
            <a:custGeom>
              <a:rect b="b" l="l" r="r" t="t"/>
              <a:pathLst>
                <a:path extrusionOk="0" h="21742" w="21723">
                  <a:moveTo>
                    <a:pt x="10862" y="1"/>
                  </a:moveTo>
                  <a:cubicBezTo>
                    <a:pt x="4870" y="1"/>
                    <a:pt x="1" y="4870"/>
                    <a:pt x="1" y="10881"/>
                  </a:cubicBezTo>
                  <a:cubicBezTo>
                    <a:pt x="1" y="16872"/>
                    <a:pt x="4870" y="21741"/>
                    <a:pt x="10862" y="21741"/>
                  </a:cubicBezTo>
                  <a:cubicBezTo>
                    <a:pt x="16872" y="21741"/>
                    <a:pt x="21722" y="16872"/>
                    <a:pt x="21722" y="10881"/>
                  </a:cubicBezTo>
                  <a:cubicBezTo>
                    <a:pt x="21722" y="4870"/>
                    <a:pt x="16872" y="1"/>
                    <a:pt x="10862" y="1"/>
                  </a:cubicBezTo>
                  <a:close/>
                </a:path>
              </a:pathLst>
            </a:custGeom>
            <a:solidFill>
              <a:srgbClr val="92F7FF">
                <a:alpha val="40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4"/>
            <p:cNvSpPr/>
            <p:nvPr/>
          </p:nvSpPr>
          <p:spPr>
            <a:xfrm>
              <a:off x="1839450" y="2353525"/>
              <a:ext cx="392350" cy="392325"/>
            </a:xfrm>
            <a:custGeom>
              <a:rect b="b" l="l" r="r" t="t"/>
              <a:pathLst>
                <a:path extrusionOk="0" h="15693" w="15694">
                  <a:moveTo>
                    <a:pt x="7838" y="0"/>
                  </a:moveTo>
                  <a:cubicBezTo>
                    <a:pt x="3501" y="0"/>
                    <a:pt x="1" y="3519"/>
                    <a:pt x="1" y="7856"/>
                  </a:cubicBezTo>
                  <a:cubicBezTo>
                    <a:pt x="1" y="12173"/>
                    <a:pt x="3501" y="15692"/>
                    <a:pt x="7838" y="15692"/>
                  </a:cubicBezTo>
                  <a:cubicBezTo>
                    <a:pt x="12174" y="15692"/>
                    <a:pt x="15693" y="12173"/>
                    <a:pt x="15693" y="7856"/>
                  </a:cubicBezTo>
                  <a:cubicBezTo>
                    <a:pt x="15693" y="3519"/>
                    <a:pt x="12174" y="0"/>
                    <a:pt x="7838" y="0"/>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4"/>
            <p:cNvSpPr/>
            <p:nvPr/>
          </p:nvSpPr>
          <p:spPr>
            <a:xfrm>
              <a:off x="1900325" y="2424525"/>
              <a:ext cx="270125" cy="250775"/>
            </a:xfrm>
            <a:custGeom>
              <a:rect b="b" l="l" r="r" t="t"/>
              <a:pathLst>
                <a:path extrusionOk="0" h="10031" w="10805">
                  <a:moveTo>
                    <a:pt x="5414" y="1"/>
                  </a:moveTo>
                  <a:cubicBezTo>
                    <a:pt x="5140" y="1"/>
                    <a:pt x="4863" y="23"/>
                    <a:pt x="4585" y="70"/>
                  </a:cubicBezTo>
                  <a:cubicBezTo>
                    <a:pt x="1846" y="527"/>
                    <a:pt x="1" y="3114"/>
                    <a:pt x="457" y="5853"/>
                  </a:cubicBezTo>
                  <a:cubicBezTo>
                    <a:pt x="866" y="8309"/>
                    <a:pt x="2989" y="10031"/>
                    <a:pt x="5399" y="10031"/>
                  </a:cubicBezTo>
                  <a:cubicBezTo>
                    <a:pt x="5676" y="10031"/>
                    <a:pt x="5957" y="10008"/>
                    <a:pt x="6239" y="9961"/>
                  </a:cubicBezTo>
                  <a:cubicBezTo>
                    <a:pt x="8959" y="9505"/>
                    <a:pt x="10804" y="6918"/>
                    <a:pt x="10348" y="4198"/>
                  </a:cubicBezTo>
                  <a:cubicBezTo>
                    <a:pt x="9938" y="1739"/>
                    <a:pt x="7812" y="1"/>
                    <a:pt x="54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4"/>
            <p:cNvSpPr/>
            <p:nvPr/>
          </p:nvSpPr>
          <p:spPr>
            <a:xfrm>
              <a:off x="1969275" y="2483800"/>
              <a:ext cx="132225" cy="131750"/>
            </a:xfrm>
            <a:custGeom>
              <a:rect b="b" l="l" r="r" t="t"/>
              <a:pathLst>
                <a:path extrusionOk="0" h="5270" w="5289">
                  <a:moveTo>
                    <a:pt x="2645" y="1"/>
                  </a:moveTo>
                  <a:cubicBezTo>
                    <a:pt x="1199" y="1"/>
                    <a:pt x="1" y="1180"/>
                    <a:pt x="1" y="2645"/>
                  </a:cubicBezTo>
                  <a:cubicBezTo>
                    <a:pt x="1" y="4090"/>
                    <a:pt x="1199" y="5269"/>
                    <a:pt x="2645" y="5269"/>
                  </a:cubicBezTo>
                  <a:cubicBezTo>
                    <a:pt x="4109" y="5269"/>
                    <a:pt x="5288" y="4090"/>
                    <a:pt x="5288" y="2645"/>
                  </a:cubicBezTo>
                  <a:cubicBezTo>
                    <a:pt x="5288" y="1180"/>
                    <a:pt x="4109" y="1"/>
                    <a:pt x="2645" y="1"/>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4"/>
            <p:cNvSpPr/>
            <p:nvPr/>
          </p:nvSpPr>
          <p:spPr>
            <a:xfrm>
              <a:off x="3261750" y="2237475"/>
              <a:ext cx="498850" cy="331475"/>
            </a:xfrm>
            <a:custGeom>
              <a:rect b="b" l="l" r="r" t="t"/>
              <a:pathLst>
                <a:path extrusionOk="0" h="13259" w="19954">
                  <a:moveTo>
                    <a:pt x="818" y="1"/>
                  </a:moveTo>
                  <a:cubicBezTo>
                    <a:pt x="362" y="1"/>
                    <a:pt x="0" y="362"/>
                    <a:pt x="0" y="819"/>
                  </a:cubicBezTo>
                  <a:lnTo>
                    <a:pt x="0" y="12441"/>
                  </a:lnTo>
                  <a:cubicBezTo>
                    <a:pt x="0" y="12897"/>
                    <a:pt x="362" y="13258"/>
                    <a:pt x="818" y="13258"/>
                  </a:cubicBezTo>
                  <a:lnTo>
                    <a:pt x="19135" y="13258"/>
                  </a:lnTo>
                  <a:cubicBezTo>
                    <a:pt x="19592" y="13258"/>
                    <a:pt x="19953" y="12897"/>
                    <a:pt x="19953" y="12441"/>
                  </a:cubicBezTo>
                  <a:lnTo>
                    <a:pt x="19953" y="819"/>
                  </a:lnTo>
                  <a:cubicBezTo>
                    <a:pt x="19953" y="362"/>
                    <a:pt x="19592" y="1"/>
                    <a:pt x="19135"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4"/>
            <p:cNvSpPr/>
            <p:nvPr/>
          </p:nvSpPr>
          <p:spPr>
            <a:xfrm>
              <a:off x="2991175" y="2436725"/>
              <a:ext cx="420375" cy="278200"/>
            </a:xfrm>
            <a:custGeom>
              <a:rect b="b" l="l" r="r" t="t"/>
              <a:pathLst>
                <a:path extrusionOk="0" h="11128" w="16815">
                  <a:moveTo>
                    <a:pt x="818" y="1"/>
                  </a:moveTo>
                  <a:cubicBezTo>
                    <a:pt x="362" y="1"/>
                    <a:pt x="0" y="362"/>
                    <a:pt x="0" y="819"/>
                  </a:cubicBezTo>
                  <a:lnTo>
                    <a:pt x="0" y="10329"/>
                  </a:lnTo>
                  <a:cubicBezTo>
                    <a:pt x="38" y="10766"/>
                    <a:pt x="381" y="11128"/>
                    <a:pt x="818" y="11128"/>
                  </a:cubicBezTo>
                  <a:lnTo>
                    <a:pt x="16016" y="11128"/>
                  </a:lnTo>
                  <a:cubicBezTo>
                    <a:pt x="16453" y="11128"/>
                    <a:pt x="16815" y="10766"/>
                    <a:pt x="16815" y="10329"/>
                  </a:cubicBezTo>
                  <a:lnTo>
                    <a:pt x="16815" y="819"/>
                  </a:lnTo>
                  <a:cubicBezTo>
                    <a:pt x="16815" y="362"/>
                    <a:pt x="16453" y="1"/>
                    <a:pt x="16016"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4"/>
            <p:cNvSpPr/>
            <p:nvPr/>
          </p:nvSpPr>
          <p:spPr>
            <a:xfrm>
              <a:off x="3501875" y="2662600"/>
              <a:ext cx="161225" cy="161225"/>
            </a:xfrm>
            <a:custGeom>
              <a:rect b="b" l="l" r="r" t="t"/>
              <a:pathLst>
                <a:path extrusionOk="0" h="6449" w="6449">
                  <a:moveTo>
                    <a:pt x="819" y="1"/>
                  </a:moveTo>
                  <a:cubicBezTo>
                    <a:pt x="362" y="1"/>
                    <a:pt x="1" y="362"/>
                    <a:pt x="1" y="818"/>
                  </a:cubicBezTo>
                  <a:lnTo>
                    <a:pt x="1" y="5631"/>
                  </a:lnTo>
                  <a:cubicBezTo>
                    <a:pt x="1" y="6087"/>
                    <a:pt x="362" y="6449"/>
                    <a:pt x="819" y="6449"/>
                  </a:cubicBezTo>
                  <a:lnTo>
                    <a:pt x="5631" y="6449"/>
                  </a:lnTo>
                  <a:cubicBezTo>
                    <a:pt x="6087" y="6449"/>
                    <a:pt x="6449" y="6087"/>
                    <a:pt x="6449" y="5631"/>
                  </a:cubicBezTo>
                  <a:lnTo>
                    <a:pt x="6449" y="818"/>
                  </a:lnTo>
                  <a:cubicBezTo>
                    <a:pt x="6449" y="362"/>
                    <a:pt x="6087" y="1"/>
                    <a:pt x="56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4"/>
            <p:cNvSpPr/>
            <p:nvPr/>
          </p:nvSpPr>
          <p:spPr>
            <a:xfrm>
              <a:off x="1354900" y="976875"/>
              <a:ext cx="153625" cy="278200"/>
            </a:xfrm>
            <a:custGeom>
              <a:rect b="b" l="l" r="r" t="t"/>
              <a:pathLst>
                <a:path extrusionOk="0" h="11128" w="6145">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4"/>
            <p:cNvSpPr/>
            <p:nvPr/>
          </p:nvSpPr>
          <p:spPr>
            <a:xfrm>
              <a:off x="1410075" y="1329250"/>
              <a:ext cx="88925" cy="137925"/>
            </a:xfrm>
            <a:custGeom>
              <a:rect b="b" l="l" r="r" t="t"/>
              <a:pathLst>
                <a:path extrusionOk="0" h="5517" w="3557">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4"/>
            <p:cNvSpPr/>
            <p:nvPr/>
          </p:nvSpPr>
          <p:spPr>
            <a:xfrm>
              <a:off x="888900" y="1488075"/>
              <a:ext cx="437975" cy="130775"/>
            </a:xfrm>
            <a:custGeom>
              <a:rect b="b" l="l" r="r" t="t"/>
              <a:pathLst>
                <a:path extrusionOk="0" h="5231" w="17519">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4"/>
            <p:cNvSpPr/>
            <p:nvPr/>
          </p:nvSpPr>
          <p:spPr>
            <a:xfrm>
              <a:off x="780950" y="999700"/>
              <a:ext cx="131750" cy="397575"/>
            </a:xfrm>
            <a:custGeom>
              <a:rect b="b" l="l" r="r" t="t"/>
              <a:pathLst>
                <a:path extrusionOk="0" h="15903" w="527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4"/>
            <p:cNvSpPr/>
            <p:nvPr/>
          </p:nvSpPr>
          <p:spPr>
            <a:xfrm>
              <a:off x="976875" y="891300"/>
              <a:ext cx="166925" cy="73250"/>
            </a:xfrm>
            <a:custGeom>
              <a:rect b="b" l="l" r="r" t="t"/>
              <a:pathLst>
                <a:path extrusionOk="0" h="2930" w="6677">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4"/>
            <p:cNvSpPr/>
            <p:nvPr/>
          </p:nvSpPr>
          <p:spPr>
            <a:xfrm>
              <a:off x="922175" y="1033000"/>
              <a:ext cx="444650" cy="444625"/>
            </a:xfrm>
            <a:custGeom>
              <a:rect b="b" l="l" r="r" t="t"/>
              <a:pathLst>
                <a:path extrusionOk="0" h="17785" w="17786">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4"/>
            <p:cNvSpPr/>
            <p:nvPr/>
          </p:nvSpPr>
          <p:spPr>
            <a:xfrm>
              <a:off x="949750" y="1073550"/>
              <a:ext cx="390450" cy="363525"/>
            </a:xfrm>
            <a:custGeom>
              <a:rect b="b" l="l" r="r" t="t"/>
              <a:pathLst>
                <a:path extrusionOk="0" h="14541" w="15618">
                  <a:moveTo>
                    <a:pt x="7820" y="0"/>
                  </a:moveTo>
                  <a:cubicBezTo>
                    <a:pt x="7444" y="0"/>
                    <a:pt x="7062" y="29"/>
                    <a:pt x="6677" y="90"/>
                  </a:cubicBezTo>
                  <a:cubicBezTo>
                    <a:pt x="2702" y="699"/>
                    <a:pt x="1" y="4427"/>
                    <a:pt x="610" y="8402"/>
                  </a:cubicBezTo>
                  <a:cubicBezTo>
                    <a:pt x="1177" y="11976"/>
                    <a:pt x="4273" y="14541"/>
                    <a:pt x="7783" y="14541"/>
                  </a:cubicBezTo>
                  <a:cubicBezTo>
                    <a:pt x="8159" y="14541"/>
                    <a:pt x="8539" y="14512"/>
                    <a:pt x="8922" y="14451"/>
                  </a:cubicBezTo>
                  <a:cubicBezTo>
                    <a:pt x="12897" y="13842"/>
                    <a:pt x="15617" y="10114"/>
                    <a:pt x="14989" y="6139"/>
                  </a:cubicBezTo>
                  <a:cubicBezTo>
                    <a:pt x="14422" y="2565"/>
                    <a:pt x="11341" y="0"/>
                    <a:pt x="7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4"/>
            <p:cNvSpPr/>
            <p:nvPr/>
          </p:nvSpPr>
          <p:spPr>
            <a:xfrm flipH="1">
              <a:off x="1028700" y="1107650"/>
              <a:ext cx="233500" cy="287725"/>
            </a:xfrm>
            <a:custGeom>
              <a:rect b="b" l="l" r="r" t="t"/>
              <a:pathLst>
                <a:path extrusionOk="0" h="11509" w="934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4"/>
            <p:cNvSpPr/>
            <p:nvPr/>
          </p:nvSpPr>
          <p:spPr>
            <a:xfrm>
              <a:off x="983525" y="1693500"/>
              <a:ext cx="321950" cy="25700"/>
            </a:xfrm>
            <a:custGeom>
              <a:rect b="b" l="l" r="r" t="t"/>
              <a:pathLst>
                <a:path extrusionOk="0" h="1028" w="12878">
                  <a:moveTo>
                    <a:pt x="0" y="0"/>
                  </a:moveTo>
                  <a:lnTo>
                    <a:pt x="0" y="1027"/>
                  </a:lnTo>
                  <a:lnTo>
                    <a:pt x="12878" y="1027"/>
                  </a:lnTo>
                  <a:lnTo>
                    <a:pt x="128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4"/>
            <p:cNvSpPr/>
            <p:nvPr/>
          </p:nvSpPr>
          <p:spPr>
            <a:xfrm>
              <a:off x="984000" y="1761500"/>
              <a:ext cx="181675" cy="25700"/>
            </a:xfrm>
            <a:custGeom>
              <a:rect b="b" l="l" r="r" t="t"/>
              <a:pathLst>
                <a:path extrusionOk="0" h="1028" w="7267">
                  <a:moveTo>
                    <a:pt x="0" y="0"/>
                  </a:moveTo>
                  <a:lnTo>
                    <a:pt x="0" y="1027"/>
                  </a:lnTo>
                  <a:lnTo>
                    <a:pt x="7266" y="1027"/>
                  </a:lnTo>
                  <a:lnTo>
                    <a:pt x="72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4"/>
            <p:cNvSpPr/>
            <p:nvPr/>
          </p:nvSpPr>
          <p:spPr>
            <a:xfrm>
              <a:off x="1207025" y="1761500"/>
              <a:ext cx="97975" cy="25700"/>
            </a:xfrm>
            <a:custGeom>
              <a:rect b="b" l="l" r="r" t="t"/>
              <a:pathLst>
                <a:path extrusionOk="0" h="1028" w="3919">
                  <a:moveTo>
                    <a:pt x="0" y="0"/>
                  </a:moveTo>
                  <a:lnTo>
                    <a:pt x="0" y="1027"/>
                  </a:lnTo>
                  <a:lnTo>
                    <a:pt x="3919" y="1027"/>
                  </a:lnTo>
                  <a:lnTo>
                    <a:pt x="39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4"/>
            <p:cNvSpPr/>
            <p:nvPr/>
          </p:nvSpPr>
          <p:spPr>
            <a:xfrm>
              <a:off x="1234125" y="1828550"/>
              <a:ext cx="70875" cy="25700"/>
            </a:xfrm>
            <a:custGeom>
              <a:rect b="b" l="l" r="r" t="t"/>
              <a:pathLst>
                <a:path extrusionOk="0" h="1028" w="2835">
                  <a:moveTo>
                    <a:pt x="0" y="0"/>
                  </a:moveTo>
                  <a:lnTo>
                    <a:pt x="0" y="1027"/>
                  </a:lnTo>
                  <a:lnTo>
                    <a:pt x="2835" y="1027"/>
                  </a:lnTo>
                  <a:lnTo>
                    <a:pt x="28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4"/>
            <p:cNvSpPr/>
            <p:nvPr/>
          </p:nvSpPr>
          <p:spPr>
            <a:xfrm>
              <a:off x="984000" y="1828550"/>
              <a:ext cx="195925" cy="25700"/>
            </a:xfrm>
            <a:custGeom>
              <a:rect b="b" l="l" r="r" t="t"/>
              <a:pathLst>
                <a:path extrusionOk="0" h="1028" w="7837">
                  <a:moveTo>
                    <a:pt x="0" y="0"/>
                  </a:moveTo>
                  <a:lnTo>
                    <a:pt x="0" y="1027"/>
                  </a:lnTo>
                  <a:lnTo>
                    <a:pt x="7837" y="1027"/>
                  </a:lnTo>
                  <a:lnTo>
                    <a:pt x="7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4"/>
            <p:cNvSpPr/>
            <p:nvPr/>
          </p:nvSpPr>
          <p:spPr>
            <a:xfrm>
              <a:off x="1096700" y="1897025"/>
              <a:ext cx="208775" cy="25700"/>
            </a:xfrm>
            <a:custGeom>
              <a:rect b="b" l="l" r="r" t="t"/>
              <a:pathLst>
                <a:path extrusionOk="0" h="1028" w="8351">
                  <a:moveTo>
                    <a:pt x="0" y="0"/>
                  </a:moveTo>
                  <a:lnTo>
                    <a:pt x="0" y="1027"/>
                  </a:lnTo>
                  <a:lnTo>
                    <a:pt x="8351" y="1027"/>
                  </a:lnTo>
                  <a:lnTo>
                    <a:pt x="8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4"/>
            <p:cNvSpPr/>
            <p:nvPr/>
          </p:nvSpPr>
          <p:spPr>
            <a:xfrm>
              <a:off x="1137125" y="1968825"/>
              <a:ext cx="167875" cy="25700"/>
            </a:xfrm>
            <a:custGeom>
              <a:rect b="b" l="l" r="r" t="t"/>
              <a:pathLst>
                <a:path extrusionOk="0" h="1028" w="6715">
                  <a:moveTo>
                    <a:pt x="0" y="0"/>
                  </a:moveTo>
                  <a:lnTo>
                    <a:pt x="0" y="1027"/>
                  </a:lnTo>
                  <a:lnTo>
                    <a:pt x="6715" y="1027"/>
                  </a:lnTo>
                  <a:lnTo>
                    <a:pt x="6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4"/>
            <p:cNvSpPr/>
            <p:nvPr/>
          </p:nvSpPr>
          <p:spPr>
            <a:xfrm>
              <a:off x="1060075" y="2111950"/>
              <a:ext cx="244925" cy="25225"/>
            </a:xfrm>
            <a:custGeom>
              <a:rect b="b" l="l" r="r" t="t"/>
              <a:pathLst>
                <a:path extrusionOk="0" h="1009" w="9797">
                  <a:moveTo>
                    <a:pt x="1" y="0"/>
                  </a:moveTo>
                  <a:lnTo>
                    <a:pt x="1" y="1009"/>
                  </a:lnTo>
                  <a:lnTo>
                    <a:pt x="9797" y="1009"/>
                  </a:lnTo>
                  <a:lnTo>
                    <a:pt x="97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4"/>
            <p:cNvSpPr/>
            <p:nvPr/>
          </p:nvSpPr>
          <p:spPr>
            <a:xfrm>
              <a:off x="1060075" y="2170925"/>
              <a:ext cx="244925" cy="25700"/>
            </a:xfrm>
            <a:custGeom>
              <a:rect b="b" l="l" r="r" t="t"/>
              <a:pathLst>
                <a:path extrusionOk="0" h="1028" w="9797">
                  <a:moveTo>
                    <a:pt x="1" y="0"/>
                  </a:moveTo>
                  <a:lnTo>
                    <a:pt x="1" y="1027"/>
                  </a:lnTo>
                  <a:lnTo>
                    <a:pt x="9797" y="1027"/>
                  </a:lnTo>
                  <a:lnTo>
                    <a:pt x="97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4"/>
            <p:cNvSpPr/>
            <p:nvPr/>
          </p:nvSpPr>
          <p:spPr>
            <a:xfrm>
              <a:off x="1137125" y="2230350"/>
              <a:ext cx="167875" cy="25700"/>
            </a:xfrm>
            <a:custGeom>
              <a:rect b="b" l="l" r="r" t="t"/>
              <a:pathLst>
                <a:path extrusionOk="0" h="1028" w="6715">
                  <a:moveTo>
                    <a:pt x="0" y="1"/>
                  </a:moveTo>
                  <a:lnTo>
                    <a:pt x="0" y="1028"/>
                  </a:lnTo>
                  <a:lnTo>
                    <a:pt x="6715" y="1028"/>
                  </a:lnTo>
                  <a:lnTo>
                    <a:pt x="6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4"/>
            <p:cNvSpPr/>
            <p:nvPr/>
          </p:nvSpPr>
          <p:spPr>
            <a:xfrm>
              <a:off x="2597925" y="2479525"/>
              <a:ext cx="121275" cy="121275"/>
            </a:xfrm>
            <a:custGeom>
              <a:rect b="b" l="l" r="r" t="t"/>
              <a:pathLst>
                <a:path extrusionOk="0" h="4851" w="4851">
                  <a:moveTo>
                    <a:pt x="0" y="1"/>
                  </a:moveTo>
                  <a:lnTo>
                    <a:pt x="0" y="4851"/>
                  </a:lnTo>
                  <a:lnTo>
                    <a:pt x="4850" y="4851"/>
                  </a:lnTo>
                  <a:lnTo>
                    <a:pt x="485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4"/>
            <p:cNvSpPr/>
            <p:nvPr/>
          </p:nvSpPr>
          <p:spPr>
            <a:xfrm>
              <a:off x="2667350" y="2548475"/>
              <a:ext cx="85600" cy="85625"/>
            </a:xfrm>
            <a:custGeom>
              <a:rect b="b" l="l" r="r" t="t"/>
              <a:pathLst>
                <a:path extrusionOk="0" h="3425" w="3424">
                  <a:moveTo>
                    <a:pt x="0" y="1"/>
                  </a:moveTo>
                  <a:lnTo>
                    <a:pt x="0" y="3424"/>
                  </a:lnTo>
                  <a:lnTo>
                    <a:pt x="3424" y="3424"/>
                  </a:lnTo>
                  <a:lnTo>
                    <a:pt x="34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4"/>
            <p:cNvSpPr/>
            <p:nvPr/>
          </p:nvSpPr>
          <p:spPr>
            <a:xfrm>
              <a:off x="2879425" y="2548475"/>
              <a:ext cx="52325" cy="52325"/>
            </a:xfrm>
            <a:custGeom>
              <a:rect b="b" l="l" r="r" t="t"/>
              <a:pathLst>
                <a:path extrusionOk="0" h="2093" w="2093">
                  <a:moveTo>
                    <a:pt x="0" y="1"/>
                  </a:moveTo>
                  <a:lnTo>
                    <a:pt x="0" y="2093"/>
                  </a:lnTo>
                  <a:lnTo>
                    <a:pt x="2093" y="2093"/>
                  </a:lnTo>
                  <a:lnTo>
                    <a:pt x="209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4"/>
            <p:cNvSpPr/>
            <p:nvPr/>
          </p:nvSpPr>
          <p:spPr>
            <a:xfrm>
              <a:off x="2737725" y="2742500"/>
              <a:ext cx="71350" cy="71350"/>
            </a:xfrm>
            <a:custGeom>
              <a:rect b="b" l="l" r="r" t="t"/>
              <a:pathLst>
                <a:path extrusionOk="0" h="2854" w="2854">
                  <a:moveTo>
                    <a:pt x="0" y="0"/>
                  </a:moveTo>
                  <a:lnTo>
                    <a:pt x="0" y="2853"/>
                  </a:lnTo>
                  <a:lnTo>
                    <a:pt x="2853" y="2853"/>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4"/>
            <p:cNvSpPr/>
            <p:nvPr/>
          </p:nvSpPr>
          <p:spPr>
            <a:xfrm>
              <a:off x="1635034" y="156403"/>
              <a:ext cx="70875" cy="70875"/>
            </a:xfrm>
            <a:custGeom>
              <a:rect b="b" l="l" r="r" t="t"/>
              <a:pathLst>
                <a:path extrusionOk="0" h="2835" w="2835">
                  <a:moveTo>
                    <a:pt x="0" y="0"/>
                  </a:moveTo>
                  <a:lnTo>
                    <a:pt x="0" y="2835"/>
                  </a:lnTo>
                  <a:lnTo>
                    <a:pt x="2834" y="2835"/>
                  </a:lnTo>
                  <a:lnTo>
                    <a:pt x="2834"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4"/>
            <p:cNvSpPr/>
            <p:nvPr/>
          </p:nvSpPr>
          <p:spPr>
            <a:xfrm>
              <a:off x="1592709" y="191578"/>
              <a:ext cx="78475" cy="78500"/>
            </a:xfrm>
            <a:custGeom>
              <a:rect b="b" l="l" r="r" t="t"/>
              <a:pathLst>
                <a:path extrusionOk="0" h="3140" w="3139">
                  <a:moveTo>
                    <a:pt x="0" y="1"/>
                  </a:moveTo>
                  <a:lnTo>
                    <a:pt x="0" y="3139"/>
                  </a:lnTo>
                  <a:lnTo>
                    <a:pt x="3139" y="3139"/>
                  </a:lnTo>
                  <a:lnTo>
                    <a:pt x="313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4"/>
            <p:cNvSpPr/>
            <p:nvPr/>
          </p:nvSpPr>
          <p:spPr>
            <a:xfrm>
              <a:off x="1501884" y="199678"/>
              <a:ext cx="38075" cy="38050"/>
            </a:xfrm>
            <a:custGeom>
              <a:rect b="b" l="l" r="r" t="t"/>
              <a:pathLst>
                <a:path extrusionOk="0" h="1522" w="1523">
                  <a:moveTo>
                    <a:pt x="0" y="0"/>
                  </a:moveTo>
                  <a:lnTo>
                    <a:pt x="0" y="1522"/>
                  </a:lnTo>
                  <a:lnTo>
                    <a:pt x="1522" y="1522"/>
                  </a:lnTo>
                  <a:lnTo>
                    <a:pt x="1522"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4"/>
            <p:cNvSpPr/>
            <p:nvPr/>
          </p:nvSpPr>
          <p:spPr>
            <a:xfrm>
              <a:off x="2524200" y="1567000"/>
              <a:ext cx="64225" cy="64225"/>
            </a:xfrm>
            <a:custGeom>
              <a:rect b="b" l="l" r="r" t="t"/>
              <a:pathLst>
                <a:path extrusionOk="0" h="2569" w="2569">
                  <a:moveTo>
                    <a:pt x="1" y="1"/>
                  </a:moveTo>
                  <a:lnTo>
                    <a:pt x="1" y="2568"/>
                  </a:lnTo>
                  <a:lnTo>
                    <a:pt x="2569" y="2568"/>
                  </a:lnTo>
                  <a:lnTo>
                    <a:pt x="256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4"/>
            <p:cNvSpPr/>
            <p:nvPr/>
          </p:nvSpPr>
          <p:spPr>
            <a:xfrm>
              <a:off x="2511850" y="1461925"/>
              <a:ext cx="33300" cy="33300"/>
            </a:xfrm>
            <a:custGeom>
              <a:rect b="b" l="l" r="r" t="t"/>
              <a:pathLst>
                <a:path extrusionOk="0" h="1332" w="1332">
                  <a:moveTo>
                    <a:pt x="0" y="0"/>
                  </a:moveTo>
                  <a:lnTo>
                    <a:pt x="0" y="1331"/>
                  </a:lnTo>
                  <a:lnTo>
                    <a:pt x="1332" y="1331"/>
                  </a:lnTo>
                  <a:lnTo>
                    <a:pt x="1332"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4"/>
            <p:cNvSpPr/>
            <p:nvPr/>
          </p:nvSpPr>
          <p:spPr>
            <a:xfrm>
              <a:off x="2391075" y="1525150"/>
              <a:ext cx="27600" cy="27600"/>
            </a:xfrm>
            <a:custGeom>
              <a:rect b="b" l="l" r="r" t="t"/>
              <a:pathLst>
                <a:path extrusionOk="0" h="1104" w="1104">
                  <a:moveTo>
                    <a:pt x="0" y="1"/>
                  </a:moveTo>
                  <a:lnTo>
                    <a:pt x="0" y="1104"/>
                  </a:lnTo>
                  <a:lnTo>
                    <a:pt x="1103" y="1104"/>
                  </a:lnTo>
                  <a:lnTo>
                    <a:pt x="110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4"/>
            <p:cNvSpPr/>
            <p:nvPr/>
          </p:nvSpPr>
          <p:spPr>
            <a:xfrm>
              <a:off x="2307375" y="1326875"/>
              <a:ext cx="48525" cy="49000"/>
            </a:xfrm>
            <a:custGeom>
              <a:rect b="b" l="l" r="r" t="t"/>
              <a:pathLst>
                <a:path extrusionOk="0" h="1960" w="1941">
                  <a:moveTo>
                    <a:pt x="0" y="0"/>
                  </a:moveTo>
                  <a:lnTo>
                    <a:pt x="0" y="1959"/>
                  </a:lnTo>
                  <a:lnTo>
                    <a:pt x="1941" y="1959"/>
                  </a:lnTo>
                  <a:lnTo>
                    <a:pt x="19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6" name="Google Shape;1906;p44"/>
            <p:cNvGrpSpPr/>
            <p:nvPr/>
          </p:nvGrpSpPr>
          <p:grpSpPr>
            <a:xfrm>
              <a:off x="3365969" y="-253549"/>
              <a:ext cx="256800" cy="245850"/>
              <a:chOff x="3365969" y="-253549"/>
              <a:chExt cx="256800" cy="245850"/>
            </a:xfrm>
          </p:grpSpPr>
          <p:sp>
            <p:nvSpPr>
              <p:cNvPr id="1907" name="Google Shape;1907;p44"/>
              <p:cNvSpPr/>
              <p:nvPr/>
            </p:nvSpPr>
            <p:spPr>
              <a:xfrm>
                <a:off x="3391644" y="-151324"/>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4"/>
              <p:cNvSpPr/>
              <p:nvPr/>
            </p:nvSpPr>
            <p:spPr>
              <a:xfrm>
                <a:off x="3462969" y="-81899"/>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4"/>
              <p:cNvSpPr/>
              <p:nvPr/>
            </p:nvSpPr>
            <p:spPr>
              <a:xfrm>
                <a:off x="3553794" y="-194599"/>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4"/>
              <p:cNvSpPr/>
              <p:nvPr/>
            </p:nvSpPr>
            <p:spPr>
              <a:xfrm>
                <a:off x="3365969" y="-253549"/>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1" name="Google Shape;1911;p44"/>
            <p:cNvSpPr/>
            <p:nvPr/>
          </p:nvSpPr>
          <p:spPr>
            <a:xfrm>
              <a:off x="2720253" y="147430"/>
              <a:ext cx="94175" cy="94650"/>
            </a:xfrm>
            <a:custGeom>
              <a:rect b="b" l="l" r="r" t="t"/>
              <a:pathLst>
                <a:path extrusionOk="0" h="3786" w="3767">
                  <a:moveTo>
                    <a:pt x="0" y="1"/>
                  </a:moveTo>
                  <a:lnTo>
                    <a:pt x="0" y="3786"/>
                  </a:lnTo>
                  <a:lnTo>
                    <a:pt x="3767" y="3786"/>
                  </a:lnTo>
                  <a:lnTo>
                    <a:pt x="3767"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4"/>
            <p:cNvSpPr/>
            <p:nvPr/>
          </p:nvSpPr>
          <p:spPr>
            <a:xfrm>
              <a:off x="2645603" y="204005"/>
              <a:ext cx="107000" cy="107025"/>
            </a:xfrm>
            <a:custGeom>
              <a:rect b="b" l="l" r="r" t="t"/>
              <a:pathLst>
                <a:path extrusionOk="0" h="4281" w="4280">
                  <a:moveTo>
                    <a:pt x="0" y="1"/>
                  </a:moveTo>
                  <a:lnTo>
                    <a:pt x="0" y="4281"/>
                  </a:lnTo>
                  <a:lnTo>
                    <a:pt x="4280" y="4281"/>
                  </a:lnTo>
                  <a:lnTo>
                    <a:pt x="428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4"/>
            <p:cNvSpPr/>
            <p:nvPr/>
          </p:nvSpPr>
          <p:spPr>
            <a:xfrm>
              <a:off x="2538603" y="171205"/>
              <a:ext cx="57075" cy="57100"/>
            </a:xfrm>
            <a:custGeom>
              <a:rect b="b" l="l" r="r" t="t"/>
              <a:pathLst>
                <a:path extrusionOk="0" h="2284" w="2283">
                  <a:moveTo>
                    <a:pt x="0" y="1"/>
                  </a:moveTo>
                  <a:lnTo>
                    <a:pt x="0"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4"/>
            <p:cNvSpPr/>
            <p:nvPr/>
          </p:nvSpPr>
          <p:spPr>
            <a:xfrm>
              <a:off x="3781077" y="1901300"/>
              <a:ext cx="82275" cy="81800"/>
            </a:xfrm>
            <a:custGeom>
              <a:rect b="b" l="l" r="r" t="t"/>
              <a:pathLst>
                <a:path extrusionOk="0" h="3272" w="3291">
                  <a:moveTo>
                    <a:pt x="0" y="0"/>
                  </a:moveTo>
                  <a:lnTo>
                    <a:pt x="0" y="3272"/>
                  </a:lnTo>
                  <a:lnTo>
                    <a:pt x="3291" y="3272"/>
                  </a:lnTo>
                  <a:lnTo>
                    <a:pt x="3291"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4"/>
            <p:cNvSpPr/>
            <p:nvPr/>
          </p:nvSpPr>
          <p:spPr>
            <a:xfrm>
              <a:off x="3831952" y="1949800"/>
              <a:ext cx="95600" cy="96075"/>
            </a:xfrm>
            <a:custGeom>
              <a:rect b="b" l="l" r="r" t="t"/>
              <a:pathLst>
                <a:path extrusionOk="0" h="3843" w="3824">
                  <a:moveTo>
                    <a:pt x="1" y="0"/>
                  </a:moveTo>
                  <a:lnTo>
                    <a:pt x="1" y="3843"/>
                  </a:lnTo>
                  <a:lnTo>
                    <a:pt x="3824" y="3843"/>
                  </a:lnTo>
                  <a:lnTo>
                    <a:pt x="3824"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4"/>
            <p:cNvSpPr/>
            <p:nvPr/>
          </p:nvSpPr>
          <p:spPr>
            <a:xfrm>
              <a:off x="3916602" y="1873250"/>
              <a:ext cx="99400" cy="99400"/>
            </a:xfrm>
            <a:custGeom>
              <a:rect b="b" l="l" r="r" t="t"/>
              <a:pathLst>
                <a:path extrusionOk="0" h="3976" w="3976">
                  <a:moveTo>
                    <a:pt x="0" y="0"/>
                  </a:moveTo>
                  <a:lnTo>
                    <a:pt x="0" y="3975"/>
                  </a:lnTo>
                  <a:lnTo>
                    <a:pt x="3976" y="3975"/>
                  </a:lnTo>
                  <a:lnTo>
                    <a:pt x="3976"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4"/>
            <p:cNvSpPr/>
            <p:nvPr/>
          </p:nvSpPr>
          <p:spPr>
            <a:xfrm>
              <a:off x="3136328" y="415698"/>
              <a:ext cx="57575" cy="57575"/>
            </a:xfrm>
            <a:custGeom>
              <a:rect b="b" l="l" r="r" t="t"/>
              <a:pathLst>
                <a:path extrusionOk="0" h="2303" w="2303">
                  <a:moveTo>
                    <a:pt x="1" y="1"/>
                  </a:moveTo>
                  <a:lnTo>
                    <a:pt x="1" y="2302"/>
                  </a:lnTo>
                  <a:lnTo>
                    <a:pt x="2302" y="2302"/>
                  </a:lnTo>
                  <a:lnTo>
                    <a:pt x="2302"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8" name="Google Shape;1918;p44"/>
            <p:cNvGrpSpPr/>
            <p:nvPr/>
          </p:nvGrpSpPr>
          <p:grpSpPr>
            <a:xfrm>
              <a:off x="855125" y="-39522"/>
              <a:ext cx="642034" cy="707745"/>
              <a:chOff x="855125" y="-39522"/>
              <a:chExt cx="642034" cy="707745"/>
            </a:xfrm>
          </p:grpSpPr>
          <p:sp>
            <p:nvSpPr>
              <p:cNvPr id="1919" name="Google Shape;1919;p44"/>
              <p:cNvSpPr/>
              <p:nvPr/>
            </p:nvSpPr>
            <p:spPr>
              <a:xfrm>
                <a:off x="1440059" y="-39522"/>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4"/>
              <p:cNvSpPr/>
              <p:nvPr/>
            </p:nvSpPr>
            <p:spPr>
              <a:xfrm>
                <a:off x="855125" y="534598"/>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4"/>
              <p:cNvSpPr/>
              <p:nvPr/>
            </p:nvSpPr>
            <p:spPr>
              <a:xfrm>
                <a:off x="917425" y="596873"/>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2" name="Google Shape;1922;p44"/>
            <p:cNvSpPr/>
            <p:nvPr/>
          </p:nvSpPr>
          <p:spPr>
            <a:xfrm>
              <a:off x="835625" y="2706825"/>
              <a:ext cx="93725" cy="93700"/>
            </a:xfrm>
            <a:custGeom>
              <a:rect b="b" l="l" r="r" t="t"/>
              <a:pathLst>
                <a:path extrusionOk="0" h="3748" w="3749">
                  <a:moveTo>
                    <a:pt x="1" y="0"/>
                  </a:moveTo>
                  <a:lnTo>
                    <a:pt x="1" y="3748"/>
                  </a:lnTo>
                  <a:lnTo>
                    <a:pt x="3748" y="3748"/>
                  </a:lnTo>
                  <a:lnTo>
                    <a:pt x="3748"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4"/>
            <p:cNvSpPr/>
            <p:nvPr/>
          </p:nvSpPr>
          <p:spPr>
            <a:xfrm>
              <a:off x="1015850" y="2810475"/>
              <a:ext cx="39500" cy="39500"/>
            </a:xfrm>
            <a:custGeom>
              <a:rect b="b" l="l" r="r" t="t"/>
              <a:pathLst>
                <a:path extrusionOk="0" h="1580" w="1580">
                  <a:moveTo>
                    <a:pt x="1" y="1"/>
                  </a:moveTo>
                  <a:lnTo>
                    <a:pt x="1" y="1580"/>
                  </a:lnTo>
                  <a:lnTo>
                    <a:pt x="1580" y="1580"/>
                  </a:lnTo>
                  <a:lnTo>
                    <a:pt x="158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4"/>
            <p:cNvSpPr/>
            <p:nvPr/>
          </p:nvSpPr>
          <p:spPr>
            <a:xfrm>
              <a:off x="604456" y="2271725"/>
              <a:ext cx="71350" cy="71350"/>
            </a:xfrm>
            <a:custGeom>
              <a:rect b="b" l="l" r="r" t="t"/>
              <a:pathLst>
                <a:path extrusionOk="0" h="2854" w="2854">
                  <a:moveTo>
                    <a:pt x="0" y="0"/>
                  </a:moveTo>
                  <a:lnTo>
                    <a:pt x="0" y="2854"/>
                  </a:lnTo>
                  <a:lnTo>
                    <a:pt x="2853" y="2854"/>
                  </a:lnTo>
                  <a:lnTo>
                    <a:pt x="28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4"/>
            <p:cNvSpPr/>
            <p:nvPr/>
          </p:nvSpPr>
          <p:spPr>
            <a:xfrm>
              <a:off x="656756" y="2325450"/>
              <a:ext cx="55650" cy="56150"/>
            </a:xfrm>
            <a:custGeom>
              <a:rect b="b" l="l" r="r" t="t"/>
              <a:pathLst>
                <a:path extrusionOk="0" h="2246" w="2226">
                  <a:moveTo>
                    <a:pt x="1" y="1"/>
                  </a:moveTo>
                  <a:lnTo>
                    <a:pt x="1" y="2245"/>
                  </a:lnTo>
                  <a:lnTo>
                    <a:pt x="2226" y="2245"/>
                  </a:lnTo>
                  <a:lnTo>
                    <a:pt x="2226"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4"/>
            <p:cNvSpPr/>
            <p:nvPr/>
          </p:nvSpPr>
          <p:spPr>
            <a:xfrm>
              <a:off x="735206" y="2278375"/>
              <a:ext cx="36175" cy="36650"/>
            </a:xfrm>
            <a:custGeom>
              <a:rect b="b" l="l" r="r" t="t"/>
              <a:pathLst>
                <a:path extrusionOk="0" h="1466" w="1447">
                  <a:moveTo>
                    <a:pt x="1" y="1"/>
                  </a:moveTo>
                  <a:lnTo>
                    <a:pt x="1" y="1465"/>
                  </a:lnTo>
                  <a:lnTo>
                    <a:pt x="1447" y="1465"/>
                  </a:lnTo>
                  <a:lnTo>
                    <a:pt x="1447"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4"/>
            <p:cNvSpPr/>
            <p:nvPr/>
          </p:nvSpPr>
          <p:spPr>
            <a:xfrm>
              <a:off x="574956" y="2229875"/>
              <a:ext cx="23800" cy="23800"/>
            </a:xfrm>
            <a:custGeom>
              <a:rect b="b" l="l" r="r" t="t"/>
              <a:pathLst>
                <a:path extrusionOk="0" h="952" w="952">
                  <a:moveTo>
                    <a:pt x="1" y="1"/>
                  </a:moveTo>
                  <a:lnTo>
                    <a:pt x="1" y="952"/>
                  </a:lnTo>
                  <a:lnTo>
                    <a:pt x="952" y="952"/>
                  </a:lnTo>
                  <a:lnTo>
                    <a:pt x="952"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1" name="Shape 1931"/>
        <p:cNvGrpSpPr/>
        <p:nvPr/>
      </p:nvGrpSpPr>
      <p:grpSpPr>
        <a:xfrm>
          <a:off x="0" y="0"/>
          <a:ext cx="0" cy="0"/>
          <a:chOff x="0" y="0"/>
          <a:chExt cx="0" cy="0"/>
        </a:xfrm>
      </p:grpSpPr>
      <p:grpSp>
        <p:nvGrpSpPr>
          <p:cNvPr id="1932" name="Google Shape;1932;p45"/>
          <p:cNvGrpSpPr/>
          <p:nvPr/>
        </p:nvGrpSpPr>
        <p:grpSpPr>
          <a:xfrm>
            <a:off x="3349911" y="1661109"/>
            <a:ext cx="749797" cy="717499"/>
            <a:chOff x="1317586" y="1856572"/>
            <a:chExt cx="749797" cy="717499"/>
          </a:xfrm>
        </p:grpSpPr>
        <p:sp>
          <p:nvSpPr>
            <p:cNvPr id="1933" name="Google Shape;1933;p45"/>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5"/>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45"/>
          <p:cNvGrpSpPr/>
          <p:nvPr/>
        </p:nvGrpSpPr>
        <p:grpSpPr>
          <a:xfrm>
            <a:off x="5050748" y="1661122"/>
            <a:ext cx="749797" cy="717499"/>
            <a:chOff x="1317586" y="1856572"/>
            <a:chExt cx="749797" cy="717499"/>
          </a:xfrm>
        </p:grpSpPr>
        <p:sp>
          <p:nvSpPr>
            <p:cNvPr id="1936" name="Google Shape;1936;p45"/>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5"/>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 name="Google Shape;1938;p45"/>
          <p:cNvGrpSpPr/>
          <p:nvPr/>
        </p:nvGrpSpPr>
        <p:grpSpPr>
          <a:xfrm>
            <a:off x="3349914" y="3247859"/>
            <a:ext cx="749797" cy="717499"/>
            <a:chOff x="1317586" y="1856572"/>
            <a:chExt cx="749797" cy="717499"/>
          </a:xfrm>
        </p:grpSpPr>
        <p:sp>
          <p:nvSpPr>
            <p:cNvPr id="1939" name="Google Shape;1939;p45"/>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5"/>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 name="Google Shape;1941;p45"/>
          <p:cNvGrpSpPr/>
          <p:nvPr/>
        </p:nvGrpSpPr>
        <p:grpSpPr>
          <a:xfrm>
            <a:off x="5050751" y="3247872"/>
            <a:ext cx="749797" cy="717499"/>
            <a:chOff x="1317586" y="1856572"/>
            <a:chExt cx="749797" cy="717499"/>
          </a:xfrm>
        </p:grpSpPr>
        <p:sp>
          <p:nvSpPr>
            <p:cNvPr id="1942" name="Google Shape;1942;p45"/>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5"/>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4" name="Google Shape;1944;p45"/>
          <p:cNvSpPr txBox="1"/>
          <p:nvPr>
            <p:ph idx="8"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Major requirements</a:t>
            </a:r>
            <a:endParaRPr>
              <a:solidFill>
                <a:schemeClr val="accent1"/>
              </a:solidFill>
            </a:endParaRPr>
          </a:p>
        </p:txBody>
      </p:sp>
      <p:sp>
        <p:nvSpPr>
          <p:cNvPr id="1945" name="Google Shape;1945;p45"/>
          <p:cNvSpPr txBox="1"/>
          <p:nvPr>
            <p:ph idx="5" type="subTitle"/>
          </p:nvPr>
        </p:nvSpPr>
        <p:spPr>
          <a:xfrm>
            <a:off x="865488" y="3624711"/>
            <a:ext cx="1978200" cy="448200"/>
          </a:xfrm>
          <a:prstGeom prst="rect">
            <a:avLst/>
          </a:prstGeom>
        </p:spPr>
        <p:txBody>
          <a:bodyPr anchorCtr="0" anchor="ctr" bIns="91425" lIns="0" spcFirstLastPara="1" rIns="91425" wrap="square" tIns="91425">
            <a:noAutofit/>
          </a:bodyPr>
          <a:lstStyle/>
          <a:p>
            <a:pPr indent="0" lvl="0" marL="0" rtl="0" algn="r">
              <a:spcBef>
                <a:spcPts val="0"/>
              </a:spcBef>
              <a:spcAft>
                <a:spcPts val="0"/>
              </a:spcAft>
              <a:buNone/>
            </a:pPr>
            <a:r>
              <a:rPr lang="en"/>
              <a:t>Despite being red, Mars is a very cold place</a:t>
            </a:r>
            <a:endParaRPr/>
          </a:p>
        </p:txBody>
      </p:sp>
      <p:sp>
        <p:nvSpPr>
          <p:cNvPr id="1946" name="Google Shape;1946;p45"/>
          <p:cNvSpPr txBox="1"/>
          <p:nvPr>
            <p:ph type="title"/>
          </p:nvPr>
        </p:nvSpPr>
        <p:spPr>
          <a:xfrm>
            <a:off x="865488" y="1509084"/>
            <a:ext cx="1978200" cy="527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1947" name="Google Shape;1947;p45"/>
          <p:cNvSpPr txBox="1"/>
          <p:nvPr>
            <p:ph idx="1" type="subTitle"/>
          </p:nvPr>
        </p:nvSpPr>
        <p:spPr>
          <a:xfrm>
            <a:off x="865488" y="2043311"/>
            <a:ext cx="1978200" cy="448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 is the second planet from the Sun</a:t>
            </a:r>
            <a:endParaRPr/>
          </a:p>
        </p:txBody>
      </p:sp>
      <p:sp>
        <p:nvSpPr>
          <p:cNvPr id="1948" name="Google Shape;1948;p45"/>
          <p:cNvSpPr txBox="1"/>
          <p:nvPr>
            <p:ph idx="2" type="title"/>
          </p:nvPr>
        </p:nvSpPr>
        <p:spPr>
          <a:xfrm>
            <a:off x="6300295" y="1509084"/>
            <a:ext cx="19782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949" name="Google Shape;1949;p45"/>
          <p:cNvSpPr txBox="1"/>
          <p:nvPr>
            <p:ph idx="3" type="subTitle"/>
          </p:nvPr>
        </p:nvSpPr>
        <p:spPr>
          <a:xfrm>
            <a:off x="6300288" y="2043311"/>
            <a:ext cx="1978200" cy="44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biggest planet in the Solar System</a:t>
            </a:r>
            <a:endParaRPr/>
          </a:p>
        </p:txBody>
      </p:sp>
      <p:sp>
        <p:nvSpPr>
          <p:cNvPr id="1950" name="Google Shape;1950;p45"/>
          <p:cNvSpPr txBox="1"/>
          <p:nvPr>
            <p:ph idx="4" type="title"/>
          </p:nvPr>
        </p:nvSpPr>
        <p:spPr>
          <a:xfrm>
            <a:off x="865488" y="3090484"/>
            <a:ext cx="1978200" cy="527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Mars</a:t>
            </a:r>
            <a:endParaRPr/>
          </a:p>
        </p:txBody>
      </p:sp>
      <p:sp>
        <p:nvSpPr>
          <p:cNvPr id="1951" name="Google Shape;1951;p45"/>
          <p:cNvSpPr txBox="1"/>
          <p:nvPr>
            <p:ph idx="6" type="title"/>
          </p:nvPr>
        </p:nvSpPr>
        <p:spPr>
          <a:xfrm>
            <a:off x="6300295" y="3090484"/>
            <a:ext cx="19782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952" name="Google Shape;1952;p45"/>
          <p:cNvSpPr txBox="1"/>
          <p:nvPr>
            <p:ph idx="7" type="subTitle"/>
          </p:nvPr>
        </p:nvSpPr>
        <p:spPr>
          <a:xfrm>
            <a:off x="6300288" y="3624711"/>
            <a:ext cx="1978200" cy="44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grpSp>
        <p:nvGrpSpPr>
          <p:cNvPr id="1953" name="Google Shape;1953;p45"/>
          <p:cNvGrpSpPr/>
          <p:nvPr/>
        </p:nvGrpSpPr>
        <p:grpSpPr>
          <a:xfrm>
            <a:off x="5231055" y="1810846"/>
            <a:ext cx="418122" cy="418091"/>
            <a:chOff x="6691023" y="1337546"/>
            <a:chExt cx="418122" cy="418091"/>
          </a:xfrm>
        </p:grpSpPr>
        <p:sp>
          <p:nvSpPr>
            <p:cNvPr id="1954" name="Google Shape;1954;p45"/>
            <p:cNvSpPr/>
            <p:nvPr/>
          </p:nvSpPr>
          <p:spPr>
            <a:xfrm>
              <a:off x="6785652" y="1337546"/>
              <a:ext cx="323492" cy="283013"/>
            </a:xfrm>
            <a:custGeom>
              <a:rect b="b" l="l" r="r" t="t"/>
              <a:pathLst>
                <a:path extrusionOk="0" h="9047" w="10341">
                  <a:moveTo>
                    <a:pt x="3659" y="0"/>
                  </a:moveTo>
                  <a:cubicBezTo>
                    <a:pt x="2418" y="0"/>
                    <a:pt x="1165" y="366"/>
                    <a:pt x="1" y="1061"/>
                  </a:cubicBezTo>
                  <a:cubicBezTo>
                    <a:pt x="222" y="1214"/>
                    <a:pt x="411" y="1412"/>
                    <a:pt x="554" y="1645"/>
                  </a:cubicBezTo>
                  <a:cubicBezTo>
                    <a:pt x="1555" y="1073"/>
                    <a:pt x="2596" y="784"/>
                    <a:pt x="3659" y="784"/>
                  </a:cubicBezTo>
                  <a:cubicBezTo>
                    <a:pt x="5234" y="784"/>
                    <a:pt x="6716" y="1397"/>
                    <a:pt x="7830" y="2511"/>
                  </a:cubicBezTo>
                  <a:cubicBezTo>
                    <a:pt x="8945" y="3626"/>
                    <a:pt x="9557" y="5106"/>
                    <a:pt x="9557" y="6682"/>
                  </a:cubicBezTo>
                  <a:cubicBezTo>
                    <a:pt x="9557" y="7483"/>
                    <a:pt x="9481" y="8028"/>
                    <a:pt x="9264" y="8617"/>
                  </a:cubicBezTo>
                  <a:cubicBezTo>
                    <a:pt x="9517" y="8713"/>
                    <a:pt x="9747" y="8861"/>
                    <a:pt x="9937" y="9047"/>
                  </a:cubicBezTo>
                  <a:cubicBezTo>
                    <a:pt x="10233" y="8309"/>
                    <a:pt x="10341" y="7638"/>
                    <a:pt x="10341" y="6682"/>
                  </a:cubicBezTo>
                  <a:cubicBezTo>
                    <a:pt x="10341" y="4898"/>
                    <a:pt x="9645" y="3219"/>
                    <a:pt x="8384" y="1958"/>
                  </a:cubicBezTo>
                  <a:cubicBezTo>
                    <a:pt x="7122" y="696"/>
                    <a:pt x="5444" y="0"/>
                    <a:pt x="36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5"/>
            <p:cNvSpPr/>
            <p:nvPr/>
          </p:nvSpPr>
          <p:spPr>
            <a:xfrm>
              <a:off x="7015798" y="1627785"/>
              <a:ext cx="76830" cy="71387"/>
            </a:xfrm>
            <a:custGeom>
              <a:rect b="b" l="l" r="r" t="t"/>
              <a:pathLst>
                <a:path extrusionOk="0" h="2282" w="2456">
                  <a:moveTo>
                    <a:pt x="1229" y="0"/>
                  </a:moveTo>
                  <a:cubicBezTo>
                    <a:pt x="1169" y="0"/>
                    <a:pt x="1108" y="5"/>
                    <a:pt x="1046" y="15"/>
                  </a:cubicBezTo>
                  <a:cubicBezTo>
                    <a:pt x="424" y="115"/>
                    <a:pt x="1" y="701"/>
                    <a:pt x="102" y="1323"/>
                  </a:cubicBezTo>
                  <a:cubicBezTo>
                    <a:pt x="193" y="1883"/>
                    <a:pt x="677" y="2282"/>
                    <a:pt x="1226" y="2282"/>
                  </a:cubicBezTo>
                  <a:cubicBezTo>
                    <a:pt x="1287" y="2282"/>
                    <a:pt x="1348" y="2277"/>
                    <a:pt x="1410" y="2267"/>
                  </a:cubicBezTo>
                  <a:cubicBezTo>
                    <a:pt x="2032" y="2166"/>
                    <a:pt x="2455" y="1580"/>
                    <a:pt x="2354" y="959"/>
                  </a:cubicBezTo>
                  <a:cubicBezTo>
                    <a:pt x="2264" y="400"/>
                    <a:pt x="1779" y="0"/>
                    <a:pt x="1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5"/>
            <p:cNvSpPr/>
            <p:nvPr/>
          </p:nvSpPr>
          <p:spPr>
            <a:xfrm>
              <a:off x="6712295" y="1384595"/>
              <a:ext cx="78519" cy="71387"/>
            </a:xfrm>
            <a:custGeom>
              <a:rect b="b" l="l" r="r" t="t"/>
              <a:pathLst>
                <a:path extrusionOk="0" h="2282" w="2510">
                  <a:moveTo>
                    <a:pt x="1256" y="0"/>
                  </a:moveTo>
                  <a:cubicBezTo>
                    <a:pt x="1169" y="0"/>
                    <a:pt x="1081" y="10"/>
                    <a:pt x="993" y="31"/>
                  </a:cubicBezTo>
                  <a:cubicBezTo>
                    <a:pt x="379" y="176"/>
                    <a:pt x="1" y="790"/>
                    <a:pt x="146" y="1404"/>
                  </a:cubicBezTo>
                  <a:cubicBezTo>
                    <a:pt x="269" y="1928"/>
                    <a:pt x="738" y="2282"/>
                    <a:pt x="1254" y="2282"/>
                  </a:cubicBezTo>
                  <a:cubicBezTo>
                    <a:pt x="1341" y="2282"/>
                    <a:pt x="1429" y="2272"/>
                    <a:pt x="1517" y="2251"/>
                  </a:cubicBezTo>
                  <a:cubicBezTo>
                    <a:pt x="2130" y="2106"/>
                    <a:pt x="2510" y="1492"/>
                    <a:pt x="2365" y="879"/>
                  </a:cubicBezTo>
                  <a:cubicBezTo>
                    <a:pt x="2241" y="354"/>
                    <a:pt x="1773" y="0"/>
                    <a:pt x="1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5"/>
            <p:cNvSpPr/>
            <p:nvPr/>
          </p:nvSpPr>
          <p:spPr>
            <a:xfrm>
              <a:off x="6691023" y="1461112"/>
              <a:ext cx="331813" cy="294525"/>
            </a:xfrm>
            <a:custGeom>
              <a:rect b="b" l="l" r="r" t="t"/>
              <a:pathLst>
                <a:path extrusionOk="0" h="9415" w="10607">
                  <a:moveTo>
                    <a:pt x="523" y="1"/>
                  </a:moveTo>
                  <a:cubicBezTo>
                    <a:pt x="378" y="305"/>
                    <a:pt x="266" y="615"/>
                    <a:pt x="185" y="941"/>
                  </a:cubicBezTo>
                  <a:cubicBezTo>
                    <a:pt x="60" y="1450"/>
                    <a:pt x="1" y="2020"/>
                    <a:pt x="1" y="2732"/>
                  </a:cubicBezTo>
                  <a:cubicBezTo>
                    <a:pt x="1" y="4517"/>
                    <a:pt x="696" y="6196"/>
                    <a:pt x="1958" y="7457"/>
                  </a:cubicBezTo>
                  <a:cubicBezTo>
                    <a:pt x="3220" y="8719"/>
                    <a:pt x="4898" y="9415"/>
                    <a:pt x="6683" y="9415"/>
                  </a:cubicBezTo>
                  <a:cubicBezTo>
                    <a:pt x="8146" y="9415"/>
                    <a:pt x="9436" y="8986"/>
                    <a:pt x="10606" y="8109"/>
                  </a:cubicBezTo>
                  <a:cubicBezTo>
                    <a:pt x="10380" y="7968"/>
                    <a:pt x="10182" y="7780"/>
                    <a:pt x="10031" y="7561"/>
                  </a:cubicBezTo>
                  <a:cubicBezTo>
                    <a:pt x="9023" y="8288"/>
                    <a:pt x="7943" y="8631"/>
                    <a:pt x="6684" y="8631"/>
                  </a:cubicBezTo>
                  <a:cubicBezTo>
                    <a:pt x="5108" y="8631"/>
                    <a:pt x="3627" y="8017"/>
                    <a:pt x="2513" y="6903"/>
                  </a:cubicBezTo>
                  <a:cubicBezTo>
                    <a:pt x="1399" y="5789"/>
                    <a:pt x="786" y="4308"/>
                    <a:pt x="786" y="2732"/>
                  </a:cubicBezTo>
                  <a:cubicBezTo>
                    <a:pt x="786" y="1774"/>
                    <a:pt x="896" y="1090"/>
                    <a:pt x="1171" y="462"/>
                  </a:cubicBezTo>
                  <a:cubicBezTo>
                    <a:pt x="924" y="355"/>
                    <a:pt x="703" y="198"/>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5"/>
            <p:cNvSpPr/>
            <p:nvPr/>
          </p:nvSpPr>
          <p:spPr>
            <a:xfrm>
              <a:off x="6871492" y="1447160"/>
              <a:ext cx="57654" cy="86434"/>
            </a:xfrm>
            <a:custGeom>
              <a:rect b="b" l="l" r="r" t="t"/>
              <a:pathLst>
                <a:path extrusionOk="0" h="2763" w="1843">
                  <a:moveTo>
                    <a:pt x="920" y="1"/>
                  </a:moveTo>
                  <a:cubicBezTo>
                    <a:pt x="820" y="121"/>
                    <a:pt x="698" y="286"/>
                    <a:pt x="577" y="505"/>
                  </a:cubicBezTo>
                  <a:cubicBezTo>
                    <a:pt x="339" y="939"/>
                    <a:pt x="59" y="1670"/>
                    <a:pt x="1" y="2760"/>
                  </a:cubicBezTo>
                  <a:lnTo>
                    <a:pt x="1842" y="2762"/>
                  </a:lnTo>
                  <a:cubicBezTo>
                    <a:pt x="1760" y="1218"/>
                    <a:pt x="1234" y="373"/>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5"/>
            <p:cNvSpPr/>
            <p:nvPr/>
          </p:nvSpPr>
          <p:spPr>
            <a:xfrm>
              <a:off x="6932805" y="1447472"/>
              <a:ext cx="71074" cy="86183"/>
            </a:xfrm>
            <a:custGeom>
              <a:rect b="b" l="l" r="r" t="t"/>
              <a:pathLst>
                <a:path extrusionOk="0" h="2755" w="2272">
                  <a:moveTo>
                    <a:pt x="0" y="1"/>
                  </a:moveTo>
                  <a:lnTo>
                    <a:pt x="0" y="1"/>
                  </a:lnTo>
                  <a:cubicBezTo>
                    <a:pt x="340" y="586"/>
                    <a:pt x="672" y="1473"/>
                    <a:pt x="734" y="2753"/>
                  </a:cubicBezTo>
                  <a:lnTo>
                    <a:pt x="2271" y="2754"/>
                  </a:lnTo>
                  <a:cubicBezTo>
                    <a:pt x="2105" y="1465"/>
                    <a:pt x="1202" y="40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5"/>
            <p:cNvSpPr/>
            <p:nvPr/>
          </p:nvSpPr>
          <p:spPr>
            <a:xfrm>
              <a:off x="6871523" y="1560121"/>
              <a:ext cx="57654" cy="86402"/>
            </a:xfrm>
            <a:custGeom>
              <a:rect b="b" l="l" r="r" t="t"/>
              <a:pathLst>
                <a:path extrusionOk="0" h="2762" w="1843">
                  <a:moveTo>
                    <a:pt x="1" y="0"/>
                  </a:moveTo>
                  <a:lnTo>
                    <a:pt x="1" y="0"/>
                  </a:lnTo>
                  <a:cubicBezTo>
                    <a:pt x="83" y="1544"/>
                    <a:pt x="609" y="2389"/>
                    <a:pt x="923" y="2762"/>
                  </a:cubicBezTo>
                  <a:cubicBezTo>
                    <a:pt x="1023" y="2642"/>
                    <a:pt x="1145" y="2477"/>
                    <a:pt x="1266" y="2257"/>
                  </a:cubicBezTo>
                  <a:cubicBezTo>
                    <a:pt x="1504" y="1823"/>
                    <a:pt x="1784" y="1093"/>
                    <a:pt x="1842" y="2"/>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5"/>
            <p:cNvSpPr/>
            <p:nvPr/>
          </p:nvSpPr>
          <p:spPr>
            <a:xfrm>
              <a:off x="6796257" y="1560089"/>
              <a:ext cx="71731" cy="86340"/>
            </a:xfrm>
            <a:custGeom>
              <a:rect b="b" l="l" r="r" t="t"/>
              <a:pathLst>
                <a:path extrusionOk="0" h="2760" w="2293">
                  <a:moveTo>
                    <a:pt x="0" y="0"/>
                  </a:moveTo>
                  <a:lnTo>
                    <a:pt x="0" y="0"/>
                  </a:lnTo>
                  <a:cubicBezTo>
                    <a:pt x="167" y="1298"/>
                    <a:pt x="1078" y="2366"/>
                    <a:pt x="2293" y="2760"/>
                  </a:cubicBezTo>
                  <a:cubicBezTo>
                    <a:pt x="1951" y="2175"/>
                    <a:pt x="1617" y="1286"/>
                    <a:pt x="1555" y="1"/>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5"/>
            <p:cNvSpPr/>
            <p:nvPr/>
          </p:nvSpPr>
          <p:spPr>
            <a:xfrm>
              <a:off x="6932774" y="1560183"/>
              <a:ext cx="71136" cy="86152"/>
            </a:xfrm>
            <a:custGeom>
              <a:rect b="b" l="l" r="r" t="t"/>
              <a:pathLst>
                <a:path extrusionOk="0" h="2754" w="2274">
                  <a:moveTo>
                    <a:pt x="735" y="0"/>
                  </a:moveTo>
                  <a:cubicBezTo>
                    <a:pt x="673" y="1281"/>
                    <a:pt x="339" y="2171"/>
                    <a:pt x="0" y="2754"/>
                  </a:cubicBezTo>
                  <a:cubicBezTo>
                    <a:pt x="492" y="2594"/>
                    <a:pt x="944" y="2318"/>
                    <a:pt x="1321" y="1940"/>
                  </a:cubicBezTo>
                  <a:cubicBezTo>
                    <a:pt x="1852" y="1409"/>
                    <a:pt x="2182" y="732"/>
                    <a:pt x="22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5"/>
            <p:cNvSpPr/>
            <p:nvPr/>
          </p:nvSpPr>
          <p:spPr>
            <a:xfrm>
              <a:off x="6796257" y="1447128"/>
              <a:ext cx="71825" cy="86465"/>
            </a:xfrm>
            <a:custGeom>
              <a:rect b="b" l="l" r="r" t="t"/>
              <a:pathLst>
                <a:path extrusionOk="0" h="2764" w="2296">
                  <a:moveTo>
                    <a:pt x="2295" y="1"/>
                  </a:moveTo>
                  <a:lnTo>
                    <a:pt x="2295" y="1"/>
                  </a:lnTo>
                  <a:cubicBezTo>
                    <a:pt x="1792" y="161"/>
                    <a:pt x="1334" y="438"/>
                    <a:pt x="951" y="821"/>
                  </a:cubicBezTo>
                  <a:cubicBezTo>
                    <a:pt x="422" y="1353"/>
                    <a:pt x="92" y="2030"/>
                    <a:pt x="0" y="2761"/>
                  </a:cubicBezTo>
                  <a:lnTo>
                    <a:pt x="1555" y="2763"/>
                  </a:lnTo>
                  <a:cubicBezTo>
                    <a:pt x="1617" y="1477"/>
                    <a:pt x="1954" y="585"/>
                    <a:pt x="22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 name="Google Shape;1964;p45"/>
          <p:cNvGrpSpPr/>
          <p:nvPr/>
        </p:nvGrpSpPr>
        <p:grpSpPr>
          <a:xfrm>
            <a:off x="3528675" y="1811291"/>
            <a:ext cx="418184" cy="417183"/>
            <a:chOff x="2711920" y="1338453"/>
            <a:chExt cx="418184" cy="417183"/>
          </a:xfrm>
        </p:grpSpPr>
        <p:sp>
          <p:nvSpPr>
            <p:cNvPr id="1965" name="Google Shape;1965;p45"/>
            <p:cNvSpPr/>
            <p:nvPr/>
          </p:nvSpPr>
          <p:spPr>
            <a:xfrm>
              <a:off x="2933995" y="1525522"/>
              <a:ext cx="51992" cy="79301"/>
            </a:xfrm>
            <a:custGeom>
              <a:rect b="b" l="l" r="r" t="t"/>
              <a:pathLst>
                <a:path extrusionOk="0" h="2535" w="1662">
                  <a:moveTo>
                    <a:pt x="1661" y="1"/>
                  </a:moveTo>
                  <a:lnTo>
                    <a:pt x="0" y="785"/>
                  </a:lnTo>
                  <a:lnTo>
                    <a:pt x="0" y="2534"/>
                  </a:lnTo>
                  <a:lnTo>
                    <a:pt x="1661" y="1797"/>
                  </a:lnTo>
                  <a:lnTo>
                    <a:pt x="16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2874120" y="1483979"/>
              <a:ext cx="93879" cy="43451"/>
            </a:xfrm>
            <a:custGeom>
              <a:rect b="b" l="l" r="r" t="t"/>
              <a:pathLst>
                <a:path extrusionOk="0" h="1389" w="3001">
                  <a:moveTo>
                    <a:pt x="1496" y="0"/>
                  </a:moveTo>
                  <a:lnTo>
                    <a:pt x="0" y="653"/>
                  </a:lnTo>
                  <a:lnTo>
                    <a:pt x="1502" y="1388"/>
                  </a:lnTo>
                  <a:lnTo>
                    <a:pt x="3001" y="680"/>
                  </a:lnTo>
                  <a:lnTo>
                    <a:pt x="1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3023275" y="1385690"/>
              <a:ext cx="52492" cy="52648"/>
            </a:xfrm>
            <a:custGeom>
              <a:rect b="b" l="l" r="r" t="t"/>
              <a:pathLst>
                <a:path extrusionOk="0" h="1683" w="1678">
                  <a:moveTo>
                    <a:pt x="839" y="0"/>
                  </a:moveTo>
                  <a:cubicBezTo>
                    <a:pt x="377" y="0"/>
                    <a:pt x="0" y="377"/>
                    <a:pt x="0" y="841"/>
                  </a:cubicBezTo>
                  <a:cubicBezTo>
                    <a:pt x="0" y="1306"/>
                    <a:pt x="376" y="1682"/>
                    <a:pt x="839" y="1682"/>
                  </a:cubicBezTo>
                  <a:cubicBezTo>
                    <a:pt x="1302" y="1682"/>
                    <a:pt x="1677" y="1307"/>
                    <a:pt x="1677" y="841"/>
                  </a:cubicBezTo>
                  <a:cubicBezTo>
                    <a:pt x="1677" y="378"/>
                    <a:pt x="1302"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2856164" y="1524553"/>
              <a:ext cx="51866" cy="80302"/>
            </a:xfrm>
            <a:custGeom>
              <a:rect b="b" l="l" r="r" t="t"/>
              <a:pathLst>
                <a:path extrusionOk="0" h="2567" w="1658">
                  <a:moveTo>
                    <a:pt x="1" y="1"/>
                  </a:moveTo>
                  <a:lnTo>
                    <a:pt x="1" y="1829"/>
                  </a:lnTo>
                  <a:lnTo>
                    <a:pt x="1658" y="2566"/>
                  </a:lnTo>
                  <a:lnTo>
                    <a:pt x="1658" y="812"/>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2765351" y="1391414"/>
              <a:ext cx="52523" cy="52680"/>
            </a:xfrm>
            <a:custGeom>
              <a:rect b="b" l="l" r="r" t="t"/>
              <a:pathLst>
                <a:path extrusionOk="0" h="1684" w="1679">
                  <a:moveTo>
                    <a:pt x="839" y="1"/>
                  </a:moveTo>
                  <a:cubicBezTo>
                    <a:pt x="376" y="1"/>
                    <a:pt x="1" y="376"/>
                    <a:pt x="1" y="842"/>
                  </a:cubicBezTo>
                  <a:cubicBezTo>
                    <a:pt x="1" y="1306"/>
                    <a:pt x="376" y="1683"/>
                    <a:pt x="839" y="1683"/>
                  </a:cubicBezTo>
                  <a:cubicBezTo>
                    <a:pt x="1303" y="1683"/>
                    <a:pt x="1678" y="1306"/>
                    <a:pt x="1678" y="842"/>
                  </a:cubicBezTo>
                  <a:cubicBezTo>
                    <a:pt x="1678" y="377"/>
                    <a:pt x="1303" y="1"/>
                    <a:pt x="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2766258" y="1655720"/>
              <a:ext cx="52523" cy="52648"/>
            </a:xfrm>
            <a:custGeom>
              <a:rect b="b" l="l" r="r" t="t"/>
              <a:pathLst>
                <a:path extrusionOk="0" h="1683" w="1679">
                  <a:moveTo>
                    <a:pt x="842" y="0"/>
                  </a:moveTo>
                  <a:cubicBezTo>
                    <a:pt x="841" y="0"/>
                    <a:pt x="840" y="0"/>
                    <a:pt x="840" y="0"/>
                  </a:cubicBezTo>
                  <a:cubicBezTo>
                    <a:pt x="377" y="0"/>
                    <a:pt x="1" y="376"/>
                    <a:pt x="1" y="841"/>
                  </a:cubicBezTo>
                  <a:cubicBezTo>
                    <a:pt x="1" y="1305"/>
                    <a:pt x="377" y="1683"/>
                    <a:pt x="840" y="1683"/>
                  </a:cubicBezTo>
                  <a:cubicBezTo>
                    <a:pt x="1302" y="1683"/>
                    <a:pt x="1679" y="1306"/>
                    <a:pt x="1679" y="841"/>
                  </a:cubicBezTo>
                  <a:cubicBezTo>
                    <a:pt x="1679" y="376"/>
                    <a:pt x="1305" y="0"/>
                    <a:pt x="8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3024182" y="1649964"/>
              <a:ext cx="52523" cy="52648"/>
            </a:xfrm>
            <a:custGeom>
              <a:rect b="b" l="l" r="r" t="t"/>
              <a:pathLst>
                <a:path extrusionOk="0" h="1683" w="1679">
                  <a:moveTo>
                    <a:pt x="842" y="1"/>
                  </a:moveTo>
                  <a:cubicBezTo>
                    <a:pt x="841" y="1"/>
                    <a:pt x="841" y="1"/>
                    <a:pt x="840" y="1"/>
                  </a:cubicBezTo>
                  <a:cubicBezTo>
                    <a:pt x="376" y="1"/>
                    <a:pt x="1" y="378"/>
                    <a:pt x="1" y="842"/>
                  </a:cubicBezTo>
                  <a:cubicBezTo>
                    <a:pt x="1" y="1306"/>
                    <a:pt x="376" y="1683"/>
                    <a:pt x="840" y="1683"/>
                  </a:cubicBezTo>
                  <a:cubicBezTo>
                    <a:pt x="1303" y="1683"/>
                    <a:pt x="1678" y="1307"/>
                    <a:pt x="1678" y="842"/>
                  </a:cubicBezTo>
                  <a:cubicBezTo>
                    <a:pt x="1678" y="378"/>
                    <a:pt x="1304" y="1"/>
                    <a:pt x="8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2788781" y="1533468"/>
              <a:ext cx="41449" cy="26027"/>
            </a:xfrm>
            <a:custGeom>
              <a:rect b="b" l="l" r="r" t="t"/>
              <a:pathLst>
                <a:path extrusionOk="0" h="832" w="1325">
                  <a:moveTo>
                    <a:pt x="1" y="1"/>
                  </a:moveTo>
                  <a:cubicBezTo>
                    <a:pt x="34" y="134"/>
                    <a:pt x="53" y="273"/>
                    <a:pt x="53" y="416"/>
                  </a:cubicBezTo>
                  <a:cubicBezTo>
                    <a:pt x="53" y="560"/>
                    <a:pt x="36" y="699"/>
                    <a:pt x="1" y="832"/>
                  </a:cubicBezTo>
                  <a:lnTo>
                    <a:pt x="1324" y="832"/>
                  </a:lnTo>
                  <a:lnTo>
                    <a:pt x="13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3077581" y="1520799"/>
              <a:ext cx="52523" cy="52680"/>
            </a:xfrm>
            <a:custGeom>
              <a:rect b="b" l="l" r="r" t="t"/>
              <a:pathLst>
                <a:path extrusionOk="0" h="1684" w="1679">
                  <a:moveTo>
                    <a:pt x="839" y="1"/>
                  </a:moveTo>
                  <a:cubicBezTo>
                    <a:pt x="376" y="1"/>
                    <a:pt x="1" y="376"/>
                    <a:pt x="1" y="842"/>
                  </a:cubicBezTo>
                  <a:cubicBezTo>
                    <a:pt x="1" y="1307"/>
                    <a:pt x="376" y="1683"/>
                    <a:pt x="839" y="1683"/>
                  </a:cubicBezTo>
                  <a:cubicBezTo>
                    <a:pt x="1303" y="1683"/>
                    <a:pt x="1678" y="1307"/>
                    <a:pt x="1678" y="842"/>
                  </a:cubicBezTo>
                  <a:cubicBezTo>
                    <a:pt x="1678" y="377"/>
                    <a:pt x="1303" y="1"/>
                    <a:pt x="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3011982" y="1534125"/>
              <a:ext cx="41293" cy="26027"/>
            </a:xfrm>
            <a:custGeom>
              <a:rect b="b" l="l" r="r" t="t"/>
              <a:pathLst>
                <a:path extrusionOk="0" h="832" w="1320">
                  <a:moveTo>
                    <a:pt x="0" y="0"/>
                  </a:moveTo>
                  <a:lnTo>
                    <a:pt x="0" y="831"/>
                  </a:lnTo>
                  <a:lnTo>
                    <a:pt x="1319" y="831"/>
                  </a:lnTo>
                  <a:cubicBezTo>
                    <a:pt x="1284" y="698"/>
                    <a:pt x="1267" y="559"/>
                    <a:pt x="1267" y="416"/>
                  </a:cubicBezTo>
                  <a:cubicBezTo>
                    <a:pt x="1267" y="272"/>
                    <a:pt x="1284" y="134"/>
                    <a:pt x="13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2817029" y="1605981"/>
              <a:ext cx="55120" cy="47456"/>
            </a:xfrm>
            <a:custGeom>
              <a:rect b="b" l="l" r="r" t="t"/>
              <a:pathLst>
                <a:path extrusionOk="0" h="1517" w="1762">
                  <a:moveTo>
                    <a:pt x="950" y="0"/>
                  </a:moveTo>
                  <a:lnTo>
                    <a:pt x="0" y="954"/>
                  </a:lnTo>
                  <a:cubicBezTo>
                    <a:pt x="249" y="1088"/>
                    <a:pt x="459" y="1281"/>
                    <a:pt x="613" y="1516"/>
                  </a:cubicBezTo>
                  <a:lnTo>
                    <a:pt x="1762" y="362"/>
                  </a:lnTo>
                  <a:lnTo>
                    <a:pt x="9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2894735" y="1702988"/>
              <a:ext cx="52523" cy="52648"/>
            </a:xfrm>
            <a:custGeom>
              <a:rect b="b" l="l" r="r" t="t"/>
              <a:pathLst>
                <a:path extrusionOk="0" h="1683" w="1679">
                  <a:moveTo>
                    <a:pt x="840" y="0"/>
                  </a:moveTo>
                  <a:cubicBezTo>
                    <a:pt x="377" y="0"/>
                    <a:pt x="1" y="377"/>
                    <a:pt x="1" y="841"/>
                  </a:cubicBezTo>
                  <a:cubicBezTo>
                    <a:pt x="1" y="1305"/>
                    <a:pt x="377" y="1683"/>
                    <a:pt x="840" y="1683"/>
                  </a:cubicBezTo>
                  <a:cubicBezTo>
                    <a:pt x="1303" y="1683"/>
                    <a:pt x="1678" y="1306"/>
                    <a:pt x="1678" y="841"/>
                  </a:cubicBezTo>
                  <a:cubicBezTo>
                    <a:pt x="1678" y="376"/>
                    <a:pt x="1303" y="0"/>
                    <a:pt x="8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2907999" y="1633228"/>
              <a:ext cx="26027" cy="45391"/>
            </a:xfrm>
            <a:custGeom>
              <a:rect b="b" l="l" r="r" t="t"/>
              <a:pathLst>
                <a:path extrusionOk="0" h="1451" w="832">
                  <a:moveTo>
                    <a:pt x="831" y="0"/>
                  </a:moveTo>
                  <a:lnTo>
                    <a:pt x="831" y="0"/>
                  </a:lnTo>
                  <a:lnTo>
                    <a:pt x="831" y="0"/>
                  </a:lnTo>
                  <a:cubicBezTo>
                    <a:pt x="831" y="0"/>
                    <a:pt x="831" y="0"/>
                    <a:pt x="831" y="0"/>
                  </a:cubicBezTo>
                  <a:close/>
                  <a:moveTo>
                    <a:pt x="831" y="0"/>
                  </a:moveTo>
                  <a:cubicBezTo>
                    <a:pt x="830" y="1"/>
                    <a:pt x="585" y="110"/>
                    <a:pt x="582" y="111"/>
                  </a:cubicBezTo>
                  <a:cubicBezTo>
                    <a:pt x="544" y="136"/>
                    <a:pt x="498" y="146"/>
                    <a:pt x="448" y="146"/>
                  </a:cubicBezTo>
                  <a:cubicBezTo>
                    <a:pt x="301" y="146"/>
                    <a:pt x="119" y="60"/>
                    <a:pt x="1" y="1"/>
                  </a:cubicBezTo>
                  <a:lnTo>
                    <a:pt x="1" y="1451"/>
                  </a:lnTo>
                  <a:cubicBezTo>
                    <a:pt x="134" y="1416"/>
                    <a:pt x="272" y="1397"/>
                    <a:pt x="416" y="1397"/>
                  </a:cubicBezTo>
                  <a:cubicBezTo>
                    <a:pt x="560" y="1397"/>
                    <a:pt x="698" y="1416"/>
                    <a:pt x="831" y="1451"/>
                  </a:cubicBezTo>
                  <a:lnTo>
                    <a:pt x="8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2972253" y="1604949"/>
              <a:ext cx="51647" cy="44703"/>
            </a:xfrm>
            <a:custGeom>
              <a:rect b="b" l="l" r="r" t="t"/>
              <a:pathLst>
                <a:path extrusionOk="0" h="1429" w="1651">
                  <a:moveTo>
                    <a:pt x="814" y="0"/>
                  </a:moveTo>
                  <a:lnTo>
                    <a:pt x="0" y="361"/>
                  </a:lnTo>
                  <a:lnTo>
                    <a:pt x="1064" y="1428"/>
                  </a:lnTo>
                  <a:cubicBezTo>
                    <a:pt x="1208" y="1186"/>
                    <a:pt x="1410" y="985"/>
                    <a:pt x="1651" y="842"/>
                  </a:cubicBezTo>
                  <a:lnTo>
                    <a:pt x="8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2711920" y="1520173"/>
              <a:ext cx="52523" cy="52648"/>
            </a:xfrm>
            <a:custGeom>
              <a:rect b="b" l="l" r="r" t="t"/>
              <a:pathLst>
                <a:path extrusionOk="0" h="1683" w="1679">
                  <a:moveTo>
                    <a:pt x="839" y="0"/>
                  </a:moveTo>
                  <a:cubicBezTo>
                    <a:pt x="376" y="0"/>
                    <a:pt x="1" y="377"/>
                    <a:pt x="1" y="841"/>
                  </a:cubicBezTo>
                  <a:cubicBezTo>
                    <a:pt x="1" y="1306"/>
                    <a:pt x="376" y="1683"/>
                    <a:pt x="839" y="1683"/>
                  </a:cubicBezTo>
                  <a:cubicBezTo>
                    <a:pt x="1302" y="1683"/>
                    <a:pt x="1678" y="1306"/>
                    <a:pt x="1678" y="841"/>
                  </a:cubicBezTo>
                  <a:cubicBezTo>
                    <a:pt x="1678" y="377"/>
                    <a:pt x="1302"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2894735" y="1338453"/>
              <a:ext cx="52523" cy="52648"/>
            </a:xfrm>
            <a:custGeom>
              <a:rect b="b" l="l" r="r" t="t"/>
              <a:pathLst>
                <a:path extrusionOk="0" h="1683" w="1679">
                  <a:moveTo>
                    <a:pt x="840" y="0"/>
                  </a:moveTo>
                  <a:cubicBezTo>
                    <a:pt x="377" y="0"/>
                    <a:pt x="1" y="376"/>
                    <a:pt x="1" y="841"/>
                  </a:cubicBezTo>
                  <a:cubicBezTo>
                    <a:pt x="1" y="1305"/>
                    <a:pt x="377" y="1682"/>
                    <a:pt x="840" y="1682"/>
                  </a:cubicBezTo>
                  <a:cubicBezTo>
                    <a:pt x="1303" y="1682"/>
                    <a:pt x="1678" y="1305"/>
                    <a:pt x="1678" y="841"/>
                  </a:cubicBezTo>
                  <a:cubicBezTo>
                    <a:pt x="1678" y="377"/>
                    <a:pt x="1303" y="0"/>
                    <a:pt x="8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2907999" y="1415470"/>
              <a:ext cx="26027" cy="45891"/>
            </a:xfrm>
            <a:custGeom>
              <a:rect b="b" l="l" r="r" t="t"/>
              <a:pathLst>
                <a:path extrusionOk="0" h="1467" w="832">
                  <a:moveTo>
                    <a:pt x="1" y="0"/>
                  </a:moveTo>
                  <a:lnTo>
                    <a:pt x="1" y="1464"/>
                  </a:lnTo>
                  <a:lnTo>
                    <a:pt x="249" y="1355"/>
                  </a:lnTo>
                  <a:cubicBezTo>
                    <a:pt x="303" y="1332"/>
                    <a:pt x="361" y="1320"/>
                    <a:pt x="418" y="1320"/>
                  </a:cubicBezTo>
                  <a:cubicBezTo>
                    <a:pt x="476" y="1320"/>
                    <a:pt x="533" y="1332"/>
                    <a:pt x="587" y="1356"/>
                  </a:cubicBezTo>
                  <a:lnTo>
                    <a:pt x="831" y="1467"/>
                  </a:lnTo>
                  <a:lnTo>
                    <a:pt x="831" y="0"/>
                  </a:lnTo>
                  <a:cubicBezTo>
                    <a:pt x="698" y="34"/>
                    <a:pt x="560" y="52"/>
                    <a:pt x="416" y="52"/>
                  </a:cubicBezTo>
                  <a:cubicBezTo>
                    <a:pt x="272" y="52"/>
                    <a:pt x="134" y="34"/>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2969281" y="1440653"/>
              <a:ext cx="55745" cy="48175"/>
            </a:xfrm>
            <a:custGeom>
              <a:rect b="b" l="l" r="r" t="t"/>
              <a:pathLst>
                <a:path extrusionOk="0" h="1540" w="1782">
                  <a:moveTo>
                    <a:pt x="1168" y="0"/>
                  </a:moveTo>
                  <a:lnTo>
                    <a:pt x="1" y="1173"/>
                  </a:lnTo>
                  <a:lnTo>
                    <a:pt x="808" y="1539"/>
                  </a:lnTo>
                  <a:lnTo>
                    <a:pt x="1782" y="561"/>
                  </a:lnTo>
                  <a:cubicBezTo>
                    <a:pt x="1533" y="428"/>
                    <a:pt x="1322" y="234"/>
                    <a:pt x="1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2818155" y="1444407"/>
              <a:ext cx="51741" cy="44640"/>
            </a:xfrm>
            <a:custGeom>
              <a:rect b="b" l="l" r="r" t="t"/>
              <a:pathLst>
                <a:path extrusionOk="0" h="1427" w="1654">
                  <a:moveTo>
                    <a:pt x="589" y="0"/>
                  </a:moveTo>
                  <a:cubicBezTo>
                    <a:pt x="446" y="241"/>
                    <a:pt x="242" y="445"/>
                    <a:pt x="0" y="588"/>
                  </a:cubicBezTo>
                  <a:lnTo>
                    <a:pt x="836" y="1426"/>
                  </a:lnTo>
                  <a:lnTo>
                    <a:pt x="1654" y="1070"/>
                  </a:lnTo>
                  <a:lnTo>
                    <a:pt x="5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45"/>
          <p:cNvGrpSpPr/>
          <p:nvPr/>
        </p:nvGrpSpPr>
        <p:grpSpPr>
          <a:xfrm>
            <a:off x="5228036" y="3460546"/>
            <a:ext cx="424159" cy="292147"/>
            <a:chOff x="4598098" y="2859596"/>
            <a:chExt cx="424159" cy="292147"/>
          </a:xfrm>
        </p:grpSpPr>
        <p:sp>
          <p:nvSpPr>
            <p:cNvPr id="1985" name="Google Shape;1985;p45"/>
            <p:cNvSpPr/>
            <p:nvPr/>
          </p:nvSpPr>
          <p:spPr>
            <a:xfrm>
              <a:off x="4598098" y="2988167"/>
              <a:ext cx="212940" cy="163576"/>
            </a:xfrm>
            <a:custGeom>
              <a:rect b="b" l="l" r="r" t="t"/>
              <a:pathLst>
                <a:path extrusionOk="0" h="5229" w="6807">
                  <a:moveTo>
                    <a:pt x="1547" y="0"/>
                  </a:moveTo>
                  <a:cubicBezTo>
                    <a:pt x="1481" y="0"/>
                    <a:pt x="1414" y="17"/>
                    <a:pt x="1352" y="53"/>
                  </a:cubicBezTo>
                  <a:cubicBezTo>
                    <a:pt x="1337" y="60"/>
                    <a:pt x="1007" y="254"/>
                    <a:pt x="688" y="560"/>
                  </a:cubicBezTo>
                  <a:cubicBezTo>
                    <a:pt x="218" y="1012"/>
                    <a:pt x="1" y="1496"/>
                    <a:pt x="59" y="1961"/>
                  </a:cubicBezTo>
                  <a:cubicBezTo>
                    <a:pt x="160" y="2759"/>
                    <a:pt x="1008" y="3374"/>
                    <a:pt x="2656" y="3841"/>
                  </a:cubicBezTo>
                  <a:cubicBezTo>
                    <a:pt x="3372" y="4044"/>
                    <a:pt x="4485" y="4251"/>
                    <a:pt x="5474" y="4343"/>
                  </a:cubicBezTo>
                  <a:lnTo>
                    <a:pt x="5256" y="4552"/>
                  </a:lnTo>
                  <a:cubicBezTo>
                    <a:pt x="5100" y="4701"/>
                    <a:pt x="5094" y="4949"/>
                    <a:pt x="5243" y="5107"/>
                  </a:cubicBezTo>
                  <a:cubicBezTo>
                    <a:pt x="5320" y="5188"/>
                    <a:pt x="5423" y="5229"/>
                    <a:pt x="5527" y="5229"/>
                  </a:cubicBezTo>
                  <a:cubicBezTo>
                    <a:pt x="5624" y="5229"/>
                    <a:pt x="5722" y="5193"/>
                    <a:pt x="5798" y="5121"/>
                  </a:cubicBezTo>
                  <a:lnTo>
                    <a:pt x="6676" y="4285"/>
                  </a:lnTo>
                  <a:cubicBezTo>
                    <a:pt x="6743" y="4216"/>
                    <a:pt x="6807" y="4109"/>
                    <a:pt x="6797" y="3975"/>
                  </a:cubicBezTo>
                  <a:cubicBezTo>
                    <a:pt x="6789" y="3906"/>
                    <a:pt x="6768" y="3818"/>
                    <a:pt x="6701" y="3742"/>
                  </a:cubicBezTo>
                  <a:lnTo>
                    <a:pt x="5907" y="2830"/>
                  </a:lnTo>
                  <a:cubicBezTo>
                    <a:pt x="5830" y="2742"/>
                    <a:pt x="5721" y="2696"/>
                    <a:pt x="5611" y="2696"/>
                  </a:cubicBezTo>
                  <a:cubicBezTo>
                    <a:pt x="5520" y="2696"/>
                    <a:pt x="5428" y="2728"/>
                    <a:pt x="5353" y="2792"/>
                  </a:cubicBezTo>
                  <a:cubicBezTo>
                    <a:pt x="5189" y="2935"/>
                    <a:pt x="5173" y="3182"/>
                    <a:pt x="5315" y="3346"/>
                  </a:cubicBezTo>
                  <a:lnTo>
                    <a:pt x="5500" y="3558"/>
                  </a:lnTo>
                  <a:cubicBezTo>
                    <a:pt x="4574" y="3468"/>
                    <a:pt x="3524" y="3271"/>
                    <a:pt x="2869" y="3086"/>
                  </a:cubicBezTo>
                  <a:cubicBezTo>
                    <a:pt x="2284" y="2921"/>
                    <a:pt x="915" y="2469"/>
                    <a:pt x="838" y="1864"/>
                  </a:cubicBezTo>
                  <a:cubicBezTo>
                    <a:pt x="783" y="1439"/>
                    <a:pt x="1427" y="917"/>
                    <a:pt x="1745" y="732"/>
                  </a:cubicBezTo>
                  <a:cubicBezTo>
                    <a:pt x="1931" y="623"/>
                    <a:pt x="1996" y="383"/>
                    <a:pt x="1888" y="196"/>
                  </a:cubicBezTo>
                  <a:cubicBezTo>
                    <a:pt x="1815" y="70"/>
                    <a:pt x="1683" y="0"/>
                    <a:pt x="1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4889182" y="2988229"/>
              <a:ext cx="133076" cy="126413"/>
            </a:xfrm>
            <a:custGeom>
              <a:rect b="b" l="l" r="r" t="t"/>
              <a:pathLst>
                <a:path extrusionOk="0" h="4041" w="4254">
                  <a:moveTo>
                    <a:pt x="2835" y="0"/>
                  </a:moveTo>
                  <a:cubicBezTo>
                    <a:pt x="2703" y="0"/>
                    <a:pt x="2574" y="67"/>
                    <a:pt x="2500" y="189"/>
                  </a:cubicBezTo>
                  <a:cubicBezTo>
                    <a:pt x="2387" y="374"/>
                    <a:pt x="2444" y="616"/>
                    <a:pt x="2631" y="729"/>
                  </a:cubicBezTo>
                  <a:cubicBezTo>
                    <a:pt x="2633" y="730"/>
                    <a:pt x="2839" y="858"/>
                    <a:pt x="3031" y="1062"/>
                  </a:cubicBezTo>
                  <a:cubicBezTo>
                    <a:pt x="3183" y="1224"/>
                    <a:pt x="3357" y="1468"/>
                    <a:pt x="3319" y="1708"/>
                  </a:cubicBezTo>
                  <a:cubicBezTo>
                    <a:pt x="3278" y="1970"/>
                    <a:pt x="2906" y="2643"/>
                    <a:pt x="340" y="3266"/>
                  </a:cubicBezTo>
                  <a:cubicBezTo>
                    <a:pt x="130" y="3318"/>
                    <a:pt x="1" y="3529"/>
                    <a:pt x="52" y="3740"/>
                  </a:cubicBezTo>
                  <a:cubicBezTo>
                    <a:pt x="95" y="3920"/>
                    <a:pt x="256" y="4041"/>
                    <a:pt x="433" y="4041"/>
                  </a:cubicBezTo>
                  <a:cubicBezTo>
                    <a:pt x="463" y="4041"/>
                    <a:pt x="494" y="4037"/>
                    <a:pt x="525" y="4030"/>
                  </a:cubicBezTo>
                  <a:cubicBezTo>
                    <a:pt x="2781" y="3482"/>
                    <a:pt x="3947" y="2762"/>
                    <a:pt x="4094" y="1830"/>
                  </a:cubicBezTo>
                  <a:cubicBezTo>
                    <a:pt x="4254" y="812"/>
                    <a:pt x="3089" y="88"/>
                    <a:pt x="3039" y="58"/>
                  </a:cubicBezTo>
                  <a:cubicBezTo>
                    <a:pt x="2975" y="19"/>
                    <a:pt x="2905" y="0"/>
                    <a:pt x="28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4680497" y="2908991"/>
              <a:ext cx="63691" cy="118905"/>
            </a:xfrm>
            <a:custGeom>
              <a:rect b="b" l="l" r="r" t="t"/>
              <a:pathLst>
                <a:path extrusionOk="0" h="3801" w="2036">
                  <a:moveTo>
                    <a:pt x="392" y="1"/>
                  </a:moveTo>
                  <a:cubicBezTo>
                    <a:pt x="175" y="1"/>
                    <a:pt x="0" y="177"/>
                    <a:pt x="0" y="393"/>
                  </a:cubicBezTo>
                  <a:cubicBezTo>
                    <a:pt x="0" y="610"/>
                    <a:pt x="175" y="785"/>
                    <a:pt x="392" y="785"/>
                  </a:cubicBezTo>
                  <a:lnTo>
                    <a:pt x="888" y="785"/>
                  </a:lnTo>
                  <a:cubicBezTo>
                    <a:pt x="1087" y="785"/>
                    <a:pt x="1249" y="947"/>
                    <a:pt x="1249" y="1146"/>
                  </a:cubicBezTo>
                  <a:cubicBezTo>
                    <a:pt x="1249" y="1347"/>
                    <a:pt x="1087" y="1511"/>
                    <a:pt x="888" y="1511"/>
                  </a:cubicBezTo>
                  <a:lnTo>
                    <a:pt x="392" y="1511"/>
                  </a:lnTo>
                  <a:cubicBezTo>
                    <a:pt x="175" y="1511"/>
                    <a:pt x="0" y="1686"/>
                    <a:pt x="0" y="1902"/>
                  </a:cubicBezTo>
                  <a:cubicBezTo>
                    <a:pt x="0" y="2119"/>
                    <a:pt x="175" y="2295"/>
                    <a:pt x="392" y="2295"/>
                  </a:cubicBezTo>
                  <a:lnTo>
                    <a:pt x="888" y="2295"/>
                  </a:lnTo>
                  <a:cubicBezTo>
                    <a:pt x="1087" y="2295"/>
                    <a:pt x="1249" y="2456"/>
                    <a:pt x="1249" y="2655"/>
                  </a:cubicBezTo>
                  <a:cubicBezTo>
                    <a:pt x="1249" y="2854"/>
                    <a:pt x="1087" y="3015"/>
                    <a:pt x="888" y="3015"/>
                  </a:cubicBezTo>
                  <a:lnTo>
                    <a:pt x="410" y="3015"/>
                  </a:lnTo>
                  <a:cubicBezTo>
                    <a:pt x="194" y="3015"/>
                    <a:pt x="18" y="3191"/>
                    <a:pt x="18" y="3408"/>
                  </a:cubicBezTo>
                  <a:cubicBezTo>
                    <a:pt x="18" y="3625"/>
                    <a:pt x="194" y="3800"/>
                    <a:pt x="410" y="3800"/>
                  </a:cubicBezTo>
                  <a:lnTo>
                    <a:pt x="888" y="3800"/>
                  </a:lnTo>
                  <a:cubicBezTo>
                    <a:pt x="1520" y="3800"/>
                    <a:pt x="2035" y="3286"/>
                    <a:pt x="2035" y="2654"/>
                  </a:cubicBezTo>
                  <a:cubicBezTo>
                    <a:pt x="2035" y="2365"/>
                    <a:pt x="1927" y="2102"/>
                    <a:pt x="1751" y="1900"/>
                  </a:cubicBezTo>
                  <a:cubicBezTo>
                    <a:pt x="1928" y="1698"/>
                    <a:pt x="2035" y="1435"/>
                    <a:pt x="2035" y="1147"/>
                  </a:cubicBezTo>
                  <a:cubicBezTo>
                    <a:pt x="2035" y="516"/>
                    <a:pt x="1520" y="1"/>
                    <a:pt x="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4867003" y="2906144"/>
              <a:ext cx="68884" cy="122346"/>
            </a:xfrm>
            <a:custGeom>
              <a:rect b="b" l="l" r="r" t="t"/>
              <a:pathLst>
                <a:path extrusionOk="0" h="3911" w="2202">
                  <a:moveTo>
                    <a:pt x="1102" y="785"/>
                  </a:moveTo>
                  <a:cubicBezTo>
                    <a:pt x="1276" y="785"/>
                    <a:pt x="1417" y="927"/>
                    <a:pt x="1417" y="1101"/>
                  </a:cubicBezTo>
                  <a:lnTo>
                    <a:pt x="1417" y="2810"/>
                  </a:lnTo>
                  <a:cubicBezTo>
                    <a:pt x="1417" y="2983"/>
                    <a:pt x="1275" y="3126"/>
                    <a:pt x="1102" y="3126"/>
                  </a:cubicBezTo>
                  <a:cubicBezTo>
                    <a:pt x="929" y="3126"/>
                    <a:pt x="787" y="2984"/>
                    <a:pt x="787" y="2810"/>
                  </a:cubicBezTo>
                  <a:lnTo>
                    <a:pt x="787" y="1101"/>
                  </a:lnTo>
                  <a:cubicBezTo>
                    <a:pt x="787" y="928"/>
                    <a:pt x="927" y="785"/>
                    <a:pt x="1102" y="785"/>
                  </a:cubicBezTo>
                  <a:close/>
                  <a:moveTo>
                    <a:pt x="1101" y="0"/>
                  </a:moveTo>
                  <a:cubicBezTo>
                    <a:pt x="494" y="0"/>
                    <a:pt x="1" y="495"/>
                    <a:pt x="1" y="1101"/>
                  </a:cubicBezTo>
                  <a:lnTo>
                    <a:pt x="1" y="2810"/>
                  </a:lnTo>
                  <a:cubicBezTo>
                    <a:pt x="1" y="3417"/>
                    <a:pt x="494" y="3911"/>
                    <a:pt x="1101" y="3911"/>
                  </a:cubicBezTo>
                  <a:cubicBezTo>
                    <a:pt x="1707" y="3911"/>
                    <a:pt x="2201" y="3417"/>
                    <a:pt x="2201" y="2810"/>
                  </a:cubicBezTo>
                  <a:lnTo>
                    <a:pt x="2201" y="1101"/>
                  </a:lnTo>
                  <a:cubicBezTo>
                    <a:pt x="2201" y="495"/>
                    <a:pt x="1707" y="0"/>
                    <a:pt x="11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4772530" y="2909648"/>
              <a:ext cx="65412" cy="117153"/>
            </a:xfrm>
            <a:custGeom>
              <a:rect b="b" l="l" r="r" t="t"/>
              <a:pathLst>
                <a:path extrusionOk="0" h="3745" w="2091">
                  <a:moveTo>
                    <a:pt x="1043" y="2199"/>
                  </a:moveTo>
                  <a:cubicBezTo>
                    <a:pt x="1187" y="2199"/>
                    <a:pt x="1304" y="2316"/>
                    <a:pt x="1304" y="2460"/>
                  </a:cubicBezTo>
                  <a:lnTo>
                    <a:pt x="1304" y="2698"/>
                  </a:lnTo>
                  <a:lnTo>
                    <a:pt x="1305" y="2698"/>
                  </a:lnTo>
                  <a:cubicBezTo>
                    <a:pt x="1305" y="2842"/>
                    <a:pt x="1188" y="2958"/>
                    <a:pt x="1044" y="2958"/>
                  </a:cubicBezTo>
                  <a:cubicBezTo>
                    <a:pt x="901" y="2958"/>
                    <a:pt x="785" y="2842"/>
                    <a:pt x="785" y="2698"/>
                  </a:cubicBezTo>
                  <a:lnTo>
                    <a:pt x="785" y="2452"/>
                  </a:lnTo>
                  <a:cubicBezTo>
                    <a:pt x="786" y="2385"/>
                    <a:pt x="812" y="2322"/>
                    <a:pt x="860" y="2275"/>
                  </a:cubicBezTo>
                  <a:cubicBezTo>
                    <a:pt x="909" y="2226"/>
                    <a:pt x="974" y="2199"/>
                    <a:pt x="1043" y="2199"/>
                  </a:cubicBezTo>
                  <a:close/>
                  <a:moveTo>
                    <a:pt x="1111" y="0"/>
                  </a:moveTo>
                  <a:cubicBezTo>
                    <a:pt x="500" y="0"/>
                    <a:pt x="1" y="498"/>
                    <a:pt x="1" y="1111"/>
                  </a:cubicBezTo>
                  <a:lnTo>
                    <a:pt x="1" y="2447"/>
                  </a:lnTo>
                  <a:lnTo>
                    <a:pt x="1" y="2460"/>
                  </a:lnTo>
                  <a:lnTo>
                    <a:pt x="1" y="2699"/>
                  </a:lnTo>
                  <a:lnTo>
                    <a:pt x="1" y="2709"/>
                  </a:lnTo>
                  <a:cubicBezTo>
                    <a:pt x="6" y="3282"/>
                    <a:pt x="473" y="3744"/>
                    <a:pt x="1046" y="3744"/>
                  </a:cubicBezTo>
                  <a:cubicBezTo>
                    <a:pt x="1622" y="3744"/>
                    <a:pt x="2091" y="3275"/>
                    <a:pt x="2091" y="2699"/>
                  </a:cubicBezTo>
                  <a:lnTo>
                    <a:pt x="2091" y="2460"/>
                  </a:lnTo>
                  <a:cubicBezTo>
                    <a:pt x="2090" y="1884"/>
                    <a:pt x="1622" y="1415"/>
                    <a:pt x="1046" y="1415"/>
                  </a:cubicBezTo>
                  <a:cubicBezTo>
                    <a:pt x="956" y="1415"/>
                    <a:pt x="869" y="1425"/>
                    <a:pt x="786" y="1446"/>
                  </a:cubicBezTo>
                  <a:lnTo>
                    <a:pt x="786" y="1111"/>
                  </a:lnTo>
                  <a:cubicBezTo>
                    <a:pt x="786" y="932"/>
                    <a:pt x="931" y="785"/>
                    <a:pt x="1111" y="785"/>
                  </a:cubicBezTo>
                  <a:lnTo>
                    <a:pt x="1628" y="785"/>
                  </a:lnTo>
                  <a:cubicBezTo>
                    <a:pt x="1844" y="785"/>
                    <a:pt x="2021" y="609"/>
                    <a:pt x="2021" y="393"/>
                  </a:cubicBezTo>
                  <a:cubicBezTo>
                    <a:pt x="2021" y="177"/>
                    <a:pt x="1844" y="0"/>
                    <a:pt x="16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5"/>
            <p:cNvSpPr/>
            <p:nvPr/>
          </p:nvSpPr>
          <p:spPr>
            <a:xfrm>
              <a:off x="4947931" y="2859596"/>
              <a:ext cx="33848" cy="33848"/>
            </a:xfrm>
            <a:custGeom>
              <a:rect b="b" l="l" r="r" t="t"/>
              <a:pathLst>
                <a:path extrusionOk="0" h="1082" w="1082">
                  <a:moveTo>
                    <a:pt x="541" y="1"/>
                  </a:moveTo>
                  <a:cubicBezTo>
                    <a:pt x="243" y="1"/>
                    <a:pt x="1" y="243"/>
                    <a:pt x="1" y="541"/>
                  </a:cubicBezTo>
                  <a:cubicBezTo>
                    <a:pt x="1" y="839"/>
                    <a:pt x="242" y="1081"/>
                    <a:pt x="541" y="1081"/>
                  </a:cubicBezTo>
                  <a:cubicBezTo>
                    <a:pt x="838" y="1081"/>
                    <a:pt x="1081" y="840"/>
                    <a:pt x="1081" y="541"/>
                  </a:cubicBezTo>
                  <a:cubicBezTo>
                    <a:pt x="1081" y="244"/>
                    <a:pt x="838" y="1"/>
                    <a:pt x="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 name="Google Shape;1991;p45"/>
          <p:cNvGrpSpPr/>
          <p:nvPr/>
        </p:nvGrpSpPr>
        <p:grpSpPr>
          <a:xfrm>
            <a:off x="3571563" y="3397557"/>
            <a:ext cx="332408" cy="418122"/>
            <a:chOff x="3299906" y="3459594"/>
            <a:chExt cx="332408" cy="418122"/>
          </a:xfrm>
        </p:grpSpPr>
        <p:sp>
          <p:nvSpPr>
            <p:cNvPr id="1992" name="Google Shape;1992;p45"/>
            <p:cNvSpPr/>
            <p:nvPr/>
          </p:nvSpPr>
          <p:spPr>
            <a:xfrm>
              <a:off x="3299906" y="3618228"/>
              <a:ext cx="45485" cy="44890"/>
            </a:xfrm>
            <a:custGeom>
              <a:rect b="b" l="l" r="r" t="t"/>
              <a:pathLst>
                <a:path extrusionOk="0" h="1435" w="1454">
                  <a:moveTo>
                    <a:pt x="668" y="1"/>
                  </a:moveTo>
                  <a:cubicBezTo>
                    <a:pt x="577" y="1"/>
                    <a:pt x="485" y="20"/>
                    <a:pt x="397" y="60"/>
                  </a:cubicBezTo>
                  <a:cubicBezTo>
                    <a:pt x="228" y="137"/>
                    <a:pt x="106" y="280"/>
                    <a:pt x="54" y="458"/>
                  </a:cubicBezTo>
                  <a:cubicBezTo>
                    <a:pt x="1" y="637"/>
                    <a:pt x="26" y="821"/>
                    <a:pt x="126" y="978"/>
                  </a:cubicBezTo>
                  <a:lnTo>
                    <a:pt x="275" y="1217"/>
                  </a:lnTo>
                  <a:cubicBezTo>
                    <a:pt x="321" y="1289"/>
                    <a:pt x="366" y="1362"/>
                    <a:pt x="410" y="1435"/>
                  </a:cubicBezTo>
                  <a:lnTo>
                    <a:pt x="1453" y="700"/>
                  </a:lnTo>
                  <a:lnTo>
                    <a:pt x="1213" y="306"/>
                  </a:lnTo>
                  <a:cubicBezTo>
                    <a:pt x="1094" y="110"/>
                    <a:pt x="885" y="1"/>
                    <a:pt x="6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3419562" y="3487780"/>
              <a:ext cx="32503" cy="32972"/>
            </a:xfrm>
            <a:custGeom>
              <a:rect b="b" l="l" r="r" t="t"/>
              <a:pathLst>
                <a:path extrusionOk="0" h="1054" w="1039">
                  <a:moveTo>
                    <a:pt x="512" y="1"/>
                  </a:moveTo>
                  <a:cubicBezTo>
                    <a:pt x="220" y="1"/>
                    <a:pt x="1" y="207"/>
                    <a:pt x="1" y="481"/>
                  </a:cubicBezTo>
                  <a:lnTo>
                    <a:pt x="1" y="1053"/>
                  </a:lnTo>
                  <a:lnTo>
                    <a:pt x="1038" y="1053"/>
                  </a:lnTo>
                  <a:lnTo>
                    <a:pt x="1038" y="481"/>
                  </a:lnTo>
                  <a:lnTo>
                    <a:pt x="1039" y="481"/>
                  </a:lnTo>
                  <a:cubicBezTo>
                    <a:pt x="1039" y="207"/>
                    <a:pt x="819" y="1"/>
                    <a:pt x="5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3326308" y="3528384"/>
              <a:ext cx="305880" cy="349332"/>
            </a:xfrm>
            <a:custGeom>
              <a:rect b="b" l="l" r="r" t="t"/>
              <a:pathLst>
                <a:path extrusionOk="0" h="11167" w="9778">
                  <a:moveTo>
                    <a:pt x="4254" y="5299"/>
                  </a:moveTo>
                  <a:cubicBezTo>
                    <a:pt x="4499" y="5299"/>
                    <a:pt x="4697" y="5497"/>
                    <a:pt x="4697" y="5741"/>
                  </a:cubicBezTo>
                  <a:cubicBezTo>
                    <a:pt x="4698" y="5984"/>
                    <a:pt x="4499" y="6183"/>
                    <a:pt x="4254" y="6183"/>
                  </a:cubicBezTo>
                  <a:cubicBezTo>
                    <a:pt x="4010" y="6183"/>
                    <a:pt x="3812" y="5984"/>
                    <a:pt x="3812" y="5741"/>
                  </a:cubicBezTo>
                  <a:cubicBezTo>
                    <a:pt x="3812" y="5496"/>
                    <a:pt x="4011" y="5299"/>
                    <a:pt x="4254" y="5299"/>
                  </a:cubicBezTo>
                  <a:close/>
                  <a:moveTo>
                    <a:pt x="7569" y="5299"/>
                  </a:moveTo>
                  <a:cubicBezTo>
                    <a:pt x="7813" y="5299"/>
                    <a:pt x="8011" y="5497"/>
                    <a:pt x="8011" y="5741"/>
                  </a:cubicBezTo>
                  <a:cubicBezTo>
                    <a:pt x="8012" y="5984"/>
                    <a:pt x="7813" y="6183"/>
                    <a:pt x="7569" y="6183"/>
                  </a:cubicBezTo>
                  <a:cubicBezTo>
                    <a:pt x="7324" y="6183"/>
                    <a:pt x="7126" y="5984"/>
                    <a:pt x="7126" y="5741"/>
                  </a:cubicBezTo>
                  <a:cubicBezTo>
                    <a:pt x="7126" y="5496"/>
                    <a:pt x="7325" y="5299"/>
                    <a:pt x="7569" y="5299"/>
                  </a:cubicBezTo>
                  <a:close/>
                  <a:moveTo>
                    <a:pt x="4903" y="0"/>
                  </a:moveTo>
                  <a:lnTo>
                    <a:pt x="4903" y="3598"/>
                  </a:lnTo>
                  <a:cubicBezTo>
                    <a:pt x="4903" y="3842"/>
                    <a:pt x="4705" y="4041"/>
                    <a:pt x="4460" y="4041"/>
                  </a:cubicBezTo>
                  <a:cubicBezTo>
                    <a:pt x="4453" y="4041"/>
                    <a:pt x="4446" y="4040"/>
                    <a:pt x="4438" y="4040"/>
                  </a:cubicBezTo>
                  <a:cubicBezTo>
                    <a:pt x="4200" y="4029"/>
                    <a:pt x="4017" y="3824"/>
                    <a:pt x="4017" y="3586"/>
                  </a:cubicBezTo>
                  <a:lnTo>
                    <a:pt x="4017" y="642"/>
                  </a:lnTo>
                  <a:lnTo>
                    <a:pt x="2980" y="642"/>
                  </a:lnTo>
                  <a:lnTo>
                    <a:pt x="2980" y="3319"/>
                  </a:lnTo>
                  <a:lnTo>
                    <a:pt x="2980" y="5886"/>
                  </a:lnTo>
                  <a:cubicBezTo>
                    <a:pt x="2959" y="6143"/>
                    <a:pt x="2745" y="6303"/>
                    <a:pt x="2525" y="6303"/>
                  </a:cubicBezTo>
                  <a:cubicBezTo>
                    <a:pt x="2409" y="6303"/>
                    <a:pt x="2291" y="6259"/>
                    <a:pt x="2199" y="6160"/>
                  </a:cubicBezTo>
                  <a:lnTo>
                    <a:pt x="2159" y="6117"/>
                  </a:lnTo>
                  <a:lnTo>
                    <a:pt x="1067" y="4327"/>
                  </a:lnTo>
                  <a:lnTo>
                    <a:pt x="1" y="5079"/>
                  </a:lnTo>
                  <a:cubicBezTo>
                    <a:pt x="499" y="6018"/>
                    <a:pt x="919" y="7030"/>
                    <a:pt x="1252" y="8102"/>
                  </a:cubicBezTo>
                  <a:cubicBezTo>
                    <a:pt x="1523" y="8971"/>
                    <a:pt x="2074" y="9752"/>
                    <a:pt x="2807" y="10299"/>
                  </a:cubicBezTo>
                  <a:cubicBezTo>
                    <a:pt x="3564" y="10866"/>
                    <a:pt x="4467" y="11164"/>
                    <a:pt x="5415" y="11164"/>
                  </a:cubicBezTo>
                  <a:lnTo>
                    <a:pt x="5467" y="11164"/>
                  </a:lnTo>
                  <a:lnTo>
                    <a:pt x="5467" y="8994"/>
                  </a:lnTo>
                  <a:lnTo>
                    <a:pt x="4240" y="8994"/>
                  </a:lnTo>
                  <a:cubicBezTo>
                    <a:pt x="3995" y="8994"/>
                    <a:pt x="3797" y="8795"/>
                    <a:pt x="3797" y="8551"/>
                  </a:cubicBezTo>
                  <a:lnTo>
                    <a:pt x="3797" y="7136"/>
                  </a:lnTo>
                  <a:cubicBezTo>
                    <a:pt x="3797" y="6892"/>
                    <a:pt x="3995" y="6693"/>
                    <a:pt x="4240" y="6693"/>
                  </a:cubicBezTo>
                  <a:cubicBezTo>
                    <a:pt x="4247" y="6693"/>
                    <a:pt x="4255" y="6693"/>
                    <a:pt x="4262" y="6694"/>
                  </a:cubicBezTo>
                  <a:cubicBezTo>
                    <a:pt x="4500" y="6705"/>
                    <a:pt x="4683" y="6910"/>
                    <a:pt x="4683" y="7148"/>
                  </a:cubicBezTo>
                  <a:lnTo>
                    <a:pt x="4683" y="8107"/>
                  </a:lnTo>
                  <a:lnTo>
                    <a:pt x="5468" y="8107"/>
                  </a:lnTo>
                  <a:lnTo>
                    <a:pt x="5468" y="6148"/>
                  </a:lnTo>
                  <a:cubicBezTo>
                    <a:pt x="5468" y="5903"/>
                    <a:pt x="5667" y="5705"/>
                    <a:pt x="5913" y="5705"/>
                  </a:cubicBezTo>
                  <a:cubicBezTo>
                    <a:pt x="5919" y="5705"/>
                    <a:pt x="5926" y="5706"/>
                    <a:pt x="5933" y="5706"/>
                  </a:cubicBezTo>
                  <a:cubicBezTo>
                    <a:pt x="6171" y="5717"/>
                    <a:pt x="6354" y="5922"/>
                    <a:pt x="6354" y="6161"/>
                  </a:cubicBezTo>
                  <a:lnTo>
                    <a:pt x="6354" y="8109"/>
                  </a:lnTo>
                  <a:lnTo>
                    <a:pt x="7139" y="8109"/>
                  </a:lnTo>
                  <a:lnTo>
                    <a:pt x="7139" y="7137"/>
                  </a:lnTo>
                  <a:cubicBezTo>
                    <a:pt x="7139" y="6892"/>
                    <a:pt x="7338" y="6694"/>
                    <a:pt x="7583" y="6694"/>
                  </a:cubicBezTo>
                  <a:cubicBezTo>
                    <a:pt x="7589" y="6694"/>
                    <a:pt x="7596" y="6694"/>
                    <a:pt x="7603" y="6695"/>
                  </a:cubicBezTo>
                  <a:cubicBezTo>
                    <a:pt x="7842" y="6706"/>
                    <a:pt x="8025" y="6911"/>
                    <a:pt x="8025" y="7150"/>
                  </a:cubicBezTo>
                  <a:lnTo>
                    <a:pt x="8025" y="8552"/>
                  </a:lnTo>
                  <a:cubicBezTo>
                    <a:pt x="8025" y="8798"/>
                    <a:pt x="7826" y="8995"/>
                    <a:pt x="7582" y="8995"/>
                  </a:cubicBezTo>
                  <a:lnTo>
                    <a:pt x="6355" y="8995"/>
                  </a:lnTo>
                  <a:lnTo>
                    <a:pt x="6355" y="11166"/>
                  </a:lnTo>
                  <a:lnTo>
                    <a:pt x="6636" y="11166"/>
                  </a:lnTo>
                  <a:cubicBezTo>
                    <a:pt x="7475" y="11166"/>
                    <a:pt x="8264" y="10839"/>
                    <a:pt x="8857" y="10244"/>
                  </a:cubicBezTo>
                  <a:cubicBezTo>
                    <a:pt x="9451" y="9650"/>
                    <a:pt x="9777" y="8860"/>
                    <a:pt x="9775" y="8020"/>
                  </a:cubicBezTo>
                  <a:lnTo>
                    <a:pt x="9771" y="5310"/>
                  </a:lnTo>
                  <a:lnTo>
                    <a:pt x="9778" y="2155"/>
                  </a:lnTo>
                  <a:lnTo>
                    <a:pt x="8757" y="2155"/>
                  </a:lnTo>
                  <a:lnTo>
                    <a:pt x="8754" y="3840"/>
                  </a:lnTo>
                  <a:cubicBezTo>
                    <a:pt x="8754" y="4084"/>
                    <a:pt x="8555" y="4283"/>
                    <a:pt x="8311" y="4283"/>
                  </a:cubicBezTo>
                  <a:lnTo>
                    <a:pt x="8310" y="4283"/>
                  </a:lnTo>
                  <a:cubicBezTo>
                    <a:pt x="8064" y="4283"/>
                    <a:pt x="7868" y="4084"/>
                    <a:pt x="7868" y="3840"/>
                  </a:cubicBezTo>
                  <a:lnTo>
                    <a:pt x="7872" y="1537"/>
                  </a:lnTo>
                  <a:lnTo>
                    <a:pt x="7872" y="1534"/>
                  </a:lnTo>
                  <a:lnTo>
                    <a:pt x="7872" y="1530"/>
                  </a:lnTo>
                  <a:lnTo>
                    <a:pt x="7873" y="301"/>
                  </a:lnTo>
                  <a:lnTo>
                    <a:pt x="6825" y="301"/>
                  </a:lnTo>
                  <a:lnTo>
                    <a:pt x="6825" y="3598"/>
                  </a:lnTo>
                  <a:cubicBezTo>
                    <a:pt x="6825" y="3842"/>
                    <a:pt x="6627" y="4041"/>
                    <a:pt x="6383" y="4041"/>
                  </a:cubicBezTo>
                  <a:cubicBezTo>
                    <a:pt x="6375" y="4041"/>
                    <a:pt x="6368" y="4040"/>
                    <a:pt x="6361" y="4040"/>
                  </a:cubicBezTo>
                  <a:cubicBezTo>
                    <a:pt x="6123" y="4029"/>
                    <a:pt x="5939" y="3824"/>
                    <a:pt x="5939" y="3586"/>
                  </a:cubicBezTo>
                  <a:lnTo>
                    <a:pt x="5939" y="2"/>
                  </a:lnTo>
                  <a:lnTo>
                    <a:pt x="49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3539874" y="3471106"/>
              <a:ext cx="32878" cy="39041"/>
            </a:xfrm>
            <a:custGeom>
              <a:rect b="b" l="l" r="r" t="t"/>
              <a:pathLst>
                <a:path extrusionOk="0" h="1248" w="1051">
                  <a:moveTo>
                    <a:pt x="519" y="0"/>
                  </a:moveTo>
                  <a:cubicBezTo>
                    <a:pt x="239" y="0"/>
                    <a:pt x="11" y="228"/>
                    <a:pt x="10" y="509"/>
                  </a:cubicBezTo>
                  <a:cubicBezTo>
                    <a:pt x="10" y="526"/>
                    <a:pt x="8" y="542"/>
                    <a:pt x="7" y="559"/>
                  </a:cubicBezTo>
                  <a:lnTo>
                    <a:pt x="0" y="1218"/>
                  </a:lnTo>
                  <a:lnTo>
                    <a:pt x="0" y="1248"/>
                  </a:lnTo>
                  <a:lnTo>
                    <a:pt x="1049" y="1248"/>
                  </a:lnTo>
                  <a:lnTo>
                    <a:pt x="1051" y="511"/>
                  </a:lnTo>
                  <a:cubicBezTo>
                    <a:pt x="1051" y="375"/>
                    <a:pt x="997" y="247"/>
                    <a:pt x="902" y="150"/>
                  </a:cubicBezTo>
                  <a:cubicBezTo>
                    <a:pt x="806" y="54"/>
                    <a:pt x="677" y="0"/>
                    <a:pt x="5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3479749" y="3459594"/>
              <a:ext cx="32440" cy="41168"/>
            </a:xfrm>
            <a:custGeom>
              <a:rect b="b" l="l" r="r" t="t"/>
              <a:pathLst>
                <a:path extrusionOk="0" h="1316" w="1037">
                  <a:moveTo>
                    <a:pt x="511" y="0"/>
                  </a:moveTo>
                  <a:cubicBezTo>
                    <a:pt x="230" y="0"/>
                    <a:pt x="0" y="230"/>
                    <a:pt x="0" y="510"/>
                  </a:cubicBezTo>
                  <a:lnTo>
                    <a:pt x="0" y="1313"/>
                  </a:lnTo>
                  <a:lnTo>
                    <a:pt x="1036" y="1315"/>
                  </a:lnTo>
                  <a:lnTo>
                    <a:pt x="1036" y="409"/>
                  </a:lnTo>
                  <a:cubicBezTo>
                    <a:pt x="1018" y="313"/>
                    <a:pt x="969" y="223"/>
                    <a:pt x="898" y="150"/>
                  </a:cubicBezTo>
                  <a:cubicBezTo>
                    <a:pt x="802" y="53"/>
                    <a:pt x="674"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3600249" y="3534891"/>
              <a:ext cx="32065" cy="33191"/>
            </a:xfrm>
            <a:custGeom>
              <a:rect b="b" l="l" r="r" t="t"/>
              <a:pathLst>
                <a:path extrusionOk="0" h="1061" w="1025">
                  <a:moveTo>
                    <a:pt x="515" y="1"/>
                  </a:moveTo>
                  <a:cubicBezTo>
                    <a:pt x="235" y="1"/>
                    <a:pt x="5" y="229"/>
                    <a:pt x="4" y="508"/>
                  </a:cubicBezTo>
                  <a:cubicBezTo>
                    <a:pt x="4" y="517"/>
                    <a:pt x="3" y="524"/>
                    <a:pt x="3" y="532"/>
                  </a:cubicBezTo>
                  <a:lnTo>
                    <a:pt x="1" y="1060"/>
                  </a:lnTo>
                  <a:lnTo>
                    <a:pt x="1024" y="1060"/>
                  </a:lnTo>
                  <a:lnTo>
                    <a:pt x="1025" y="512"/>
                  </a:lnTo>
                  <a:cubicBezTo>
                    <a:pt x="1025" y="375"/>
                    <a:pt x="972" y="247"/>
                    <a:pt x="876" y="151"/>
                  </a:cubicBezTo>
                  <a:cubicBezTo>
                    <a:pt x="779" y="55"/>
                    <a:pt x="651" y="1"/>
                    <a:pt x="5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01" name="Shape 2001"/>
        <p:cNvGrpSpPr/>
        <p:nvPr/>
      </p:nvGrpSpPr>
      <p:grpSpPr>
        <a:xfrm>
          <a:off x="0" y="0"/>
          <a:ext cx="0" cy="0"/>
          <a:chOff x="0" y="0"/>
          <a:chExt cx="0" cy="0"/>
        </a:xfrm>
      </p:grpSpPr>
      <p:sp>
        <p:nvSpPr>
          <p:cNvPr id="2002" name="Google Shape;2002;p46"/>
          <p:cNvSpPr txBox="1"/>
          <p:nvPr>
            <p:ph type="title"/>
          </p:nvPr>
        </p:nvSpPr>
        <p:spPr>
          <a:xfrm>
            <a:off x="1172550" y="3692925"/>
            <a:ext cx="6798900" cy="87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47"/>
          <p:cNvSpPr txBox="1"/>
          <p:nvPr>
            <p:ph type="title"/>
          </p:nvPr>
        </p:nvSpPr>
        <p:spPr>
          <a:xfrm>
            <a:off x="5188500" y="835632"/>
            <a:ext cx="3238200" cy="2056500"/>
          </a:xfrm>
          <a:prstGeom prst="rect">
            <a:avLst/>
          </a:prstGeom>
        </p:spPr>
        <p:txBody>
          <a:bodyPr anchorCtr="0" anchor="ctr" bIns="91425" lIns="91425" spcFirstLastPara="1" rIns="365750" wrap="square" tIns="91425">
            <a:noAutofit/>
          </a:bodyPr>
          <a:lstStyle/>
          <a:p>
            <a:pPr indent="0" lvl="0" marL="0" rtl="0" algn="l">
              <a:spcBef>
                <a:spcPts val="0"/>
              </a:spcBef>
              <a:spcAft>
                <a:spcPts val="0"/>
              </a:spcAft>
              <a:buClr>
                <a:schemeClr val="dk1"/>
              </a:buClr>
              <a:buSzPts val="1100"/>
              <a:buFont typeface="Arial"/>
              <a:buNone/>
            </a:pPr>
            <a:r>
              <a:rPr lang="en"/>
              <a:t>A picture always reinforces the concept</a:t>
            </a:r>
            <a:endParaRPr/>
          </a:p>
        </p:txBody>
      </p:sp>
      <p:sp>
        <p:nvSpPr>
          <p:cNvPr id="2008" name="Google Shape;2008;p47"/>
          <p:cNvSpPr txBox="1"/>
          <p:nvPr>
            <p:ph idx="1" type="subTitle"/>
          </p:nvPr>
        </p:nvSpPr>
        <p:spPr>
          <a:xfrm>
            <a:off x="5188500" y="2902750"/>
            <a:ext cx="3238200" cy="130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
        <p:nvSpPr>
          <p:cNvPr id="2009" name="Google Shape;2009;p47"/>
          <p:cNvSpPr/>
          <p:nvPr/>
        </p:nvSpPr>
        <p:spPr>
          <a:xfrm>
            <a:off x="721197" y="654263"/>
            <a:ext cx="4003200" cy="3708600"/>
          </a:xfrm>
          <a:prstGeom prst="roundRect">
            <a:avLst>
              <a:gd fmla="val 8047" name="adj"/>
            </a:avLst>
          </a:prstGeom>
          <a:solidFill>
            <a:schemeClr val="dk2"/>
          </a:solidFill>
          <a:ln>
            <a:noFill/>
          </a:ln>
          <a:effectLst>
            <a:outerShdw rotWithShape="0" algn="bl" dir="7860000" dist="161925">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10" name="Google Shape;2010;p47"/>
          <p:cNvPicPr preferRelativeResize="0"/>
          <p:nvPr/>
        </p:nvPicPr>
        <p:blipFill rotWithShape="1">
          <a:blip r:embed="rId3">
            <a:alphaModFix/>
          </a:blip>
          <a:srcRect b="0" l="14192" r="14199" t="0"/>
          <a:stretch/>
        </p:blipFill>
        <p:spPr>
          <a:xfrm flipH="1">
            <a:off x="721346" y="654263"/>
            <a:ext cx="3984600" cy="3708600"/>
          </a:xfrm>
          <a:prstGeom prst="roundRect">
            <a:avLst>
              <a:gd fmla="val 7898" name="adj"/>
            </a:avLst>
          </a:prstGeom>
          <a:noFill/>
          <a:ln>
            <a:noFill/>
          </a:ln>
        </p:spPr>
      </p:pic>
      <p:sp>
        <p:nvSpPr>
          <p:cNvPr id="2011" name="Google Shape;2011;p47"/>
          <p:cNvSpPr/>
          <p:nvPr/>
        </p:nvSpPr>
        <p:spPr>
          <a:xfrm>
            <a:off x="3675094" y="1460351"/>
            <a:ext cx="462359" cy="462382"/>
          </a:xfrm>
          <a:custGeom>
            <a:rect b="b" l="l" r="r" t="t"/>
            <a:pathLst>
              <a:path extrusionOk="0" h="19849" w="19848">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2" name="Google Shape;2012;p47"/>
          <p:cNvGrpSpPr/>
          <p:nvPr/>
        </p:nvGrpSpPr>
        <p:grpSpPr>
          <a:xfrm>
            <a:off x="865512" y="991637"/>
            <a:ext cx="609540" cy="583574"/>
            <a:chOff x="3105300" y="593625"/>
            <a:chExt cx="256800" cy="245850"/>
          </a:xfrm>
        </p:grpSpPr>
        <p:sp>
          <p:nvSpPr>
            <p:cNvPr id="2013" name="Google Shape;2013;p47"/>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7"/>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7"/>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7"/>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0" name="Shape 2020"/>
        <p:cNvGrpSpPr/>
        <p:nvPr/>
      </p:nvGrpSpPr>
      <p:grpSpPr>
        <a:xfrm>
          <a:off x="0" y="0"/>
          <a:ext cx="0" cy="0"/>
          <a:chOff x="0" y="0"/>
          <a:chExt cx="0" cy="0"/>
        </a:xfrm>
      </p:grpSpPr>
      <p:sp>
        <p:nvSpPr>
          <p:cNvPr id="2021" name="Google Shape;2021;p48"/>
          <p:cNvSpPr/>
          <p:nvPr/>
        </p:nvSpPr>
        <p:spPr>
          <a:xfrm>
            <a:off x="713100" y="2097300"/>
            <a:ext cx="3088500" cy="2034600"/>
          </a:xfrm>
          <a:prstGeom prst="roundRect">
            <a:avLst>
              <a:gd fmla="val 8047" name="adj"/>
            </a:avLst>
          </a:prstGeom>
          <a:solidFill>
            <a:schemeClr val="accent2"/>
          </a:solidFill>
          <a:ln>
            <a:noFill/>
          </a:ln>
          <a:effectLst>
            <a:outerShdw rotWithShape="0" algn="bl" dir="7860000" dist="161925">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8"/>
          <p:cNvSpPr/>
          <p:nvPr/>
        </p:nvSpPr>
        <p:spPr>
          <a:xfrm>
            <a:off x="4116000" y="1341775"/>
            <a:ext cx="4314900" cy="2787300"/>
          </a:xfrm>
          <a:prstGeom prst="roundRect">
            <a:avLst>
              <a:gd fmla="val 8047" name="adj"/>
            </a:avLst>
          </a:prstGeom>
          <a:solidFill>
            <a:schemeClr val="accent2"/>
          </a:solidFill>
          <a:ln>
            <a:noFill/>
          </a:ln>
          <a:effectLst>
            <a:outerShdw rotWithShape="0" algn="bl" dir="7860000" dist="161925">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8"/>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Budget</a:t>
            </a:r>
            <a:endParaRPr>
              <a:solidFill>
                <a:schemeClr val="accent1"/>
              </a:solidFill>
            </a:endParaRPr>
          </a:p>
        </p:txBody>
      </p:sp>
      <p:sp>
        <p:nvSpPr>
          <p:cNvPr id="2024" name="Google Shape;2024;p48"/>
          <p:cNvSpPr/>
          <p:nvPr/>
        </p:nvSpPr>
        <p:spPr>
          <a:xfrm>
            <a:off x="728925" y="1329425"/>
            <a:ext cx="3072600" cy="4782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chemeClr val="accent1"/>
                </a:solidFill>
                <a:latin typeface="Orbitron"/>
                <a:ea typeface="Orbitron"/>
                <a:cs typeface="Orbitron"/>
                <a:sym typeface="Orbitron"/>
              </a:rPr>
              <a:t>$50,000,000</a:t>
            </a:r>
            <a:endParaRPr b="1" sz="2700">
              <a:solidFill>
                <a:schemeClr val="accent1"/>
              </a:solidFill>
              <a:latin typeface="Orbitron"/>
              <a:ea typeface="Orbitron"/>
              <a:cs typeface="Orbitron"/>
              <a:sym typeface="Orbitron"/>
            </a:endParaRPr>
          </a:p>
        </p:txBody>
      </p:sp>
      <p:sp>
        <p:nvSpPr>
          <p:cNvPr id="2025" name="Google Shape;2025;p48"/>
          <p:cNvSpPr txBox="1"/>
          <p:nvPr/>
        </p:nvSpPr>
        <p:spPr>
          <a:xfrm>
            <a:off x="1259941" y="2664561"/>
            <a:ext cx="823800" cy="3042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34%</a:t>
            </a:r>
            <a:endParaRPr b="1" sz="2000">
              <a:solidFill>
                <a:schemeClr val="accent1"/>
              </a:solidFill>
              <a:latin typeface="Orbitron"/>
              <a:ea typeface="Orbitron"/>
              <a:cs typeface="Orbitron"/>
              <a:sym typeface="Orbitron"/>
            </a:endParaRPr>
          </a:p>
        </p:txBody>
      </p:sp>
      <p:sp>
        <p:nvSpPr>
          <p:cNvPr id="2026" name="Google Shape;2026;p48"/>
          <p:cNvSpPr txBox="1"/>
          <p:nvPr/>
        </p:nvSpPr>
        <p:spPr>
          <a:xfrm>
            <a:off x="1260036" y="2360361"/>
            <a:ext cx="823800" cy="3042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Archivo Light"/>
                <a:ea typeface="Archivo Light"/>
                <a:cs typeface="Archivo Light"/>
                <a:sym typeface="Archivo Light"/>
              </a:rPr>
              <a:t>Budget 1</a:t>
            </a:r>
            <a:endParaRPr>
              <a:solidFill>
                <a:schemeClr val="dk1"/>
              </a:solidFill>
              <a:latin typeface="Archivo Light"/>
              <a:ea typeface="Archivo Light"/>
              <a:cs typeface="Archivo Light"/>
              <a:sym typeface="Archivo Light"/>
            </a:endParaRPr>
          </a:p>
        </p:txBody>
      </p:sp>
      <p:sp>
        <p:nvSpPr>
          <p:cNvPr id="2027" name="Google Shape;2027;p48"/>
          <p:cNvSpPr txBox="1"/>
          <p:nvPr/>
        </p:nvSpPr>
        <p:spPr>
          <a:xfrm>
            <a:off x="1259941" y="3539186"/>
            <a:ext cx="823800" cy="3042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11</a:t>
            </a:r>
            <a:r>
              <a:rPr b="1" lang="en" sz="2000">
                <a:solidFill>
                  <a:schemeClr val="accent1"/>
                </a:solidFill>
                <a:latin typeface="Orbitron"/>
                <a:ea typeface="Orbitron"/>
                <a:cs typeface="Orbitron"/>
                <a:sym typeface="Orbitron"/>
              </a:rPr>
              <a:t>%</a:t>
            </a:r>
            <a:endParaRPr b="1" sz="2000">
              <a:solidFill>
                <a:schemeClr val="accent1"/>
              </a:solidFill>
              <a:latin typeface="Orbitron"/>
              <a:ea typeface="Orbitron"/>
              <a:cs typeface="Orbitron"/>
              <a:sym typeface="Orbitron"/>
            </a:endParaRPr>
          </a:p>
        </p:txBody>
      </p:sp>
      <p:sp>
        <p:nvSpPr>
          <p:cNvPr id="2028" name="Google Shape;2028;p48"/>
          <p:cNvSpPr txBox="1"/>
          <p:nvPr/>
        </p:nvSpPr>
        <p:spPr>
          <a:xfrm>
            <a:off x="1260036" y="3234986"/>
            <a:ext cx="823800" cy="3042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Archivo Light"/>
                <a:ea typeface="Archivo Light"/>
                <a:cs typeface="Archivo Light"/>
                <a:sym typeface="Archivo Light"/>
              </a:rPr>
              <a:t>Budget 3</a:t>
            </a:r>
            <a:endParaRPr>
              <a:solidFill>
                <a:schemeClr val="dk1"/>
              </a:solidFill>
              <a:latin typeface="Archivo Light"/>
              <a:ea typeface="Archivo Light"/>
              <a:cs typeface="Archivo Light"/>
              <a:sym typeface="Archivo Light"/>
            </a:endParaRPr>
          </a:p>
        </p:txBody>
      </p:sp>
      <p:sp>
        <p:nvSpPr>
          <p:cNvPr id="2029" name="Google Shape;2029;p48"/>
          <p:cNvSpPr txBox="1"/>
          <p:nvPr/>
        </p:nvSpPr>
        <p:spPr>
          <a:xfrm>
            <a:off x="2811890" y="2664561"/>
            <a:ext cx="823800" cy="3042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35</a:t>
            </a:r>
            <a:r>
              <a:rPr b="1" lang="en" sz="2000">
                <a:solidFill>
                  <a:schemeClr val="accent1"/>
                </a:solidFill>
                <a:latin typeface="Orbitron"/>
                <a:ea typeface="Orbitron"/>
                <a:cs typeface="Orbitron"/>
                <a:sym typeface="Orbitron"/>
              </a:rPr>
              <a:t>%</a:t>
            </a:r>
            <a:endParaRPr b="1" sz="2000">
              <a:solidFill>
                <a:schemeClr val="accent1"/>
              </a:solidFill>
              <a:latin typeface="Orbitron"/>
              <a:ea typeface="Orbitron"/>
              <a:cs typeface="Orbitron"/>
              <a:sym typeface="Orbitron"/>
            </a:endParaRPr>
          </a:p>
        </p:txBody>
      </p:sp>
      <p:sp>
        <p:nvSpPr>
          <p:cNvPr id="2030" name="Google Shape;2030;p48"/>
          <p:cNvSpPr txBox="1"/>
          <p:nvPr/>
        </p:nvSpPr>
        <p:spPr>
          <a:xfrm>
            <a:off x="2811985" y="2360361"/>
            <a:ext cx="823800" cy="3042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Archivo Light"/>
                <a:ea typeface="Archivo Light"/>
                <a:cs typeface="Archivo Light"/>
                <a:sym typeface="Archivo Light"/>
              </a:rPr>
              <a:t>Budget 2</a:t>
            </a:r>
            <a:endParaRPr>
              <a:solidFill>
                <a:schemeClr val="dk1"/>
              </a:solidFill>
              <a:latin typeface="Archivo Light"/>
              <a:ea typeface="Archivo Light"/>
              <a:cs typeface="Archivo Light"/>
              <a:sym typeface="Archivo Light"/>
            </a:endParaRPr>
          </a:p>
        </p:txBody>
      </p:sp>
      <p:sp>
        <p:nvSpPr>
          <p:cNvPr id="2031" name="Google Shape;2031;p48"/>
          <p:cNvSpPr txBox="1"/>
          <p:nvPr/>
        </p:nvSpPr>
        <p:spPr>
          <a:xfrm>
            <a:off x="2811890" y="3539186"/>
            <a:ext cx="823800" cy="3042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38</a:t>
            </a:r>
            <a:r>
              <a:rPr b="1" lang="en" sz="2000">
                <a:solidFill>
                  <a:schemeClr val="accent1"/>
                </a:solidFill>
                <a:latin typeface="Orbitron"/>
                <a:ea typeface="Orbitron"/>
                <a:cs typeface="Orbitron"/>
                <a:sym typeface="Orbitron"/>
              </a:rPr>
              <a:t>%</a:t>
            </a:r>
            <a:endParaRPr b="1" sz="2000">
              <a:solidFill>
                <a:schemeClr val="accent1"/>
              </a:solidFill>
              <a:latin typeface="Orbitron"/>
              <a:ea typeface="Orbitron"/>
              <a:cs typeface="Orbitron"/>
              <a:sym typeface="Orbitron"/>
            </a:endParaRPr>
          </a:p>
        </p:txBody>
      </p:sp>
      <p:sp>
        <p:nvSpPr>
          <p:cNvPr id="2032" name="Google Shape;2032;p48"/>
          <p:cNvSpPr txBox="1"/>
          <p:nvPr/>
        </p:nvSpPr>
        <p:spPr>
          <a:xfrm>
            <a:off x="2811985" y="3234986"/>
            <a:ext cx="823800" cy="3042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Archivo Light"/>
                <a:ea typeface="Archivo Light"/>
                <a:cs typeface="Archivo Light"/>
                <a:sym typeface="Archivo Light"/>
              </a:rPr>
              <a:t>Budget 4</a:t>
            </a:r>
            <a:endParaRPr>
              <a:solidFill>
                <a:schemeClr val="dk1"/>
              </a:solidFill>
              <a:latin typeface="Archivo Light"/>
              <a:ea typeface="Archivo Light"/>
              <a:cs typeface="Archivo Light"/>
              <a:sym typeface="Archivo Light"/>
            </a:endParaRPr>
          </a:p>
        </p:txBody>
      </p:sp>
      <p:grpSp>
        <p:nvGrpSpPr>
          <p:cNvPr id="2033" name="Google Shape;2033;p48"/>
          <p:cNvGrpSpPr/>
          <p:nvPr/>
        </p:nvGrpSpPr>
        <p:grpSpPr>
          <a:xfrm>
            <a:off x="829379" y="2465071"/>
            <a:ext cx="418091" cy="418091"/>
            <a:chOff x="1325229" y="1337546"/>
            <a:chExt cx="418091" cy="418091"/>
          </a:xfrm>
        </p:grpSpPr>
        <p:sp>
          <p:nvSpPr>
            <p:cNvPr id="2034" name="Google Shape;2034;p48"/>
            <p:cNvSpPr/>
            <p:nvPr/>
          </p:nvSpPr>
          <p:spPr>
            <a:xfrm>
              <a:off x="1325229" y="1337546"/>
              <a:ext cx="418091" cy="418091"/>
            </a:xfrm>
            <a:custGeom>
              <a:rect b="b" l="l" r="r" t="t"/>
              <a:pathLst>
                <a:path extrusionOk="0" h="13365" w="13365">
                  <a:moveTo>
                    <a:pt x="7073" y="1679"/>
                  </a:moveTo>
                  <a:cubicBezTo>
                    <a:pt x="9658" y="1879"/>
                    <a:pt x="11701" y="4047"/>
                    <a:pt x="11701" y="6682"/>
                  </a:cubicBezTo>
                  <a:cubicBezTo>
                    <a:pt x="11700" y="9318"/>
                    <a:pt x="9658" y="11485"/>
                    <a:pt x="7073" y="11685"/>
                  </a:cubicBezTo>
                  <a:lnTo>
                    <a:pt x="7073" y="11207"/>
                  </a:lnTo>
                  <a:cubicBezTo>
                    <a:pt x="7073" y="10991"/>
                    <a:pt x="6898" y="10816"/>
                    <a:pt x="6683" y="10816"/>
                  </a:cubicBezTo>
                  <a:cubicBezTo>
                    <a:pt x="6466" y="10816"/>
                    <a:pt x="6292" y="10992"/>
                    <a:pt x="6292" y="11207"/>
                  </a:cubicBezTo>
                  <a:lnTo>
                    <a:pt x="6292" y="11685"/>
                  </a:lnTo>
                  <a:cubicBezTo>
                    <a:pt x="3706" y="11485"/>
                    <a:pt x="1663" y="9317"/>
                    <a:pt x="1663" y="6682"/>
                  </a:cubicBezTo>
                  <a:cubicBezTo>
                    <a:pt x="1663" y="4047"/>
                    <a:pt x="3707" y="1879"/>
                    <a:pt x="6292" y="1679"/>
                  </a:cubicBezTo>
                  <a:lnTo>
                    <a:pt x="6292" y="2312"/>
                  </a:lnTo>
                  <a:cubicBezTo>
                    <a:pt x="6292" y="2528"/>
                    <a:pt x="6467" y="2702"/>
                    <a:pt x="6683" y="2702"/>
                  </a:cubicBezTo>
                  <a:cubicBezTo>
                    <a:pt x="6899" y="2702"/>
                    <a:pt x="7073" y="2526"/>
                    <a:pt x="7073" y="2312"/>
                  </a:cubicBezTo>
                  <a:lnTo>
                    <a:pt x="7073" y="1679"/>
                  </a:lnTo>
                  <a:close/>
                  <a:moveTo>
                    <a:pt x="6683" y="0"/>
                  </a:moveTo>
                  <a:cubicBezTo>
                    <a:pt x="6466" y="0"/>
                    <a:pt x="6292" y="176"/>
                    <a:pt x="6292" y="391"/>
                  </a:cubicBezTo>
                  <a:lnTo>
                    <a:pt x="6292" y="894"/>
                  </a:lnTo>
                  <a:cubicBezTo>
                    <a:pt x="4888" y="986"/>
                    <a:pt x="3584" y="1577"/>
                    <a:pt x="2580" y="2580"/>
                  </a:cubicBezTo>
                  <a:cubicBezTo>
                    <a:pt x="1578" y="3584"/>
                    <a:pt x="988" y="4888"/>
                    <a:pt x="894" y="6292"/>
                  </a:cubicBezTo>
                  <a:lnTo>
                    <a:pt x="391" y="6292"/>
                  </a:lnTo>
                  <a:cubicBezTo>
                    <a:pt x="175" y="6292"/>
                    <a:pt x="1" y="6467"/>
                    <a:pt x="1" y="6682"/>
                  </a:cubicBezTo>
                  <a:cubicBezTo>
                    <a:pt x="1" y="6899"/>
                    <a:pt x="176" y="7073"/>
                    <a:pt x="391" y="7073"/>
                  </a:cubicBezTo>
                  <a:lnTo>
                    <a:pt x="894" y="7073"/>
                  </a:lnTo>
                  <a:cubicBezTo>
                    <a:pt x="986" y="8477"/>
                    <a:pt x="1578" y="9781"/>
                    <a:pt x="2580" y="10785"/>
                  </a:cubicBezTo>
                  <a:cubicBezTo>
                    <a:pt x="3584" y="11787"/>
                    <a:pt x="4888" y="12378"/>
                    <a:pt x="6292" y="12470"/>
                  </a:cubicBezTo>
                  <a:lnTo>
                    <a:pt x="6292" y="12973"/>
                  </a:lnTo>
                  <a:cubicBezTo>
                    <a:pt x="6292" y="13190"/>
                    <a:pt x="6467" y="13365"/>
                    <a:pt x="6683" y="13365"/>
                  </a:cubicBezTo>
                  <a:cubicBezTo>
                    <a:pt x="6899" y="13365"/>
                    <a:pt x="7073" y="13188"/>
                    <a:pt x="7073" y="12973"/>
                  </a:cubicBezTo>
                  <a:lnTo>
                    <a:pt x="7073" y="12470"/>
                  </a:lnTo>
                  <a:cubicBezTo>
                    <a:pt x="8477" y="12378"/>
                    <a:pt x="9781" y="11787"/>
                    <a:pt x="10785" y="10785"/>
                  </a:cubicBezTo>
                  <a:cubicBezTo>
                    <a:pt x="11787" y="9781"/>
                    <a:pt x="12377" y="8477"/>
                    <a:pt x="12470" y="7073"/>
                  </a:cubicBezTo>
                  <a:lnTo>
                    <a:pt x="12973" y="7073"/>
                  </a:lnTo>
                  <a:cubicBezTo>
                    <a:pt x="13190" y="7073"/>
                    <a:pt x="13365" y="6898"/>
                    <a:pt x="13365" y="6682"/>
                  </a:cubicBezTo>
                  <a:cubicBezTo>
                    <a:pt x="13365" y="6466"/>
                    <a:pt x="13188" y="6292"/>
                    <a:pt x="12973" y="6292"/>
                  </a:cubicBezTo>
                  <a:lnTo>
                    <a:pt x="12470" y="6292"/>
                  </a:lnTo>
                  <a:cubicBezTo>
                    <a:pt x="12377" y="4888"/>
                    <a:pt x="11787" y="3584"/>
                    <a:pt x="10785" y="2580"/>
                  </a:cubicBezTo>
                  <a:cubicBezTo>
                    <a:pt x="9781" y="1577"/>
                    <a:pt x="8477" y="987"/>
                    <a:pt x="7073" y="894"/>
                  </a:cubicBezTo>
                  <a:lnTo>
                    <a:pt x="7073" y="391"/>
                  </a:lnTo>
                  <a:cubicBezTo>
                    <a:pt x="7073" y="175"/>
                    <a:pt x="6898" y="0"/>
                    <a:pt x="66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8"/>
            <p:cNvSpPr/>
            <p:nvPr/>
          </p:nvSpPr>
          <p:spPr>
            <a:xfrm>
              <a:off x="1471506" y="1483854"/>
              <a:ext cx="125505" cy="125474"/>
            </a:xfrm>
            <a:custGeom>
              <a:rect b="b" l="l" r="r" t="t"/>
              <a:pathLst>
                <a:path extrusionOk="0" h="4011" w="4012">
                  <a:moveTo>
                    <a:pt x="2006" y="908"/>
                  </a:moveTo>
                  <a:cubicBezTo>
                    <a:pt x="2611" y="908"/>
                    <a:pt x="3103" y="1400"/>
                    <a:pt x="3103" y="2005"/>
                  </a:cubicBezTo>
                  <a:cubicBezTo>
                    <a:pt x="3103" y="2611"/>
                    <a:pt x="2611" y="3103"/>
                    <a:pt x="2006" y="3103"/>
                  </a:cubicBezTo>
                  <a:cubicBezTo>
                    <a:pt x="1399" y="3103"/>
                    <a:pt x="907" y="2611"/>
                    <a:pt x="907" y="2005"/>
                  </a:cubicBezTo>
                  <a:cubicBezTo>
                    <a:pt x="907" y="1400"/>
                    <a:pt x="1399" y="908"/>
                    <a:pt x="2006" y="908"/>
                  </a:cubicBezTo>
                  <a:close/>
                  <a:moveTo>
                    <a:pt x="2006" y="0"/>
                  </a:moveTo>
                  <a:cubicBezTo>
                    <a:pt x="898" y="0"/>
                    <a:pt x="0" y="898"/>
                    <a:pt x="0" y="2005"/>
                  </a:cubicBezTo>
                  <a:cubicBezTo>
                    <a:pt x="0" y="3113"/>
                    <a:pt x="898" y="4011"/>
                    <a:pt x="2006" y="4011"/>
                  </a:cubicBezTo>
                  <a:cubicBezTo>
                    <a:pt x="3113" y="4011"/>
                    <a:pt x="4011" y="3113"/>
                    <a:pt x="4011" y="2005"/>
                  </a:cubicBezTo>
                  <a:cubicBezTo>
                    <a:pt x="4012" y="898"/>
                    <a:pt x="3113" y="0"/>
                    <a:pt x="20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8"/>
            <p:cNvSpPr/>
            <p:nvPr/>
          </p:nvSpPr>
          <p:spPr>
            <a:xfrm>
              <a:off x="1524374" y="1536753"/>
              <a:ext cx="19708" cy="19677"/>
            </a:xfrm>
            <a:custGeom>
              <a:rect b="b" l="l" r="r" t="t"/>
              <a:pathLst>
                <a:path extrusionOk="0" h="629" w="630">
                  <a:moveTo>
                    <a:pt x="316" y="1"/>
                  </a:moveTo>
                  <a:cubicBezTo>
                    <a:pt x="142" y="1"/>
                    <a:pt x="1" y="141"/>
                    <a:pt x="1" y="314"/>
                  </a:cubicBezTo>
                  <a:cubicBezTo>
                    <a:pt x="1" y="488"/>
                    <a:pt x="142" y="628"/>
                    <a:pt x="316" y="628"/>
                  </a:cubicBezTo>
                  <a:cubicBezTo>
                    <a:pt x="488" y="628"/>
                    <a:pt x="629" y="488"/>
                    <a:pt x="629" y="314"/>
                  </a:cubicBezTo>
                  <a:cubicBezTo>
                    <a:pt x="629" y="141"/>
                    <a:pt x="490" y="1"/>
                    <a:pt x="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8"/>
            <p:cNvSpPr/>
            <p:nvPr/>
          </p:nvSpPr>
          <p:spPr>
            <a:xfrm>
              <a:off x="1398493" y="1488077"/>
              <a:ext cx="71043" cy="116246"/>
            </a:xfrm>
            <a:custGeom>
              <a:rect b="b" l="l" r="r" t="t"/>
              <a:pathLst>
                <a:path extrusionOk="0" h="3716" w="2271">
                  <a:moveTo>
                    <a:pt x="2271" y="0"/>
                  </a:moveTo>
                  <a:lnTo>
                    <a:pt x="2271" y="0"/>
                  </a:lnTo>
                  <a:cubicBezTo>
                    <a:pt x="1122" y="442"/>
                    <a:pt x="434" y="1185"/>
                    <a:pt x="126" y="1593"/>
                  </a:cubicBezTo>
                  <a:cubicBezTo>
                    <a:pt x="0" y="1757"/>
                    <a:pt x="2" y="1984"/>
                    <a:pt x="130" y="2148"/>
                  </a:cubicBezTo>
                  <a:cubicBezTo>
                    <a:pt x="437" y="2544"/>
                    <a:pt x="1117" y="3268"/>
                    <a:pt x="2248" y="3716"/>
                  </a:cubicBezTo>
                  <a:cubicBezTo>
                    <a:pt x="1798" y="3206"/>
                    <a:pt x="1550" y="2558"/>
                    <a:pt x="1550" y="1872"/>
                  </a:cubicBezTo>
                  <a:cubicBezTo>
                    <a:pt x="1550" y="1173"/>
                    <a:pt x="1806" y="513"/>
                    <a:pt x="22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8"/>
            <p:cNvSpPr/>
            <p:nvPr/>
          </p:nvSpPr>
          <p:spPr>
            <a:xfrm>
              <a:off x="1598920" y="1488859"/>
              <a:ext cx="71043" cy="116308"/>
            </a:xfrm>
            <a:custGeom>
              <a:rect b="b" l="l" r="r" t="t"/>
              <a:pathLst>
                <a:path extrusionOk="0" h="3718" w="2271">
                  <a:moveTo>
                    <a:pt x="23" y="0"/>
                  </a:moveTo>
                  <a:lnTo>
                    <a:pt x="23" y="0"/>
                  </a:lnTo>
                  <a:cubicBezTo>
                    <a:pt x="474" y="511"/>
                    <a:pt x="721" y="1159"/>
                    <a:pt x="721" y="1845"/>
                  </a:cubicBezTo>
                  <a:cubicBezTo>
                    <a:pt x="721" y="2544"/>
                    <a:pt x="466" y="3204"/>
                    <a:pt x="1" y="3718"/>
                  </a:cubicBezTo>
                  <a:cubicBezTo>
                    <a:pt x="1150" y="3273"/>
                    <a:pt x="1837" y="2532"/>
                    <a:pt x="2145" y="2123"/>
                  </a:cubicBezTo>
                  <a:cubicBezTo>
                    <a:pt x="2271" y="1959"/>
                    <a:pt x="2269" y="1732"/>
                    <a:pt x="2141" y="1568"/>
                  </a:cubicBezTo>
                  <a:cubicBezTo>
                    <a:pt x="1834" y="1171"/>
                    <a:pt x="1155" y="447"/>
                    <a:pt x="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48"/>
          <p:cNvGrpSpPr/>
          <p:nvPr/>
        </p:nvGrpSpPr>
        <p:grpSpPr>
          <a:xfrm>
            <a:off x="870657" y="3353537"/>
            <a:ext cx="335536" cy="418091"/>
            <a:chOff x="1325198" y="1996261"/>
            <a:chExt cx="335536" cy="418091"/>
          </a:xfrm>
        </p:grpSpPr>
        <p:sp>
          <p:nvSpPr>
            <p:cNvPr id="2040" name="Google Shape;2040;p48"/>
            <p:cNvSpPr/>
            <p:nvPr/>
          </p:nvSpPr>
          <p:spPr>
            <a:xfrm>
              <a:off x="1418889" y="2114228"/>
              <a:ext cx="146340" cy="71793"/>
            </a:xfrm>
            <a:custGeom>
              <a:rect b="b" l="l" r="r" t="t"/>
              <a:pathLst>
                <a:path extrusionOk="0" h="2295" w="4678">
                  <a:moveTo>
                    <a:pt x="4474" y="1"/>
                  </a:moveTo>
                  <a:lnTo>
                    <a:pt x="205" y="2"/>
                  </a:lnTo>
                  <a:cubicBezTo>
                    <a:pt x="92" y="2"/>
                    <a:pt x="1" y="93"/>
                    <a:pt x="1" y="205"/>
                  </a:cubicBezTo>
                  <a:lnTo>
                    <a:pt x="1" y="2053"/>
                  </a:lnTo>
                  <a:cubicBezTo>
                    <a:pt x="1" y="2167"/>
                    <a:pt x="93" y="2261"/>
                    <a:pt x="207" y="2264"/>
                  </a:cubicBezTo>
                  <a:lnTo>
                    <a:pt x="1226" y="2277"/>
                  </a:lnTo>
                  <a:lnTo>
                    <a:pt x="1228" y="2277"/>
                  </a:lnTo>
                  <a:cubicBezTo>
                    <a:pt x="1334" y="2277"/>
                    <a:pt x="1423" y="2198"/>
                    <a:pt x="1436" y="2093"/>
                  </a:cubicBezTo>
                  <a:cubicBezTo>
                    <a:pt x="1490" y="1649"/>
                    <a:pt x="1870" y="1314"/>
                    <a:pt x="2318" y="1314"/>
                  </a:cubicBezTo>
                  <a:cubicBezTo>
                    <a:pt x="2765" y="1314"/>
                    <a:pt x="3144" y="1648"/>
                    <a:pt x="3198" y="2091"/>
                  </a:cubicBezTo>
                  <a:lnTo>
                    <a:pt x="3206" y="2150"/>
                  </a:lnTo>
                  <a:cubicBezTo>
                    <a:pt x="3216" y="2225"/>
                    <a:pt x="3279" y="2281"/>
                    <a:pt x="3355" y="2283"/>
                  </a:cubicBezTo>
                  <a:lnTo>
                    <a:pt x="4524" y="2294"/>
                  </a:lnTo>
                  <a:cubicBezTo>
                    <a:pt x="4525" y="2294"/>
                    <a:pt x="4526" y="2294"/>
                    <a:pt x="4526" y="2294"/>
                  </a:cubicBezTo>
                  <a:cubicBezTo>
                    <a:pt x="4579" y="2294"/>
                    <a:pt x="4614" y="2267"/>
                    <a:pt x="4632" y="2250"/>
                  </a:cubicBezTo>
                  <a:cubicBezTo>
                    <a:pt x="4648" y="2235"/>
                    <a:pt x="4673" y="2203"/>
                    <a:pt x="4675" y="2155"/>
                  </a:cubicBezTo>
                  <a:lnTo>
                    <a:pt x="4675" y="1119"/>
                  </a:lnTo>
                  <a:cubicBezTo>
                    <a:pt x="4675" y="1114"/>
                    <a:pt x="4677" y="1109"/>
                    <a:pt x="4677" y="1103"/>
                  </a:cubicBezTo>
                  <a:lnTo>
                    <a:pt x="4677" y="203"/>
                  </a:lnTo>
                  <a:cubicBezTo>
                    <a:pt x="4677" y="150"/>
                    <a:pt x="4655" y="98"/>
                    <a:pt x="4618" y="59"/>
                  </a:cubicBezTo>
                  <a:cubicBezTo>
                    <a:pt x="4580" y="21"/>
                    <a:pt x="4529" y="1"/>
                    <a:pt x="44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8"/>
            <p:cNvSpPr/>
            <p:nvPr/>
          </p:nvSpPr>
          <p:spPr>
            <a:xfrm>
              <a:off x="1444822" y="2277209"/>
              <a:ext cx="90688" cy="41199"/>
            </a:xfrm>
            <a:custGeom>
              <a:rect b="b" l="l" r="r" t="t"/>
              <a:pathLst>
                <a:path extrusionOk="0" h="1317" w="2899">
                  <a:moveTo>
                    <a:pt x="307" y="1"/>
                  </a:moveTo>
                  <a:lnTo>
                    <a:pt x="210" y="320"/>
                  </a:lnTo>
                  <a:cubicBezTo>
                    <a:pt x="164" y="474"/>
                    <a:pt x="92" y="616"/>
                    <a:pt x="1" y="740"/>
                  </a:cubicBezTo>
                  <a:cubicBezTo>
                    <a:pt x="383" y="1112"/>
                    <a:pt x="887" y="1317"/>
                    <a:pt x="1421" y="1317"/>
                  </a:cubicBezTo>
                  <a:cubicBezTo>
                    <a:pt x="1967" y="1317"/>
                    <a:pt x="2479" y="1106"/>
                    <a:pt x="2864" y="720"/>
                  </a:cubicBezTo>
                  <a:lnTo>
                    <a:pt x="2899" y="684"/>
                  </a:lnTo>
                  <a:cubicBezTo>
                    <a:pt x="2821" y="572"/>
                    <a:pt x="2758" y="448"/>
                    <a:pt x="2713" y="314"/>
                  </a:cubicBezTo>
                  <a:lnTo>
                    <a:pt x="2621" y="35"/>
                  </a:lnTo>
                  <a:cubicBezTo>
                    <a:pt x="2275" y="175"/>
                    <a:pt x="1898" y="252"/>
                    <a:pt x="1507" y="252"/>
                  </a:cubicBezTo>
                  <a:cubicBezTo>
                    <a:pt x="1502" y="252"/>
                    <a:pt x="1497" y="252"/>
                    <a:pt x="1492" y="252"/>
                  </a:cubicBezTo>
                  <a:cubicBezTo>
                    <a:pt x="1075" y="252"/>
                    <a:pt x="674" y="163"/>
                    <a:pt x="3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8"/>
            <p:cNvSpPr/>
            <p:nvPr/>
          </p:nvSpPr>
          <p:spPr>
            <a:xfrm>
              <a:off x="1464781" y="2077596"/>
              <a:ext cx="54588" cy="12200"/>
            </a:xfrm>
            <a:custGeom>
              <a:rect b="b" l="l" r="r" t="t"/>
              <a:pathLst>
                <a:path extrusionOk="0" h="390" w="1745">
                  <a:moveTo>
                    <a:pt x="872" y="1"/>
                  </a:moveTo>
                  <a:cubicBezTo>
                    <a:pt x="629" y="1"/>
                    <a:pt x="386" y="84"/>
                    <a:pt x="175" y="251"/>
                  </a:cubicBezTo>
                  <a:lnTo>
                    <a:pt x="1" y="389"/>
                  </a:lnTo>
                  <a:lnTo>
                    <a:pt x="1745" y="389"/>
                  </a:lnTo>
                  <a:lnTo>
                    <a:pt x="1570" y="251"/>
                  </a:lnTo>
                  <a:cubicBezTo>
                    <a:pt x="1358" y="84"/>
                    <a:pt x="1115" y="1"/>
                    <a:pt x="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8"/>
            <p:cNvSpPr/>
            <p:nvPr/>
          </p:nvSpPr>
          <p:spPr>
            <a:xfrm>
              <a:off x="1588628" y="2139566"/>
              <a:ext cx="32158" cy="57529"/>
            </a:xfrm>
            <a:custGeom>
              <a:rect b="b" l="l" r="r" t="t"/>
              <a:pathLst>
                <a:path extrusionOk="0" h="1839" w="1028">
                  <a:moveTo>
                    <a:pt x="34" y="0"/>
                  </a:moveTo>
                  <a:lnTo>
                    <a:pt x="34" y="1332"/>
                  </a:lnTo>
                  <a:cubicBezTo>
                    <a:pt x="34" y="1344"/>
                    <a:pt x="34" y="1356"/>
                    <a:pt x="33" y="1367"/>
                  </a:cubicBezTo>
                  <a:cubicBezTo>
                    <a:pt x="33" y="1529"/>
                    <a:pt x="22" y="1684"/>
                    <a:pt x="0" y="1838"/>
                  </a:cubicBezTo>
                  <a:lnTo>
                    <a:pt x="108" y="1838"/>
                  </a:lnTo>
                  <a:cubicBezTo>
                    <a:pt x="616" y="1838"/>
                    <a:pt x="1027" y="1427"/>
                    <a:pt x="1027" y="919"/>
                  </a:cubicBezTo>
                  <a:cubicBezTo>
                    <a:pt x="1027" y="411"/>
                    <a:pt x="616"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8"/>
            <p:cNvSpPr/>
            <p:nvPr/>
          </p:nvSpPr>
          <p:spPr>
            <a:xfrm>
              <a:off x="1423425" y="2179764"/>
              <a:ext cx="136830" cy="80865"/>
            </a:xfrm>
            <a:custGeom>
              <a:rect b="b" l="l" r="r" t="t"/>
              <a:pathLst>
                <a:path extrusionOk="0" h="2585" w="4374">
                  <a:moveTo>
                    <a:pt x="2172" y="0"/>
                  </a:moveTo>
                  <a:cubicBezTo>
                    <a:pt x="2120" y="0"/>
                    <a:pt x="2075" y="40"/>
                    <a:pt x="2068" y="93"/>
                  </a:cubicBezTo>
                  <a:cubicBezTo>
                    <a:pt x="2006" y="591"/>
                    <a:pt x="1584" y="964"/>
                    <a:pt x="1084" y="964"/>
                  </a:cubicBezTo>
                  <a:cubicBezTo>
                    <a:pt x="1079" y="964"/>
                    <a:pt x="1074" y="964"/>
                    <a:pt x="1069" y="964"/>
                  </a:cubicBezTo>
                  <a:lnTo>
                    <a:pt x="52" y="951"/>
                  </a:lnTo>
                  <a:cubicBezTo>
                    <a:pt x="35" y="951"/>
                    <a:pt x="17" y="949"/>
                    <a:pt x="0" y="948"/>
                  </a:cubicBezTo>
                  <a:lnTo>
                    <a:pt x="0" y="948"/>
                  </a:lnTo>
                  <a:cubicBezTo>
                    <a:pt x="333" y="1903"/>
                    <a:pt x="1189" y="2584"/>
                    <a:pt x="2192" y="2584"/>
                  </a:cubicBezTo>
                  <a:cubicBezTo>
                    <a:pt x="2194" y="2584"/>
                    <a:pt x="2196" y="2584"/>
                    <a:pt x="2198" y="2584"/>
                  </a:cubicBezTo>
                  <a:cubicBezTo>
                    <a:pt x="3188" y="2584"/>
                    <a:pt x="4034" y="1919"/>
                    <a:pt x="4373" y="982"/>
                  </a:cubicBezTo>
                  <a:lnTo>
                    <a:pt x="4371" y="982"/>
                  </a:lnTo>
                  <a:lnTo>
                    <a:pt x="3204" y="970"/>
                  </a:lnTo>
                  <a:cubicBezTo>
                    <a:pt x="2737" y="966"/>
                    <a:pt x="2341" y="614"/>
                    <a:pt x="2284" y="150"/>
                  </a:cubicBezTo>
                  <a:lnTo>
                    <a:pt x="2277" y="93"/>
                  </a:lnTo>
                  <a:cubicBezTo>
                    <a:pt x="2270" y="40"/>
                    <a:pt x="2225" y="0"/>
                    <a:pt x="2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8"/>
            <p:cNvSpPr/>
            <p:nvPr/>
          </p:nvSpPr>
          <p:spPr>
            <a:xfrm>
              <a:off x="1364176" y="2139566"/>
              <a:ext cx="31220" cy="57529"/>
            </a:xfrm>
            <a:custGeom>
              <a:rect b="b" l="l" r="r" t="t"/>
              <a:pathLst>
                <a:path extrusionOk="0" h="1839" w="998">
                  <a:moveTo>
                    <a:pt x="920" y="0"/>
                  </a:moveTo>
                  <a:cubicBezTo>
                    <a:pt x="412" y="0"/>
                    <a:pt x="1" y="411"/>
                    <a:pt x="1" y="919"/>
                  </a:cubicBezTo>
                  <a:cubicBezTo>
                    <a:pt x="1" y="1427"/>
                    <a:pt x="412" y="1838"/>
                    <a:pt x="920" y="1838"/>
                  </a:cubicBezTo>
                  <a:lnTo>
                    <a:pt x="998" y="1838"/>
                  </a:lnTo>
                  <a:cubicBezTo>
                    <a:pt x="976" y="1682"/>
                    <a:pt x="965" y="1520"/>
                    <a:pt x="965" y="1357"/>
                  </a:cubicBezTo>
                  <a:lnTo>
                    <a:pt x="965" y="773"/>
                  </a:lnTo>
                  <a:cubicBezTo>
                    <a:pt x="965" y="761"/>
                    <a:pt x="966" y="750"/>
                    <a:pt x="966" y="739"/>
                  </a:cubicBezTo>
                  <a:lnTo>
                    <a:pt x="9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8"/>
            <p:cNvSpPr/>
            <p:nvPr/>
          </p:nvSpPr>
          <p:spPr>
            <a:xfrm>
              <a:off x="1325198" y="2313654"/>
              <a:ext cx="335536" cy="100698"/>
            </a:xfrm>
            <a:custGeom>
              <a:rect b="b" l="l" r="r" t="t"/>
              <a:pathLst>
                <a:path extrusionOk="0" h="3219" w="10726">
                  <a:moveTo>
                    <a:pt x="7346" y="0"/>
                  </a:moveTo>
                  <a:cubicBezTo>
                    <a:pt x="7334" y="17"/>
                    <a:pt x="7320" y="36"/>
                    <a:pt x="7303" y="52"/>
                  </a:cubicBezTo>
                  <a:lnTo>
                    <a:pt x="7244" y="111"/>
                  </a:lnTo>
                  <a:cubicBezTo>
                    <a:pt x="6710" y="644"/>
                    <a:pt x="6002" y="939"/>
                    <a:pt x="5248" y="939"/>
                  </a:cubicBezTo>
                  <a:cubicBezTo>
                    <a:pt x="4495" y="939"/>
                    <a:pt x="3787" y="644"/>
                    <a:pt x="3253" y="111"/>
                  </a:cubicBezTo>
                  <a:cubicBezTo>
                    <a:pt x="3233" y="90"/>
                    <a:pt x="3215" y="69"/>
                    <a:pt x="3201" y="44"/>
                  </a:cubicBezTo>
                  <a:lnTo>
                    <a:pt x="1181" y="520"/>
                  </a:lnTo>
                  <a:cubicBezTo>
                    <a:pt x="744" y="668"/>
                    <a:pt x="413" y="1058"/>
                    <a:pt x="315" y="1541"/>
                  </a:cubicBezTo>
                  <a:lnTo>
                    <a:pt x="28" y="2950"/>
                  </a:lnTo>
                  <a:cubicBezTo>
                    <a:pt x="1" y="3089"/>
                    <a:pt x="98" y="3219"/>
                    <a:pt x="228" y="3219"/>
                  </a:cubicBezTo>
                  <a:lnTo>
                    <a:pt x="10498" y="3219"/>
                  </a:lnTo>
                  <a:cubicBezTo>
                    <a:pt x="10628" y="3218"/>
                    <a:pt x="10725" y="3084"/>
                    <a:pt x="10694" y="2945"/>
                  </a:cubicBezTo>
                  <a:lnTo>
                    <a:pt x="10355" y="1428"/>
                  </a:lnTo>
                  <a:cubicBezTo>
                    <a:pt x="10244" y="939"/>
                    <a:pt x="9896" y="552"/>
                    <a:pt x="9447" y="421"/>
                  </a:cubicBezTo>
                  <a:lnTo>
                    <a:pt x="7409" y="21"/>
                  </a:lnTo>
                  <a:cubicBezTo>
                    <a:pt x="7387" y="13"/>
                    <a:pt x="7367" y="6"/>
                    <a:pt x="7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8"/>
            <p:cNvSpPr/>
            <p:nvPr/>
          </p:nvSpPr>
          <p:spPr>
            <a:xfrm>
              <a:off x="1399807" y="1996261"/>
              <a:ext cx="182533" cy="104859"/>
            </a:xfrm>
            <a:custGeom>
              <a:rect b="b" l="l" r="r" t="t"/>
              <a:pathLst>
                <a:path extrusionOk="0" h="3352" w="5835">
                  <a:moveTo>
                    <a:pt x="4546" y="1"/>
                  </a:moveTo>
                  <a:lnTo>
                    <a:pt x="2975" y="34"/>
                  </a:lnTo>
                  <a:cubicBezTo>
                    <a:pt x="1838" y="58"/>
                    <a:pt x="900" y="397"/>
                    <a:pt x="366" y="1399"/>
                  </a:cubicBezTo>
                  <a:cubicBezTo>
                    <a:pt x="354" y="1421"/>
                    <a:pt x="344" y="1442"/>
                    <a:pt x="332" y="1464"/>
                  </a:cubicBezTo>
                  <a:cubicBezTo>
                    <a:pt x="260" y="1604"/>
                    <a:pt x="75" y="1895"/>
                    <a:pt x="31" y="2387"/>
                  </a:cubicBezTo>
                  <a:cubicBezTo>
                    <a:pt x="1" y="2729"/>
                    <a:pt x="14" y="3056"/>
                    <a:pt x="52" y="3351"/>
                  </a:cubicBezTo>
                  <a:cubicBezTo>
                    <a:pt x="233" y="3131"/>
                    <a:pt x="507" y="2989"/>
                    <a:pt x="812" y="2989"/>
                  </a:cubicBezTo>
                  <a:lnTo>
                    <a:pt x="1767" y="2237"/>
                  </a:lnTo>
                  <a:cubicBezTo>
                    <a:pt x="2121" y="1958"/>
                    <a:pt x="2536" y="1819"/>
                    <a:pt x="2950" y="1819"/>
                  </a:cubicBezTo>
                  <a:cubicBezTo>
                    <a:pt x="3364" y="1819"/>
                    <a:pt x="3777" y="1958"/>
                    <a:pt x="4130" y="2235"/>
                  </a:cubicBezTo>
                  <a:lnTo>
                    <a:pt x="5085" y="2988"/>
                  </a:lnTo>
                  <a:cubicBezTo>
                    <a:pt x="5332" y="2988"/>
                    <a:pt x="5562" y="3078"/>
                    <a:pt x="5743" y="3242"/>
                  </a:cubicBezTo>
                  <a:cubicBezTo>
                    <a:pt x="5797" y="2855"/>
                    <a:pt x="5834" y="2463"/>
                    <a:pt x="5825" y="2165"/>
                  </a:cubicBezTo>
                  <a:cubicBezTo>
                    <a:pt x="5809" y="1666"/>
                    <a:pt x="5571" y="874"/>
                    <a:pt x="5372" y="448"/>
                  </a:cubicBezTo>
                  <a:cubicBezTo>
                    <a:pt x="5224" y="134"/>
                    <a:pt x="4930" y="21"/>
                    <a:pt x="4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 name="Google Shape;2048;p48"/>
          <p:cNvGrpSpPr/>
          <p:nvPr/>
        </p:nvGrpSpPr>
        <p:grpSpPr>
          <a:xfrm>
            <a:off x="2432013" y="2465066"/>
            <a:ext cx="236996" cy="418091"/>
            <a:chOff x="3328874" y="4190228"/>
            <a:chExt cx="236996" cy="418091"/>
          </a:xfrm>
        </p:grpSpPr>
        <p:sp>
          <p:nvSpPr>
            <p:cNvPr id="2049" name="Google Shape;2049;p48"/>
            <p:cNvSpPr/>
            <p:nvPr/>
          </p:nvSpPr>
          <p:spPr>
            <a:xfrm>
              <a:off x="3328874" y="4190228"/>
              <a:ext cx="236996" cy="418091"/>
            </a:xfrm>
            <a:custGeom>
              <a:rect b="b" l="l" r="r" t="t"/>
              <a:pathLst>
                <a:path extrusionOk="0" h="13365" w="7576">
                  <a:moveTo>
                    <a:pt x="4440" y="1233"/>
                  </a:moveTo>
                  <a:cubicBezTo>
                    <a:pt x="4658" y="1233"/>
                    <a:pt x="4833" y="1411"/>
                    <a:pt x="4833" y="1627"/>
                  </a:cubicBezTo>
                  <a:cubicBezTo>
                    <a:pt x="4833" y="1845"/>
                    <a:pt x="4657" y="2021"/>
                    <a:pt x="4440" y="2021"/>
                  </a:cubicBezTo>
                  <a:lnTo>
                    <a:pt x="3118" y="2021"/>
                  </a:lnTo>
                  <a:cubicBezTo>
                    <a:pt x="2900" y="2021"/>
                    <a:pt x="2724" y="1844"/>
                    <a:pt x="2724" y="1627"/>
                  </a:cubicBezTo>
                  <a:cubicBezTo>
                    <a:pt x="2724" y="1411"/>
                    <a:pt x="2902" y="1233"/>
                    <a:pt x="3118" y="1233"/>
                  </a:cubicBezTo>
                  <a:close/>
                  <a:moveTo>
                    <a:pt x="3789" y="3361"/>
                  </a:moveTo>
                  <a:cubicBezTo>
                    <a:pt x="4406" y="3361"/>
                    <a:pt x="4907" y="3863"/>
                    <a:pt x="4907" y="4479"/>
                  </a:cubicBezTo>
                  <a:lnTo>
                    <a:pt x="4907" y="6179"/>
                  </a:lnTo>
                  <a:cubicBezTo>
                    <a:pt x="4907" y="6796"/>
                    <a:pt x="4406" y="7297"/>
                    <a:pt x="3789" y="7297"/>
                  </a:cubicBezTo>
                  <a:cubicBezTo>
                    <a:pt x="3172" y="7297"/>
                    <a:pt x="2671" y="6796"/>
                    <a:pt x="2671" y="6179"/>
                  </a:cubicBezTo>
                  <a:lnTo>
                    <a:pt x="2671" y="4479"/>
                  </a:lnTo>
                  <a:cubicBezTo>
                    <a:pt x="2671" y="3861"/>
                    <a:pt x="3172" y="3361"/>
                    <a:pt x="3789" y="3361"/>
                  </a:cubicBezTo>
                  <a:close/>
                  <a:moveTo>
                    <a:pt x="5832" y="6010"/>
                  </a:moveTo>
                  <a:cubicBezTo>
                    <a:pt x="6050" y="6010"/>
                    <a:pt x="6226" y="6187"/>
                    <a:pt x="6226" y="6403"/>
                  </a:cubicBezTo>
                  <a:cubicBezTo>
                    <a:pt x="6227" y="7040"/>
                    <a:pt x="5969" y="7643"/>
                    <a:pt x="5498" y="8096"/>
                  </a:cubicBezTo>
                  <a:cubicBezTo>
                    <a:pt x="5131" y="8450"/>
                    <a:pt x="4673" y="8679"/>
                    <a:pt x="4182" y="8758"/>
                  </a:cubicBezTo>
                  <a:lnTo>
                    <a:pt x="4182" y="9220"/>
                  </a:lnTo>
                  <a:lnTo>
                    <a:pt x="4611" y="9220"/>
                  </a:lnTo>
                  <a:cubicBezTo>
                    <a:pt x="4828" y="9220"/>
                    <a:pt x="5004" y="9397"/>
                    <a:pt x="5004" y="9614"/>
                  </a:cubicBezTo>
                  <a:cubicBezTo>
                    <a:pt x="5004" y="9833"/>
                    <a:pt x="4827" y="10008"/>
                    <a:pt x="4611" y="10008"/>
                  </a:cubicBezTo>
                  <a:lnTo>
                    <a:pt x="2966" y="10008"/>
                  </a:lnTo>
                  <a:cubicBezTo>
                    <a:pt x="2749" y="10008"/>
                    <a:pt x="2573" y="9831"/>
                    <a:pt x="2573" y="9614"/>
                  </a:cubicBezTo>
                  <a:cubicBezTo>
                    <a:pt x="2573" y="9397"/>
                    <a:pt x="2750" y="9220"/>
                    <a:pt x="2966" y="9220"/>
                  </a:cubicBezTo>
                  <a:lnTo>
                    <a:pt x="3395" y="9220"/>
                  </a:lnTo>
                  <a:lnTo>
                    <a:pt x="3395" y="8758"/>
                  </a:lnTo>
                  <a:cubicBezTo>
                    <a:pt x="2904" y="8679"/>
                    <a:pt x="2447" y="8450"/>
                    <a:pt x="2079" y="8096"/>
                  </a:cubicBezTo>
                  <a:cubicBezTo>
                    <a:pt x="1608" y="7643"/>
                    <a:pt x="1349" y="7040"/>
                    <a:pt x="1349" y="6403"/>
                  </a:cubicBezTo>
                  <a:cubicBezTo>
                    <a:pt x="1349" y="6186"/>
                    <a:pt x="1524" y="6010"/>
                    <a:pt x="1742" y="6010"/>
                  </a:cubicBezTo>
                  <a:cubicBezTo>
                    <a:pt x="1960" y="6010"/>
                    <a:pt x="2135" y="6187"/>
                    <a:pt x="2135" y="6403"/>
                  </a:cubicBezTo>
                  <a:cubicBezTo>
                    <a:pt x="2135" y="7270"/>
                    <a:pt x="2892" y="8003"/>
                    <a:pt x="3787" y="8003"/>
                  </a:cubicBezTo>
                  <a:cubicBezTo>
                    <a:pt x="4682" y="8003"/>
                    <a:pt x="5439" y="7270"/>
                    <a:pt x="5439" y="6403"/>
                  </a:cubicBezTo>
                  <a:cubicBezTo>
                    <a:pt x="5439" y="6186"/>
                    <a:pt x="5616" y="6010"/>
                    <a:pt x="5832" y="6010"/>
                  </a:cubicBezTo>
                  <a:close/>
                  <a:moveTo>
                    <a:pt x="3780" y="11326"/>
                  </a:moveTo>
                  <a:cubicBezTo>
                    <a:pt x="3999" y="11326"/>
                    <a:pt x="4176" y="11503"/>
                    <a:pt x="4176" y="11722"/>
                  </a:cubicBezTo>
                  <a:cubicBezTo>
                    <a:pt x="4176" y="11942"/>
                    <a:pt x="3999" y="12118"/>
                    <a:pt x="3780" y="12118"/>
                  </a:cubicBezTo>
                  <a:cubicBezTo>
                    <a:pt x="3560" y="12118"/>
                    <a:pt x="3384" y="11942"/>
                    <a:pt x="3384" y="11722"/>
                  </a:cubicBezTo>
                  <a:cubicBezTo>
                    <a:pt x="3384" y="11503"/>
                    <a:pt x="3560" y="11326"/>
                    <a:pt x="3780" y="11326"/>
                  </a:cubicBezTo>
                  <a:close/>
                  <a:moveTo>
                    <a:pt x="796" y="0"/>
                  </a:moveTo>
                  <a:cubicBezTo>
                    <a:pt x="358" y="0"/>
                    <a:pt x="1" y="355"/>
                    <a:pt x="1" y="795"/>
                  </a:cubicBezTo>
                  <a:lnTo>
                    <a:pt x="1" y="12569"/>
                  </a:lnTo>
                  <a:cubicBezTo>
                    <a:pt x="1" y="13008"/>
                    <a:pt x="356" y="13364"/>
                    <a:pt x="796" y="13364"/>
                  </a:cubicBezTo>
                  <a:lnTo>
                    <a:pt x="6780" y="13364"/>
                  </a:lnTo>
                  <a:cubicBezTo>
                    <a:pt x="7218" y="13364"/>
                    <a:pt x="7575" y="13010"/>
                    <a:pt x="7575" y="12569"/>
                  </a:cubicBezTo>
                  <a:lnTo>
                    <a:pt x="7575" y="795"/>
                  </a:lnTo>
                  <a:cubicBezTo>
                    <a:pt x="7575" y="355"/>
                    <a:pt x="7220" y="0"/>
                    <a:pt x="6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8"/>
            <p:cNvSpPr/>
            <p:nvPr/>
          </p:nvSpPr>
          <p:spPr>
            <a:xfrm>
              <a:off x="3437017" y="4319957"/>
              <a:ext cx="20740" cy="73952"/>
            </a:xfrm>
            <a:custGeom>
              <a:rect b="b" l="l" r="r" t="t"/>
              <a:pathLst>
                <a:path extrusionOk="0" h="2364" w="663">
                  <a:moveTo>
                    <a:pt x="332" y="1"/>
                  </a:moveTo>
                  <a:cubicBezTo>
                    <a:pt x="149" y="1"/>
                    <a:pt x="1" y="149"/>
                    <a:pt x="1" y="332"/>
                  </a:cubicBezTo>
                  <a:lnTo>
                    <a:pt x="1" y="2032"/>
                  </a:lnTo>
                  <a:cubicBezTo>
                    <a:pt x="1" y="2214"/>
                    <a:pt x="149" y="2363"/>
                    <a:pt x="332" y="2363"/>
                  </a:cubicBezTo>
                  <a:cubicBezTo>
                    <a:pt x="514" y="2363"/>
                    <a:pt x="662" y="2214"/>
                    <a:pt x="662" y="2032"/>
                  </a:cubicBezTo>
                  <a:lnTo>
                    <a:pt x="662" y="332"/>
                  </a:lnTo>
                  <a:cubicBezTo>
                    <a:pt x="662" y="149"/>
                    <a:pt x="514"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 name="Google Shape;2051;p48"/>
          <p:cNvGrpSpPr/>
          <p:nvPr/>
        </p:nvGrpSpPr>
        <p:grpSpPr>
          <a:xfrm>
            <a:off x="2354675" y="3353529"/>
            <a:ext cx="391688" cy="418091"/>
            <a:chOff x="4540413" y="4190228"/>
            <a:chExt cx="391688" cy="418091"/>
          </a:xfrm>
        </p:grpSpPr>
        <p:sp>
          <p:nvSpPr>
            <p:cNvPr id="2052" name="Google Shape;2052;p48"/>
            <p:cNvSpPr/>
            <p:nvPr/>
          </p:nvSpPr>
          <p:spPr>
            <a:xfrm>
              <a:off x="4540413" y="4423658"/>
              <a:ext cx="391688" cy="184661"/>
            </a:xfrm>
            <a:custGeom>
              <a:rect b="b" l="l" r="r" t="t"/>
              <a:pathLst>
                <a:path extrusionOk="0" h="5903" w="12521">
                  <a:moveTo>
                    <a:pt x="9660" y="1263"/>
                  </a:moveTo>
                  <a:cubicBezTo>
                    <a:pt x="9890" y="1263"/>
                    <a:pt x="10076" y="1448"/>
                    <a:pt x="10076" y="1678"/>
                  </a:cubicBezTo>
                  <a:cubicBezTo>
                    <a:pt x="10076" y="1907"/>
                    <a:pt x="9890" y="2093"/>
                    <a:pt x="9660" y="2093"/>
                  </a:cubicBezTo>
                  <a:cubicBezTo>
                    <a:pt x="9432" y="2093"/>
                    <a:pt x="9246" y="1907"/>
                    <a:pt x="9246" y="1678"/>
                  </a:cubicBezTo>
                  <a:cubicBezTo>
                    <a:pt x="9246" y="1448"/>
                    <a:pt x="9432" y="1263"/>
                    <a:pt x="9660" y="1263"/>
                  </a:cubicBezTo>
                  <a:close/>
                  <a:moveTo>
                    <a:pt x="8502" y="2429"/>
                  </a:moveTo>
                  <a:cubicBezTo>
                    <a:pt x="8731" y="2429"/>
                    <a:pt x="8917" y="2615"/>
                    <a:pt x="8917" y="2845"/>
                  </a:cubicBezTo>
                  <a:cubicBezTo>
                    <a:pt x="8917" y="3074"/>
                    <a:pt x="8731" y="3260"/>
                    <a:pt x="8502" y="3260"/>
                  </a:cubicBezTo>
                  <a:cubicBezTo>
                    <a:pt x="8272" y="3260"/>
                    <a:pt x="8087" y="3074"/>
                    <a:pt x="8087" y="2845"/>
                  </a:cubicBezTo>
                  <a:cubicBezTo>
                    <a:pt x="8087" y="2615"/>
                    <a:pt x="8272" y="2429"/>
                    <a:pt x="8502" y="2429"/>
                  </a:cubicBezTo>
                  <a:close/>
                  <a:moveTo>
                    <a:pt x="10821" y="2429"/>
                  </a:moveTo>
                  <a:cubicBezTo>
                    <a:pt x="11050" y="2429"/>
                    <a:pt x="11237" y="2615"/>
                    <a:pt x="11237" y="2845"/>
                  </a:cubicBezTo>
                  <a:cubicBezTo>
                    <a:pt x="11237" y="3074"/>
                    <a:pt x="11050" y="3260"/>
                    <a:pt x="10821" y="3260"/>
                  </a:cubicBezTo>
                  <a:cubicBezTo>
                    <a:pt x="10592" y="3260"/>
                    <a:pt x="10406" y="3074"/>
                    <a:pt x="10406" y="2845"/>
                  </a:cubicBezTo>
                  <a:cubicBezTo>
                    <a:pt x="10406" y="2615"/>
                    <a:pt x="10592" y="2429"/>
                    <a:pt x="10821" y="2429"/>
                  </a:cubicBezTo>
                  <a:close/>
                  <a:moveTo>
                    <a:pt x="3018" y="1563"/>
                  </a:moveTo>
                  <a:cubicBezTo>
                    <a:pt x="3248" y="1563"/>
                    <a:pt x="3434" y="1750"/>
                    <a:pt x="3434" y="1979"/>
                  </a:cubicBezTo>
                  <a:lnTo>
                    <a:pt x="3434" y="2499"/>
                  </a:lnTo>
                  <a:lnTo>
                    <a:pt x="3981" y="2499"/>
                  </a:lnTo>
                  <a:cubicBezTo>
                    <a:pt x="4210" y="2499"/>
                    <a:pt x="4396" y="2685"/>
                    <a:pt x="4396" y="2913"/>
                  </a:cubicBezTo>
                  <a:cubicBezTo>
                    <a:pt x="4396" y="3143"/>
                    <a:pt x="4210" y="3329"/>
                    <a:pt x="3981" y="3329"/>
                  </a:cubicBezTo>
                  <a:lnTo>
                    <a:pt x="3434" y="3329"/>
                  </a:lnTo>
                  <a:lnTo>
                    <a:pt x="3434" y="3849"/>
                  </a:lnTo>
                  <a:cubicBezTo>
                    <a:pt x="3434" y="4078"/>
                    <a:pt x="3248" y="4264"/>
                    <a:pt x="3018" y="4264"/>
                  </a:cubicBezTo>
                  <a:cubicBezTo>
                    <a:pt x="2790" y="4264"/>
                    <a:pt x="2604" y="4078"/>
                    <a:pt x="2604" y="3849"/>
                  </a:cubicBezTo>
                  <a:lnTo>
                    <a:pt x="2604" y="3329"/>
                  </a:lnTo>
                  <a:lnTo>
                    <a:pt x="2027" y="3329"/>
                  </a:lnTo>
                  <a:cubicBezTo>
                    <a:pt x="1799" y="3329"/>
                    <a:pt x="1612" y="3143"/>
                    <a:pt x="1612" y="2913"/>
                  </a:cubicBezTo>
                  <a:cubicBezTo>
                    <a:pt x="1612" y="2686"/>
                    <a:pt x="1799" y="2499"/>
                    <a:pt x="2027" y="2499"/>
                  </a:cubicBezTo>
                  <a:lnTo>
                    <a:pt x="2604" y="2499"/>
                  </a:lnTo>
                  <a:lnTo>
                    <a:pt x="2604" y="1979"/>
                  </a:lnTo>
                  <a:cubicBezTo>
                    <a:pt x="2604" y="1750"/>
                    <a:pt x="2790" y="1563"/>
                    <a:pt x="3018" y="1563"/>
                  </a:cubicBezTo>
                  <a:close/>
                  <a:moveTo>
                    <a:pt x="9660" y="3582"/>
                  </a:moveTo>
                  <a:cubicBezTo>
                    <a:pt x="9890" y="3582"/>
                    <a:pt x="10076" y="3768"/>
                    <a:pt x="10076" y="3998"/>
                  </a:cubicBezTo>
                  <a:cubicBezTo>
                    <a:pt x="10076" y="4226"/>
                    <a:pt x="9890" y="4413"/>
                    <a:pt x="9660" y="4413"/>
                  </a:cubicBezTo>
                  <a:cubicBezTo>
                    <a:pt x="9432" y="4413"/>
                    <a:pt x="9246" y="4226"/>
                    <a:pt x="9246" y="3998"/>
                  </a:cubicBezTo>
                  <a:cubicBezTo>
                    <a:pt x="9246" y="3768"/>
                    <a:pt x="9432" y="3582"/>
                    <a:pt x="9660" y="3582"/>
                  </a:cubicBezTo>
                  <a:close/>
                  <a:moveTo>
                    <a:pt x="6879" y="3865"/>
                  </a:moveTo>
                  <a:cubicBezTo>
                    <a:pt x="7109" y="3865"/>
                    <a:pt x="7295" y="4051"/>
                    <a:pt x="7295" y="4281"/>
                  </a:cubicBezTo>
                  <a:cubicBezTo>
                    <a:pt x="7295" y="4510"/>
                    <a:pt x="7109" y="4696"/>
                    <a:pt x="6879" y="4696"/>
                  </a:cubicBezTo>
                  <a:lnTo>
                    <a:pt x="5642" y="4696"/>
                  </a:lnTo>
                  <a:cubicBezTo>
                    <a:pt x="5413" y="4696"/>
                    <a:pt x="5227" y="4510"/>
                    <a:pt x="5227" y="4281"/>
                  </a:cubicBezTo>
                  <a:cubicBezTo>
                    <a:pt x="5226" y="4051"/>
                    <a:pt x="5413" y="3865"/>
                    <a:pt x="5642" y="3865"/>
                  </a:cubicBezTo>
                  <a:close/>
                  <a:moveTo>
                    <a:pt x="2907" y="0"/>
                  </a:moveTo>
                  <a:cubicBezTo>
                    <a:pt x="1304" y="0"/>
                    <a:pt x="0" y="1303"/>
                    <a:pt x="0" y="2906"/>
                  </a:cubicBezTo>
                  <a:lnTo>
                    <a:pt x="0" y="2997"/>
                  </a:lnTo>
                  <a:cubicBezTo>
                    <a:pt x="0" y="4599"/>
                    <a:pt x="1303" y="5902"/>
                    <a:pt x="2907" y="5902"/>
                  </a:cubicBezTo>
                  <a:lnTo>
                    <a:pt x="3134" y="5902"/>
                  </a:lnTo>
                  <a:cubicBezTo>
                    <a:pt x="3822" y="5902"/>
                    <a:pt x="4555" y="5815"/>
                    <a:pt x="5317" y="5644"/>
                  </a:cubicBezTo>
                  <a:cubicBezTo>
                    <a:pt x="5625" y="5574"/>
                    <a:pt x="5941" y="5538"/>
                    <a:pt x="6259" y="5538"/>
                  </a:cubicBezTo>
                  <a:cubicBezTo>
                    <a:pt x="6577" y="5538"/>
                    <a:pt x="6894" y="5574"/>
                    <a:pt x="7201" y="5644"/>
                  </a:cubicBezTo>
                  <a:cubicBezTo>
                    <a:pt x="7964" y="5815"/>
                    <a:pt x="8698" y="5902"/>
                    <a:pt x="9384" y="5902"/>
                  </a:cubicBezTo>
                  <a:lnTo>
                    <a:pt x="9615" y="5902"/>
                  </a:lnTo>
                  <a:cubicBezTo>
                    <a:pt x="11216" y="5902"/>
                    <a:pt x="12520" y="4600"/>
                    <a:pt x="12520" y="2997"/>
                  </a:cubicBezTo>
                  <a:lnTo>
                    <a:pt x="12520" y="2906"/>
                  </a:lnTo>
                  <a:cubicBezTo>
                    <a:pt x="12520" y="1305"/>
                    <a:pt x="11217" y="0"/>
                    <a:pt x="9615" y="0"/>
                  </a:cubicBezTo>
                  <a:lnTo>
                    <a:pt x="8253" y="0"/>
                  </a:lnTo>
                  <a:lnTo>
                    <a:pt x="8184" y="405"/>
                  </a:lnTo>
                  <a:cubicBezTo>
                    <a:pt x="8056" y="1154"/>
                    <a:pt x="7412" y="1698"/>
                    <a:pt x="6652" y="1698"/>
                  </a:cubicBezTo>
                  <a:lnTo>
                    <a:pt x="5768" y="1698"/>
                  </a:lnTo>
                  <a:cubicBezTo>
                    <a:pt x="5063" y="1698"/>
                    <a:pt x="4445" y="1223"/>
                    <a:pt x="4266" y="541"/>
                  </a:cubicBezTo>
                  <a:lnTo>
                    <a:pt x="41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8"/>
            <p:cNvSpPr/>
            <p:nvPr/>
          </p:nvSpPr>
          <p:spPr>
            <a:xfrm>
              <a:off x="4696232" y="4423689"/>
              <a:ext cx="75923" cy="27122"/>
            </a:xfrm>
            <a:custGeom>
              <a:rect b="b" l="l" r="r" t="t"/>
              <a:pathLst>
                <a:path extrusionOk="0" h="867" w="2427">
                  <a:moveTo>
                    <a:pt x="1" y="0"/>
                  </a:moveTo>
                  <a:lnTo>
                    <a:pt x="88" y="328"/>
                  </a:lnTo>
                  <a:cubicBezTo>
                    <a:pt x="172" y="644"/>
                    <a:pt x="459" y="867"/>
                    <a:pt x="787" y="867"/>
                  </a:cubicBezTo>
                  <a:lnTo>
                    <a:pt x="1671" y="867"/>
                  </a:lnTo>
                  <a:cubicBezTo>
                    <a:pt x="2024" y="867"/>
                    <a:pt x="2323" y="613"/>
                    <a:pt x="2383" y="265"/>
                  </a:cubicBezTo>
                  <a:lnTo>
                    <a:pt x="24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8"/>
            <p:cNvSpPr/>
            <p:nvPr/>
          </p:nvSpPr>
          <p:spPr>
            <a:xfrm>
              <a:off x="4586931" y="4190228"/>
              <a:ext cx="306506" cy="207434"/>
            </a:xfrm>
            <a:custGeom>
              <a:rect b="b" l="l" r="r" t="t"/>
              <a:pathLst>
                <a:path extrusionOk="0" h="6631" w="9798">
                  <a:moveTo>
                    <a:pt x="5237" y="0"/>
                  </a:moveTo>
                  <a:cubicBezTo>
                    <a:pt x="5008" y="0"/>
                    <a:pt x="4822" y="186"/>
                    <a:pt x="4822" y="416"/>
                  </a:cubicBezTo>
                  <a:lnTo>
                    <a:pt x="4822" y="732"/>
                  </a:lnTo>
                  <a:cubicBezTo>
                    <a:pt x="4822" y="995"/>
                    <a:pt x="4608" y="1208"/>
                    <a:pt x="4346" y="1208"/>
                  </a:cubicBezTo>
                  <a:lnTo>
                    <a:pt x="1417" y="1208"/>
                  </a:lnTo>
                  <a:cubicBezTo>
                    <a:pt x="637" y="1208"/>
                    <a:pt x="1" y="1844"/>
                    <a:pt x="1" y="2624"/>
                  </a:cubicBezTo>
                  <a:cubicBezTo>
                    <a:pt x="1" y="3406"/>
                    <a:pt x="636" y="4040"/>
                    <a:pt x="1416" y="4040"/>
                  </a:cubicBezTo>
                  <a:lnTo>
                    <a:pt x="8489" y="4040"/>
                  </a:lnTo>
                  <a:cubicBezTo>
                    <a:pt x="8752" y="4040"/>
                    <a:pt x="8965" y="4254"/>
                    <a:pt x="8965" y="4516"/>
                  </a:cubicBezTo>
                  <a:cubicBezTo>
                    <a:pt x="8965" y="4779"/>
                    <a:pt x="8752" y="4992"/>
                    <a:pt x="8489" y="4992"/>
                  </a:cubicBezTo>
                  <a:lnTo>
                    <a:pt x="5613" y="4992"/>
                  </a:lnTo>
                  <a:cubicBezTo>
                    <a:pt x="4893" y="4992"/>
                    <a:pt x="4305" y="5578"/>
                    <a:pt x="4305" y="6300"/>
                  </a:cubicBezTo>
                  <a:lnTo>
                    <a:pt x="4305" y="6630"/>
                  </a:lnTo>
                  <a:lnTo>
                    <a:pt x="5138" y="6630"/>
                  </a:lnTo>
                  <a:lnTo>
                    <a:pt x="5138" y="6300"/>
                  </a:lnTo>
                  <a:cubicBezTo>
                    <a:pt x="5138" y="6037"/>
                    <a:pt x="5351" y="5824"/>
                    <a:pt x="5613" y="5824"/>
                  </a:cubicBezTo>
                  <a:lnTo>
                    <a:pt x="8489" y="5824"/>
                  </a:lnTo>
                  <a:cubicBezTo>
                    <a:pt x="9210" y="5824"/>
                    <a:pt x="9797" y="5238"/>
                    <a:pt x="9797" y="4516"/>
                  </a:cubicBezTo>
                  <a:cubicBezTo>
                    <a:pt x="9797" y="3796"/>
                    <a:pt x="9210" y="3208"/>
                    <a:pt x="8489" y="3208"/>
                  </a:cubicBezTo>
                  <a:lnTo>
                    <a:pt x="1416" y="3208"/>
                  </a:lnTo>
                  <a:cubicBezTo>
                    <a:pt x="1093" y="3208"/>
                    <a:pt x="832" y="2945"/>
                    <a:pt x="832" y="2623"/>
                  </a:cubicBezTo>
                  <a:cubicBezTo>
                    <a:pt x="832" y="2300"/>
                    <a:pt x="1094" y="2039"/>
                    <a:pt x="1416" y="2039"/>
                  </a:cubicBezTo>
                  <a:lnTo>
                    <a:pt x="4345" y="2039"/>
                  </a:lnTo>
                  <a:cubicBezTo>
                    <a:pt x="5066" y="2039"/>
                    <a:pt x="5653" y="1451"/>
                    <a:pt x="5653" y="731"/>
                  </a:cubicBezTo>
                  <a:lnTo>
                    <a:pt x="5653" y="416"/>
                  </a:lnTo>
                  <a:cubicBezTo>
                    <a:pt x="5653" y="186"/>
                    <a:pt x="5467" y="0"/>
                    <a:pt x="52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55" name="Google Shape;2055;p48" title="Chart">
            <a:hlinkClick r:id="rId3"/>
          </p:cNvPr>
          <p:cNvPicPr preferRelativeResize="0"/>
          <p:nvPr/>
        </p:nvPicPr>
        <p:blipFill>
          <a:blip r:embed="rId4">
            <a:alphaModFix/>
          </a:blip>
          <a:stretch>
            <a:fillRect/>
          </a:stretch>
        </p:blipFill>
        <p:spPr>
          <a:xfrm>
            <a:off x="4303500" y="1504975"/>
            <a:ext cx="4027224" cy="2490150"/>
          </a:xfrm>
          <a:prstGeom prst="rect">
            <a:avLst/>
          </a:prstGeom>
          <a:noFill/>
          <a:ln>
            <a:noFill/>
          </a:ln>
        </p:spPr>
      </p:pic>
      <p:sp>
        <p:nvSpPr>
          <p:cNvPr id="2056" name="Google Shape;2056;p48"/>
          <p:cNvSpPr txBox="1"/>
          <p:nvPr>
            <p:ph idx="4294967295" type="subTitle"/>
          </p:nvPr>
        </p:nvSpPr>
        <p:spPr>
          <a:xfrm>
            <a:off x="714225" y="4325831"/>
            <a:ext cx="7715400" cy="362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000"/>
              <a:t>Follow the link in the graph to modify its data and then paste the new one here. </a:t>
            </a:r>
            <a:r>
              <a:rPr b="1" lang="en" sz="1000">
                <a:uFill>
                  <a:noFill/>
                </a:uFill>
                <a:latin typeface="Archivo"/>
                <a:ea typeface="Archivo"/>
                <a:cs typeface="Archivo"/>
                <a:sym typeface="Archivo"/>
                <a:hlinkClick r:id="rId5"/>
              </a:rPr>
              <a:t>For more info, click here</a:t>
            </a:r>
            <a:endParaRPr b="1" sz="1000">
              <a:latin typeface="Archivo"/>
              <a:ea typeface="Archivo"/>
              <a:cs typeface="Archivo"/>
              <a:sym typeface="Archiv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0" name="Shape 2060"/>
        <p:cNvGrpSpPr/>
        <p:nvPr/>
      </p:nvGrpSpPr>
      <p:grpSpPr>
        <a:xfrm>
          <a:off x="0" y="0"/>
          <a:ext cx="0" cy="0"/>
          <a:chOff x="0" y="0"/>
          <a:chExt cx="0" cy="0"/>
        </a:xfrm>
      </p:grpSpPr>
      <p:grpSp>
        <p:nvGrpSpPr>
          <p:cNvPr id="2061" name="Google Shape;2061;p49"/>
          <p:cNvGrpSpPr/>
          <p:nvPr/>
        </p:nvGrpSpPr>
        <p:grpSpPr>
          <a:xfrm>
            <a:off x="1313961" y="1860984"/>
            <a:ext cx="749797" cy="717499"/>
            <a:chOff x="1317586" y="1856572"/>
            <a:chExt cx="749797" cy="717499"/>
          </a:xfrm>
        </p:grpSpPr>
        <p:sp>
          <p:nvSpPr>
            <p:cNvPr id="2062" name="Google Shape;2062;p49"/>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9"/>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49"/>
          <p:cNvGrpSpPr/>
          <p:nvPr/>
        </p:nvGrpSpPr>
        <p:grpSpPr>
          <a:xfrm>
            <a:off x="4202586" y="1860984"/>
            <a:ext cx="749797" cy="717499"/>
            <a:chOff x="1317586" y="1856572"/>
            <a:chExt cx="749797" cy="717499"/>
          </a:xfrm>
        </p:grpSpPr>
        <p:sp>
          <p:nvSpPr>
            <p:cNvPr id="2065" name="Google Shape;2065;p49"/>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9"/>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 name="Google Shape;2067;p49"/>
          <p:cNvGrpSpPr/>
          <p:nvPr/>
        </p:nvGrpSpPr>
        <p:grpSpPr>
          <a:xfrm>
            <a:off x="7064961" y="1860984"/>
            <a:ext cx="749797" cy="717499"/>
            <a:chOff x="1317586" y="1856572"/>
            <a:chExt cx="749797" cy="717499"/>
          </a:xfrm>
        </p:grpSpPr>
        <p:sp>
          <p:nvSpPr>
            <p:cNvPr id="2068" name="Google Shape;2068;p49"/>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9"/>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0" name="Google Shape;2070;p49"/>
          <p:cNvSpPr txBox="1"/>
          <p:nvPr>
            <p:ph idx="6"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P</a:t>
            </a:r>
            <a:r>
              <a:rPr lang="en">
                <a:solidFill>
                  <a:schemeClr val="accent1"/>
                </a:solidFill>
              </a:rPr>
              <a:t>roject goals</a:t>
            </a:r>
            <a:endParaRPr>
              <a:solidFill>
                <a:schemeClr val="accent1"/>
              </a:solidFill>
            </a:endParaRPr>
          </a:p>
        </p:txBody>
      </p:sp>
      <p:sp>
        <p:nvSpPr>
          <p:cNvPr id="2071" name="Google Shape;2071;p49"/>
          <p:cNvSpPr txBox="1"/>
          <p:nvPr>
            <p:ph type="title"/>
          </p:nvPr>
        </p:nvSpPr>
        <p:spPr>
          <a:xfrm>
            <a:off x="3599548" y="2672913"/>
            <a:ext cx="1944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a:t>
            </a:r>
            <a:r>
              <a:rPr lang="en"/>
              <a:t>oal 2</a:t>
            </a:r>
            <a:endParaRPr/>
          </a:p>
        </p:txBody>
      </p:sp>
      <p:sp>
        <p:nvSpPr>
          <p:cNvPr id="2072" name="Google Shape;2072;p49"/>
          <p:cNvSpPr txBox="1"/>
          <p:nvPr>
            <p:ph idx="1" type="subTitle"/>
          </p:nvPr>
        </p:nvSpPr>
        <p:spPr>
          <a:xfrm>
            <a:off x="3599552" y="3200632"/>
            <a:ext cx="1944900" cy="6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a:t>
            </a:r>
            <a:endParaRPr/>
          </a:p>
        </p:txBody>
      </p:sp>
      <p:sp>
        <p:nvSpPr>
          <p:cNvPr id="2073" name="Google Shape;2073;p49"/>
          <p:cNvSpPr txBox="1"/>
          <p:nvPr>
            <p:ph idx="2" type="title"/>
          </p:nvPr>
        </p:nvSpPr>
        <p:spPr>
          <a:xfrm>
            <a:off x="720000" y="2672925"/>
            <a:ext cx="1944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a:t>
            </a:r>
            <a:r>
              <a:rPr lang="en"/>
              <a:t>oal 1</a:t>
            </a:r>
            <a:endParaRPr/>
          </a:p>
        </p:txBody>
      </p:sp>
      <p:sp>
        <p:nvSpPr>
          <p:cNvPr id="2074" name="Google Shape;2074;p49"/>
          <p:cNvSpPr txBox="1"/>
          <p:nvPr>
            <p:ph idx="3" type="subTitle"/>
          </p:nvPr>
        </p:nvSpPr>
        <p:spPr>
          <a:xfrm>
            <a:off x="720025" y="3200625"/>
            <a:ext cx="1944900" cy="6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a:t>
            </a:r>
            <a:r>
              <a:rPr lang="en"/>
              <a:t>has a beautiful name, but also high temperatures</a:t>
            </a:r>
            <a:endParaRPr/>
          </a:p>
        </p:txBody>
      </p:sp>
      <p:sp>
        <p:nvSpPr>
          <p:cNvPr id="2075" name="Google Shape;2075;p49"/>
          <p:cNvSpPr txBox="1"/>
          <p:nvPr>
            <p:ph idx="4" type="title"/>
          </p:nvPr>
        </p:nvSpPr>
        <p:spPr>
          <a:xfrm>
            <a:off x="6486000" y="2672925"/>
            <a:ext cx="1944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a:t>
            </a:r>
            <a:r>
              <a:rPr lang="en"/>
              <a:t>oal 3</a:t>
            </a:r>
            <a:endParaRPr/>
          </a:p>
        </p:txBody>
      </p:sp>
      <p:sp>
        <p:nvSpPr>
          <p:cNvPr id="2076" name="Google Shape;2076;p49"/>
          <p:cNvSpPr txBox="1"/>
          <p:nvPr>
            <p:ph idx="5" type="subTitle"/>
          </p:nvPr>
        </p:nvSpPr>
        <p:spPr>
          <a:xfrm>
            <a:off x="6486007" y="3200625"/>
            <a:ext cx="1944900" cy="6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cold place. It’s full of iron oxide dust</a:t>
            </a:r>
            <a:endParaRPr/>
          </a:p>
        </p:txBody>
      </p:sp>
      <p:grpSp>
        <p:nvGrpSpPr>
          <p:cNvPr id="2077" name="Google Shape;2077;p49"/>
          <p:cNvGrpSpPr/>
          <p:nvPr/>
        </p:nvGrpSpPr>
        <p:grpSpPr>
          <a:xfrm>
            <a:off x="7227140" y="2046732"/>
            <a:ext cx="424222" cy="345984"/>
            <a:chOff x="7297716" y="3531606"/>
            <a:chExt cx="424222" cy="345984"/>
          </a:xfrm>
        </p:grpSpPr>
        <p:sp>
          <p:nvSpPr>
            <p:cNvPr id="2078" name="Google Shape;2078;p49"/>
            <p:cNvSpPr/>
            <p:nvPr/>
          </p:nvSpPr>
          <p:spPr>
            <a:xfrm>
              <a:off x="7297716" y="3713983"/>
              <a:ext cx="217570" cy="163607"/>
            </a:xfrm>
            <a:custGeom>
              <a:rect b="b" l="l" r="r" t="t"/>
              <a:pathLst>
                <a:path extrusionOk="0" h="5230" w="6955">
                  <a:moveTo>
                    <a:pt x="1548" y="0"/>
                  </a:moveTo>
                  <a:cubicBezTo>
                    <a:pt x="1481" y="0"/>
                    <a:pt x="1414" y="17"/>
                    <a:pt x="1352" y="53"/>
                  </a:cubicBezTo>
                  <a:cubicBezTo>
                    <a:pt x="1338" y="60"/>
                    <a:pt x="1006" y="254"/>
                    <a:pt x="688" y="561"/>
                  </a:cubicBezTo>
                  <a:cubicBezTo>
                    <a:pt x="219" y="1012"/>
                    <a:pt x="0" y="1496"/>
                    <a:pt x="60" y="1961"/>
                  </a:cubicBezTo>
                  <a:cubicBezTo>
                    <a:pt x="159" y="2759"/>
                    <a:pt x="1009" y="3374"/>
                    <a:pt x="2656" y="3841"/>
                  </a:cubicBezTo>
                  <a:cubicBezTo>
                    <a:pt x="3372" y="4044"/>
                    <a:pt x="4485" y="4252"/>
                    <a:pt x="5475" y="4344"/>
                  </a:cubicBezTo>
                  <a:lnTo>
                    <a:pt x="5256" y="4552"/>
                  </a:lnTo>
                  <a:cubicBezTo>
                    <a:pt x="5101" y="4702"/>
                    <a:pt x="5093" y="4949"/>
                    <a:pt x="5242" y="5107"/>
                  </a:cubicBezTo>
                  <a:cubicBezTo>
                    <a:pt x="5319" y="5188"/>
                    <a:pt x="5424" y="5229"/>
                    <a:pt x="5527" y="5229"/>
                  </a:cubicBezTo>
                  <a:cubicBezTo>
                    <a:pt x="5625" y="5229"/>
                    <a:pt x="5722" y="5193"/>
                    <a:pt x="5798" y="5121"/>
                  </a:cubicBezTo>
                  <a:lnTo>
                    <a:pt x="6676" y="4285"/>
                  </a:lnTo>
                  <a:cubicBezTo>
                    <a:pt x="6954" y="4005"/>
                    <a:pt x="6702" y="3742"/>
                    <a:pt x="6702" y="3742"/>
                  </a:cubicBezTo>
                  <a:lnTo>
                    <a:pt x="5908" y="2830"/>
                  </a:lnTo>
                  <a:cubicBezTo>
                    <a:pt x="5830" y="2740"/>
                    <a:pt x="5722" y="2695"/>
                    <a:pt x="5612" y="2695"/>
                  </a:cubicBezTo>
                  <a:cubicBezTo>
                    <a:pt x="5521" y="2695"/>
                    <a:pt x="5429" y="2727"/>
                    <a:pt x="5354" y="2792"/>
                  </a:cubicBezTo>
                  <a:cubicBezTo>
                    <a:pt x="5190" y="2933"/>
                    <a:pt x="5173" y="3182"/>
                    <a:pt x="5316" y="3346"/>
                  </a:cubicBezTo>
                  <a:lnTo>
                    <a:pt x="5501" y="3557"/>
                  </a:lnTo>
                  <a:cubicBezTo>
                    <a:pt x="4574" y="3467"/>
                    <a:pt x="3524" y="3271"/>
                    <a:pt x="2869" y="3085"/>
                  </a:cubicBezTo>
                  <a:cubicBezTo>
                    <a:pt x="2284" y="2920"/>
                    <a:pt x="915" y="2468"/>
                    <a:pt x="838" y="1863"/>
                  </a:cubicBezTo>
                  <a:cubicBezTo>
                    <a:pt x="784" y="1439"/>
                    <a:pt x="1426" y="917"/>
                    <a:pt x="1744" y="732"/>
                  </a:cubicBezTo>
                  <a:cubicBezTo>
                    <a:pt x="1932" y="623"/>
                    <a:pt x="1995" y="383"/>
                    <a:pt x="1888" y="197"/>
                  </a:cubicBezTo>
                  <a:cubicBezTo>
                    <a:pt x="1815" y="71"/>
                    <a:pt x="1683" y="0"/>
                    <a:pt x="15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9"/>
            <p:cNvSpPr/>
            <p:nvPr/>
          </p:nvSpPr>
          <p:spPr>
            <a:xfrm>
              <a:off x="7588862" y="3714015"/>
              <a:ext cx="133076" cy="126413"/>
            </a:xfrm>
            <a:custGeom>
              <a:rect b="b" l="l" r="r" t="t"/>
              <a:pathLst>
                <a:path extrusionOk="0" h="4041" w="4254">
                  <a:moveTo>
                    <a:pt x="2834" y="0"/>
                  </a:moveTo>
                  <a:cubicBezTo>
                    <a:pt x="2702" y="0"/>
                    <a:pt x="2573" y="67"/>
                    <a:pt x="2499" y="188"/>
                  </a:cubicBezTo>
                  <a:cubicBezTo>
                    <a:pt x="2386" y="373"/>
                    <a:pt x="2444" y="616"/>
                    <a:pt x="2630" y="729"/>
                  </a:cubicBezTo>
                  <a:cubicBezTo>
                    <a:pt x="2632" y="730"/>
                    <a:pt x="2839" y="858"/>
                    <a:pt x="3030" y="1062"/>
                  </a:cubicBezTo>
                  <a:cubicBezTo>
                    <a:pt x="3182" y="1223"/>
                    <a:pt x="3357" y="1469"/>
                    <a:pt x="3319" y="1709"/>
                  </a:cubicBezTo>
                  <a:cubicBezTo>
                    <a:pt x="3278" y="1969"/>
                    <a:pt x="2905" y="2643"/>
                    <a:pt x="340" y="3266"/>
                  </a:cubicBezTo>
                  <a:cubicBezTo>
                    <a:pt x="130" y="3317"/>
                    <a:pt x="0" y="3529"/>
                    <a:pt x="52" y="3741"/>
                  </a:cubicBezTo>
                  <a:cubicBezTo>
                    <a:pt x="95" y="3920"/>
                    <a:pt x="256" y="4040"/>
                    <a:pt x="432" y="4040"/>
                  </a:cubicBezTo>
                  <a:cubicBezTo>
                    <a:pt x="463" y="4040"/>
                    <a:pt x="494" y="4036"/>
                    <a:pt x="524" y="4029"/>
                  </a:cubicBezTo>
                  <a:cubicBezTo>
                    <a:pt x="2780" y="3481"/>
                    <a:pt x="3947" y="2762"/>
                    <a:pt x="4093" y="1830"/>
                  </a:cubicBezTo>
                  <a:cubicBezTo>
                    <a:pt x="4253" y="812"/>
                    <a:pt x="3088" y="88"/>
                    <a:pt x="3039" y="58"/>
                  </a:cubicBezTo>
                  <a:cubicBezTo>
                    <a:pt x="2975" y="19"/>
                    <a:pt x="2904" y="0"/>
                    <a:pt x="2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9"/>
            <p:cNvSpPr/>
            <p:nvPr/>
          </p:nvSpPr>
          <p:spPr>
            <a:xfrm>
              <a:off x="7505650" y="3643473"/>
              <a:ext cx="63879" cy="63597"/>
            </a:xfrm>
            <a:custGeom>
              <a:rect b="b" l="l" r="r" t="t"/>
              <a:pathLst>
                <a:path extrusionOk="0" h="2033" w="2042">
                  <a:moveTo>
                    <a:pt x="1021" y="1"/>
                  </a:moveTo>
                  <a:cubicBezTo>
                    <a:pt x="459" y="1"/>
                    <a:pt x="0" y="456"/>
                    <a:pt x="0" y="1016"/>
                  </a:cubicBezTo>
                  <a:cubicBezTo>
                    <a:pt x="0" y="1577"/>
                    <a:pt x="459" y="2032"/>
                    <a:pt x="1021" y="2032"/>
                  </a:cubicBezTo>
                  <a:cubicBezTo>
                    <a:pt x="1584" y="2032"/>
                    <a:pt x="2042" y="1577"/>
                    <a:pt x="2042" y="1016"/>
                  </a:cubicBezTo>
                  <a:cubicBezTo>
                    <a:pt x="2042" y="456"/>
                    <a:pt x="1584" y="1"/>
                    <a:pt x="10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9"/>
            <p:cNvSpPr/>
            <p:nvPr/>
          </p:nvSpPr>
          <p:spPr>
            <a:xfrm>
              <a:off x="7388591" y="3680699"/>
              <a:ext cx="242189" cy="85339"/>
            </a:xfrm>
            <a:custGeom>
              <a:rect b="b" l="l" r="r" t="t"/>
              <a:pathLst>
                <a:path extrusionOk="0" h="2728" w="7742">
                  <a:moveTo>
                    <a:pt x="0" y="1"/>
                  </a:moveTo>
                  <a:lnTo>
                    <a:pt x="0" y="2207"/>
                  </a:lnTo>
                  <a:cubicBezTo>
                    <a:pt x="0" y="2494"/>
                    <a:pt x="233" y="2727"/>
                    <a:pt x="519" y="2727"/>
                  </a:cubicBezTo>
                  <a:lnTo>
                    <a:pt x="7223" y="2727"/>
                  </a:lnTo>
                  <a:cubicBezTo>
                    <a:pt x="7508" y="2727"/>
                    <a:pt x="7742" y="2494"/>
                    <a:pt x="7742" y="2207"/>
                  </a:cubicBezTo>
                  <a:lnTo>
                    <a:pt x="7742" y="1"/>
                  </a:lnTo>
                  <a:lnTo>
                    <a:pt x="6558" y="1"/>
                  </a:lnTo>
                  <a:cubicBezTo>
                    <a:pt x="6470" y="912"/>
                    <a:pt x="5698" y="1626"/>
                    <a:pt x="4762" y="1626"/>
                  </a:cubicBezTo>
                  <a:cubicBezTo>
                    <a:pt x="3826" y="1626"/>
                    <a:pt x="3054" y="912"/>
                    <a:pt x="2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9"/>
            <p:cNvSpPr/>
            <p:nvPr/>
          </p:nvSpPr>
          <p:spPr>
            <a:xfrm>
              <a:off x="7401667" y="3531606"/>
              <a:ext cx="78238" cy="28467"/>
            </a:xfrm>
            <a:custGeom>
              <a:rect b="b" l="l" r="r" t="t"/>
              <a:pathLst>
                <a:path extrusionOk="0" h="910" w="2501">
                  <a:moveTo>
                    <a:pt x="486" y="0"/>
                  </a:moveTo>
                  <a:cubicBezTo>
                    <a:pt x="218" y="0"/>
                    <a:pt x="1" y="216"/>
                    <a:pt x="1" y="484"/>
                  </a:cubicBezTo>
                  <a:lnTo>
                    <a:pt x="1" y="910"/>
                  </a:lnTo>
                  <a:cubicBezTo>
                    <a:pt x="35" y="908"/>
                    <a:pt x="67" y="906"/>
                    <a:pt x="100" y="906"/>
                  </a:cubicBezTo>
                  <a:lnTo>
                    <a:pt x="2501" y="906"/>
                  </a:lnTo>
                  <a:lnTo>
                    <a:pt x="2501" y="484"/>
                  </a:lnTo>
                  <a:cubicBezTo>
                    <a:pt x="2501" y="216"/>
                    <a:pt x="2283" y="0"/>
                    <a:pt x="20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9"/>
            <p:cNvSpPr/>
            <p:nvPr/>
          </p:nvSpPr>
          <p:spPr>
            <a:xfrm>
              <a:off x="7388623" y="3584474"/>
              <a:ext cx="242220" cy="71731"/>
            </a:xfrm>
            <a:custGeom>
              <a:rect b="b" l="l" r="r" t="t"/>
              <a:pathLst>
                <a:path extrusionOk="0" h="2293" w="7743">
                  <a:moveTo>
                    <a:pt x="1479" y="1001"/>
                  </a:moveTo>
                  <a:cubicBezTo>
                    <a:pt x="1695" y="1001"/>
                    <a:pt x="1871" y="1177"/>
                    <a:pt x="1871" y="1394"/>
                  </a:cubicBezTo>
                  <a:cubicBezTo>
                    <a:pt x="1871" y="1610"/>
                    <a:pt x="1695" y="1785"/>
                    <a:pt x="1479" y="1785"/>
                  </a:cubicBezTo>
                  <a:cubicBezTo>
                    <a:pt x="1262" y="1785"/>
                    <a:pt x="1087" y="1610"/>
                    <a:pt x="1087" y="1394"/>
                  </a:cubicBezTo>
                  <a:cubicBezTo>
                    <a:pt x="1087" y="1177"/>
                    <a:pt x="1262" y="1001"/>
                    <a:pt x="1479" y="1001"/>
                  </a:cubicBezTo>
                  <a:close/>
                  <a:moveTo>
                    <a:pt x="519" y="1"/>
                  </a:moveTo>
                  <a:cubicBezTo>
                    <a:pt x="233" y="1"/>
                    <a:pt x="0" y="234"/>
                    <a:pt x="0" y="521"/>
                  </a:cubicBezTo>
                  <a:lnTo>
                    <a:pt x="0" y="2292"/>
                  </a:lnTo>
                  <a:lnTo>
                    <a:pt x="3063" y="2292"/>
                  </a:lnTo>
                  <a:cubicBezTo>
                    <a:pt x="3315" y="1599"/>
                    <a:pt x="3981" y="1102"/>
                    <a:pt x="4761" y="1102"/>
                  </a:cubicBezTo>
                  <a:cubicBezTo>
                    <a:pt x="5542" y="1102"/>
                    <a:pt x="6208" y="1600"/>
                    <a:pt x="6460" y="2292"/>
                  </a:cubicBezTo>
                  <a:lnTo>
                    <a:pt x="7742" y="2292"/>
                  </a:lnTo>
                  <a:lnTo>
                    <a:pt x="7742" y="521"/>
                  </a:lnTo>
                  <a:cubicBezTo>
                    <a:pt x="7742" y="234"/>
                    <a:pt x="7509" y="1"/>
                    <a:pt x="7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 name="Google Shape;2084;p49"/>
          <p:cNvGrpSpPr/>
          <p:nvPr/>
        </p:nvGrpSpPr>
        <p:grpSpPr>
          <a:xfrm>
            <a:off x="4355283" y="2060958"/>
            <a:ext cx="418153" cy="317549"/>
            <a:chOff x="6602900" y="4290582"/>
            <a:chExt cx="418153" cy="317549"/>
          </a:xfrm>
        </p:grpSpPr>
        <p:sp>
          <p:nvSpPr>
            <p:cNvPr id="2085" name="Google Shape;2085;p49"/>
            <p:cNvSpPr/>
            <p:nvPr/>
          </p:nvSpPr>
          <p:spPr>
            <a:xfrm>
              <a:off x="6780585" y="4351740"/>
              <a:ext cx="62721" cy="28999"/>
            </a:xfrm>
            <a:custGeom>
              <a:rect b="b" l="l" r="r" t="t"/>
              <a:pathLst>
                <a:path extrusionOk="0" h="927" w="2005">
                  <a:moveTo>
                    <a:pt x="999" y="0"/>
                  </a:moveTo>
                  <a:lnTo>
                    <a:pt x="1" y="435"/>
                  </a:lnTo>
                  <a:lnTo>
                    <a:pt x="1005" y="927"/>
                  </a:lnTo>
                  <a:lnTo>
                    <a:pt x="2004" y="456"/>
                  </a:lnTo>
                  <a:lnTo>
                    <a:pt x="9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9"/>
            <p:cNvSpPr/>
            <p:nvPr/>
          </p:nvSpPr>
          <p:spPr>
            <a:xfrm>
              <a:off x="6964682" y="4373012"/>
              <a:ext cx="56371" cy="234337"/>
            </a:xfrm>
            <a:custGeom>
              <a:rect b="b" l="l" r="r" t="t"/>
              <a:pathLst>
                <a:path extrusionOk="0" h="7491" w="1802">
                  <a:moveTo>
                    <a:pt x="1802" y="0"/>
                  </a:moveTo>
                  <a:cubicBezTo>
                    <a:pt x="1401" y="228"/>
                    <a:pt x="863" y="425"/>
                    <a:pt x="191" y="590"/>
                  </a:cubicBezTo>
                  <a:cubicBezTo>
                    <a:pt x="80" y="618"/>
                    <a:pt x="1" y="718"/>
                    <a:pt x="1" y="835"/>
                  </a:cubicBezTo>
                  <a:lnTo>
                    <a:pt x="1" y="7279"/>
                  </a:lnTo>
                  <a:cubicBezTo>
                    <a:pt x="1" y="7399"/>
                    <a:pt x="98" y="7491"/>
                    <a:pt x="212" y="7491"/>
                  </a:cubicBezTo>
                  <a:cubicBezTo>
                    <a:pt x="230" y="7491"/>
                    <a:pt x="249" y="7488"/>
                    <a:pt x="267" y="7483"/>
                  </a:cubicBezTo>
                  <a:cubicBezTo>
                    <a:pt x="1460" y="7159"/>
                    <a:pt x="1802" y="6805"/>
                    <a:pt x="1802" y="6639"/>
                  </a:cubicBezTo>
                  <a:lnTo>
                    <a:pt x="1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9"/>
            <p:cNvSpPr/>
            <p:nvPr/>
          </p:nvSpPr>
          <p:spPr>
            <a:xfrm>
              <a:off x="6825788" y="4387589"/>
              <a:ext cx="36663" cy="55745"/>
            </a:xfrm>
            <a:custGeom>
              <a:rect b="b" l="l" r="r" t="t"/>
              <a:pathLst>
                <a:path extrusionOk="0" h="1782" w="1172">
                  <a:moveTo>
                    <a:pt x="1172" y="0"/>
                  </a:moveTo>
                  <a:lnTo>
                    <a:pt x="0" y="554"/>
                  </a:lnTo>
                  <a:lnTo>
                    <a:pt x="0" y="1782"/>
                  </a:lnTo>
                  <a:lnTo>
                    <a:pt x="1172" y="1262"/>
                  </a:lnTo>
                  <a:lnTo>
                    <a:pt x="11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9"/>
            <p:cNvSpPr/>
            <p:nvPr/>
          </p:nvSpPr>
          <p:spPr>
            <a:xfrm>
              <a:off x="6761440" y="4386870"/>
              <a:ext cx="36601" cy="56434"/>
            </a:xfrm>
            <a:custGeom>
              <a:rect b="b" l="l" r="r" t="t"/>
              <a:pathLst>
                <a:path extrusionOk="0" h="1804" w="1170">
                  <a:moveTo>
                    <a:pt x="0" y="0"/>
                  </a:moveTo>
                  <a:lnTo>
                    <a:pt x="0" y="1285"/>
                  </a:lnTo>
                  <a:lnTo>
                    <a:pt x="1170" y="1804"/>
                  </a:lnTo>
                  <a:lnTo>
                    <a:pt x="1170" y="573"/>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9"/>
            <p:cNvSpPr/>
            <p:nvPr/>
          </p:nvSpPr>
          <p:spPr>
            <a:xfrm>
              <a:off x="6602994" y="4372793"/>
              <a:ext cx="56402" cy="235338"/>
            </a:xfrm>
            <a:custGeom>
              <a:rect b="b" l="l" r="r" t="t"/>
              <a:pathLst>
                <a:path extrusionOk="0" h="7523" w="1803">
                  <a:moveTo>
                    <a:pt x="0" y="0"/>
                  </a:moveTo>
                  <a:lnTo>
                    <a:pt x="0" y="6672"/>
                  </a:lnTo>
                  <a:cubicBezTo>
                    <a:pt x="0" y="6836"/>
                    <a:pt x="342" y="7190"/>
                    <a:pt x="1536" y="7515"/>
                  </a:cubicBezTo>
                  <a:cubicBezTo>
                    <a:pt x="1554" y="7520"/>
                    <a:pt x="1573" y="7522"/>
                    <a:pt x="1591" y="7522"/>
                  </a:cubicBezTo>
                  <a:cubicBezTo>
                    <a:pt x="1703" y="7522"/>
                    <a:pt x="1802" y="7431"/>
                    <a:pt x="1802" y="7311"/>
                  </a:cubicBezTo>
                  <a:lnTo>
                    <a:pt x="1802" y="837"/>
                  </a:lnTo>
                  <a:cubicBezTo>
                    <a:pt x="1802" y="721"/>
                    <a:pt x="1723" y="620"/>
                    <a:pt x="1611" y="592"/>
                  </a:cubicBezTo>
                  <a:cubicBezTo>
                    <a:pt x="939" y="425"/>
                    <a:pt x="402" y="22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9"/>
            <p:cNvSpPr/>
            <p:nvPr/>
          </p:nvSpPr>
          <p:spPr>
            <a:xfrm>
              <a:off x="6602900" y="4290582"/>
              <a:ext cx="418122" cy="228425"/>
            </a:xfrm>
            <a:custGeom>
              <a:rect b="b" l="l" r="r" t="t"/>
              <a:pathLst>
                <a:path extrusionOk="0" h="7302" w="13366">
                  <a:moveTo>
                    <a:pt x="6680" y="1027"/>
                  </a:moveTo>
                  <a:cubicBezTo>
                    <a:pt x="6743" y="1027"/>
                    <a:pt x="6805" y="1040"/>
                    <a:pt x="6863" y="1066"/>
                  </a:cubicBezTo>
                  <a:lnTo>
                    <a:pt x="8921" y="1996"/>
                  </a:lnTo>
                  <a:cubicBezTo>
                    <a:pt x="9078" y="2066"/>
                    <a:pt x="9183" y="2230"/>
                    <a:pt x="9182" y="2400"/>
                  </a:cubicBezTo>
                  <a:lnTo>
                    <a:pt x="9182" y="4650"/>
                  </a:lnTo>
                  <a:cubicBezTo>
                    <a:pt x="9182" y="4825"/>
                    <a:pt x="9078" y="4984"/>
                    <a:pt x="8919" y="5055"/>
                  </a:cubicBezTo>
                  <a:lnTo>
                    <a:pt x="6860" y="5969"/>
                  </a:lnTo>
                  <a:cubicBezTo>
                    <a:pt x="6805" y="5995"/>
                    <a:pt x="6743" y="6007"/>
                    <a:pt x="6682" y="6007"/>
                  </a:cubicBezTo>
                  <a:cubicBezTo>
                    <a:pt x="6620" y="6007"/>
                    <a:pt x="6557" y="5994"/>
                    <a:pt x="6500" y="5969"/>
                  </a:cubicBezTo>
                  <a:lnTo>
                    <a:pt x="4445" y="5055"/>
                  </a:lnTo>
                  <a:cubicBezTo>
                    <a:pt x="4285" y="4984"/>
                    <a:pt x="4182" y="4825"/>
                    <a:pt x="4182" y="4650"/>
                  </a:cubicBezTo>
                  <a:lnTo>
                    <a:pt x="4182" y="2368"/>
                  </a:lnTo>
                  <a:cubicBezTo>
                    <a:pt x="4181" y="2194"/>
                    <a:pt x="4290" y="2029"/>
                    <a:pt x="4448" y="1960"/>
                  </a:cubicBezTo>
                  <a:lnTo>
                    <a:pt x="6503" y="1063"/>
                  </a:lnTo>
                  <a:cubicBezTo>
                    <a:pt x="6560" y="1039"/>
                    <a:pt x="6620" y="1027"/>
                    <a:pt x="6680" y="1027"/>
                  </a:cubicBezTo>
                  <a:close/>
                  <a:moveTo>
                    <a:pt x="6698" y="0"/>
                  </a:moveTo>
                  <a:cubicBezTo>
                    <a:pt x="4827" y="0"/>
                    <a:pt x="3074" y="190"/>
                    <a:pt x="1761" y="537"/>
                  </a:cubicBezTo>
                  <a:cubicBezTo>
                    <a:pt x="431" y="886"/>
                    <a:pt x="1" y="1294"/>
                    <a:pt x="1" y="1437"/>
                  </a:cubicBezTo>
                  <a:cubicBezTo>
                    <a:pt x="1" y="1523"/>
                    <a:pt x="126" y="1692"/>
                    <a:pt x="478" y="1881"/>
                  </a:cubicBezTo>
                  <a:cubicBezTo>
                    <a:pt x="895" y="2107"/>
                    <a:pt x="1537" y="2312"/>
                    <a:pt x="2332" y="2473"/>
                  </a:cubicBezTo>
                  <a:cubicBezTo>
                    <a:pt x="2361" y="2480"/>
                    <a:pt x="2391" y="2489"/>
                    <a:pt x="2418" y="2501"/>
                  </a:cubicBezTo>
                  <a:cubicBezTo>
                    <a:pt x="2550" y="2557"/>
                    <a:pt x="2650" y="2678"/>
                    <a:pt x="2678" y="2820"/>
                  </a:cubicBezTo>
                  <a:cubicBezTo>
                    <a:pt x="2684" y="2850"/>
                    <a:pt x="2688" y="2878"/>
                    <a:pt x="2688" y="2909"/>
                  </a:cubicBezTo>
                  <a:lnTo>
                    <a:pt x="2688" y="7302"/>
                  </a:lnTo>
                  <a:cubicBezTo>
                    <a:pt x="3431" y="7180"/>
                    <a:pt x="4180" y="7089"/>
                    <a:pt x="4921" y="7036"/>
                  </a:cubicBezTo>
                  <a:cubicBezTo>
                    <a:pt x="5512" y="6993"/>
                    <a:pt x="6106" y="6971"/>
                    <a:pt x="6700" y="6971"/>
                  </a:cubicBezTo>
                  <a:cubicBezTo>
                    <a:pt x="7308" y="6971"/>
                    <a:pt x="7915" y="6994"/>
                    <a:pt x="8517" y="7039"/>
                  </a:cubicBezTo>
                  <a:cubicBezTo>
                    <a:pt x="9237" y="7093"/>
                    <a:pt x="9961" y="7182"/>
                    <a:pt x="10678" y="7301"/>
                  </a:cubicBezTo>
                  <a:lnTo>
                    <a:pt x="10678" y="2913"/>
                  </a:lnTo>
                  <a:cubicBezTo>
                    <a:pt x="10675" y="2707"/>
                    <a:pt x="10832" y="2517"/>
                    <a:pt x="11033" y="2478"/>
                  </a:cubicBezTo>
                  <a:cubicBezTo>
                    <a:pt x="12946" y="2094"/>
                    <a:pt x="13366" y="1596"/>
                    <a:pt x="13366" y="1437"/>
                  </a:cubicBezTo>
                  <a:cubicBezTo>
                    <a:pt x="13366" y="1323"/>
                    <a:pt x="13045" y="914"/>
                    <a:pt x="11619" y="537"/>
                  </a:cubicBezTo>
                  <a:cubicBezTo>
                    <a:pt x="10314" y="190"/>
                    <a:pt x="8566" y="0"/>
                    <a:pt x="6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 name="Google Shape;2091;p49"/>
          <p:cNvGrpSpPr/>
          <p:nvPr/>
        </p:nvGrpSpPr>
        <p:grpSpPr>
          <a:xfrm>
            <a:off x="1483399" y="2010679"/>
            <a:ext cx="418153" cy="418091"/>
            <a:chOff x="7299280" y="4190228"/>
            <a:chExt cx="418153" cy="418091"/>
          </a:xfrm>
        </p:grpSpPr>
        <p:sp>
          <p:nvSpPr>
            <p:cNvPr id="2092" name="Google Shape;2092;p49"/>
            <p:cNvSpPr/>
            <p:nvPr/>
          </p:nvSpPr>
          <p:spPr>
            <a:xfrm>
              <a:off x="7466579" y="4217600"/>
              <a:ext cx="82555" cy="82586"/>
            </a:xfrm>
            <a:custGeom>
              <a:rect b="b" l="l" r="r" t="t"/>
              <a:pathLst>
                <a:path extrusionOk="0" h="2640" w="2639">
                  <a:moveTo>
                    <a:pt x="1319" y="0"/>
                  </a:moveTo>
                  <a:cubicBezTo>
                    <a:pt x="592" y="0"/>
                    <a:pt x="0" y="593"/>
                    <a:pt x="0" y="1321"/>
                  </a:cubicBezTo>
                  <a:cubicBezTo>
                    <a:pt x="0" y="2047"/>
                    <a:pt x="592" y="2640"/>
                    <a:pt x="1319" y="2640"/>
                  </a:cubicBezTo>
                  <a:cubicBezTo>
                    <a:pt x="2046" y="2640"/>
                    <a:pt x="2638" y="2047"/>
                    <a:pt x="2638" y="1321"/>
                  </a:cubicBezTo>
                  <a:cubicBezTo>
                    <a:pt x="2638" y="593"/>
                    <a:pt x="2045" y="0"/>
                    <a:pt x="13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9"/>
            <p:cNvSpPr/>
            <p:nvPr/>
          </p:nvSpPr>
          <p:spPr>
            <a:xfrm>
              <a:off x="7299280" y="4190259"/>
              <a:ext cx="144056" cy="143993"/>
            </a:xfrm>
            <a:custGeom>
              <a:rect b="b" l="l" r="r" t="t"/>
              <a:pathLst>
                <a:path extrusionOk="0" h="4603" w="4605">
                  <a:moveTo>
                    <a:pt x="391" y="0"/>
                  </a:moveTo>
                  <a:cubicBezTo>
                    <a:pt x="175" y="0"/>
                    <a:pt x="1" y="176"/>
                    <a:pt x="1" y="391"/>
                  </a:cubicBezTo>
                  <a:lnTo>
                    <a:pt x="1" y="4212"/>
                  </a:lnTo>
                  <a:cubicBezTo>
                    <a:pt x="1" y="4427"/>
                    <a:pt x="176" y="4602"/>
                    <a:pt x="393" y="4602"/>
                  </a:cubicBezTo>
                  <a:cubicBezTo>
                    <a:pt x="610" y="4602"/>
                    <a:pt x="784" y="4427"/>
                    <a:pt x="784" y="4211"/>
                  </a:cubicBezTo>
                  <a:lnTo>
                    <a:pt x="784" y="782"/>
                  </a:lnTo>
                  <a:lnTo>
                    <a:pt x="4212" y="782"/>
                  </a:lnTo>
                  <a:cubicBezTo>
                    <a:pt x="4430" y="782"/>
                    <a:pt x="4604" y="607"/>
                    <a:pt x="4604" y="391"/>
                  </a:cubicBezTo>
                  <a:cubicBezTo>
                    <a:pt x="4604" y="176"/>
                    <a:pt x="4428" y="0"/>
                    <a:pt x="42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9"/>
            <p:cNvSpPr/>
            <p:nvPr/>
          </p:nvSpPr>
          <p:spPr>
            <a:xfrm>
              <a:off x="7573346" y="4190228"/>
              <a:ext cx="144056" cy="143993"/>
            </a:xfrm>
            <a:custGeom>
              <a:rect b="b" l="l" r="r" t="t"/>
              <a:pathLst>
                <a:path extrusionOk="0" h="4603" w="4605">
                  <a:moveTo>
                    <a:pt x="393" y="0"/>
                  </a:moveTo>
                  <a:cubicBezTo>
                    <a:pt x="175" y="0"/>
                    <a:pt x="1" y="176"/>
                    <a:pt x="1" y="391"/>
                  </a:cubicBezTo>
                  <a:cubicBezTo>
                    <a:pt x="1" y="607"/>
                    <a:pt x="177" y="782"/>
                    <a:pt x="393" y="782"/>
                  </a:cubicBezTo>
                  <a:lnTo>
                    <a:pt x="3821" y="782"/>
                  </a:lnTo>
                  <a:lnTo>
                    <a:pt x="3821" y="4211"/>
                  </a:lnTo>
                  <a:cubicBezTo>
                    <a:pt x="3821" y="4428"/>
                    <a:pt x="3996" y="4602"/>
                    <a:pt x="4212" y="4602"/>
                  </a:cubicBezTo>
                  <a:cubicBezTo>
                    <a:pt x="4427" y="4602"/>
                    <a:pt x="4604" y="4427"/>
                    <a:pt x="4604" y="4211"/>
                  </a:cubicBezTo>
                  <a:lnTo>
                    <a:pt x="4604" y="390"/>
                  </a:lnTo>
                  <a:cubicBezTo>
                    <a:pt x="4605" y="176"/>
                    <a:pt x="4429" y="0"/>
                    <a:pt x="4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9"/>
            <p:cNvSpPr/>
            <p:nvPr/>
          </p:nvSpPr>
          <p:spPr>
            <a:xfrm>
              <a:off x="7573408" y="4464232"/>
              <a:ext cx="144025" cy="144025"/>
            </a:xfrm>
            <a:custGeom>
              <a:rect b="b" l="l" r="r" t="t"/>
              <a:pathLst>
                <a:path extrusionOk="0" h="4604" w="4604">
                  <a:moveTo>
                    <a:pt x="4212" y="1"/>
                  </a:moveTo>
                  <a:cubicBezTo>
                    <a:pt x="3994" y="1"/>
                    <a:pt x="3820" y="177"/>
                    <a:pt x="3820" y="393"/>
                  </a:cubicBezTo>
                  <a:lnTo>
                    <a:pt x="3820" y="3821"/>
                  </a:lnTo>
                  <a:lnTo>
                    <a:pt x="392" y="3821"/>
                  </a:lnTo>
                  <a:cubicBezTo>
                    <a:pt x="175" y="3821"/>
                    <a:pt x="1" y="3997"/>
                    <a:pt x="1" y="4212"/>
                  </a:cubicBezTo>
                  <a:cubicBezTo>
                    <a:pt x="1" y="4427"/>
                    <a:pt x="176" y="4603"/>
                    <a:pt x="392" y="4603"/>
                  </a:cubicBezTo>
                  <a:lnTo>
                    <a:pt x="4213" y="4603"/>
                  </a:lnTo>
                  <a:cubicBezTo>
                    <a:pt x="4429" y="4603"/>
                    <a:pt x="4604" y="4427"/>
                    <a:pt x="4604" y="4212"/>
                  </a:cubicBezTo>
                  <a:lnTo>
                    <a:pt x="4604" y="390"/>
                  </a:lnTo>
                  <a:cubicBezTo>
                    <a:pt x="4603" y="177"/>
                    <a:pt x="4427" y="1"/>
                    <a:pt x="4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9"/>
            <p:cNvSpPr/>
            <p:nvPr/>
          </p:nvSpPr>
          <p:spPr>
            <a:xfrm>
              <a:off x="7299311" y="4464294"/>
              <a:ext cx="144056" cy="144025"/>
            </a:xfrm>
            <a:custGeom>
              <a:rect b="b" l="l" r="r" t="t"/>
              <a:pathLst>
                <a:path extrusionOk="0" h="4604" w="4605">
                  <a:moveTo>
                    <a:pt x="392" y="1"/>
                  </a:moveTo>
                  <a:cubicBezTo>
                    <a:pt x="177" y="1"/>
                    <a:pt x="1" y="176"/>
                    <a:pt x="1" y="392"/>
                  </a:cubicBezTo>
                  <a:lnTo>
                    <a:pt x="1" y="4213"/>
                  </a:lnTo>
                  <a:cubicBezTo>
                    <a:pt x="1" y="4429"/>
                    <a:pt x="177" y="4603"/>
                    <a:pt x="392" y="4603"/>
                  </a:cubicBezTo>
                  <a:lnTo>
                    <a:pt x="4214" y="4603"/>
                  </a:lnTo>
                  <a:cubicBezTo>
                    <a:pt x="4430" y="4603"/>
                    <a:pt x="4604" y="4428"/>
                    <a:pt x="4604" y="4213"/>
                  </a:cubicBezTo>
                  <a:cubicBezTo>
                    <a:pt x="4604" y="3997"/>
                    <a:pt x="4429" y="3820"/>
                    <a:pt x="4211" y="3820"/>
                  </a:cubicBezTo>
                  <a:lnTo>
                    <a:pt x="783" y="3820"/>
                  </a:lnTo>
                  <a:lnTo>
                    <a:pt x="783" y="392"/>
                  </a:lnTo>
                  <a:cubicBezTo>
                    <a:pt x="783" y="175"/>
                    <a:pt x="608"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9"/>
            <p:cNvSpPr/>
            <p:nvPr/>
          </p:nvSpPr>
          <p:spPr>
            <a:xfrm>
              <a:off x="7432762" y="4325087"/>
              <a:ext cx="151001" cy="69823"/>
            </a:xfrm>
            <a:custGeom>
              <a:rect b="b" l="l" r="r" t="t"/>
              <a:pathLst>
                <a:path extrusionOk="0" h="2232" w="4827">
                  <a:moveTo>
                    <a:pt x="948" y="1"/>
                  </a:moveTo>
                  <a:cubicBezTo>
                    <a:pt x="687" y="1"/>
                    <a:pt x="438" y="112"/>
                    <a:pt x="262" y="302"/>
                  </a:cubicBezTo>
                  <a:cubicBezTo>
                    <a:pt x="88" y="493"/>
                    <a:pt x="1" y="750"/>
                    <a:pt x="22" y="1006"/>
                  </a:cubicBezTo>
                  <a:lnTo>
                    <a:pt x="96" y="2232"/>
                  </a:lnTo>
                  <a:lnTo>
                    <a:pt x="4771" y="2232"/>
                  </a:lnTo>
                  <a:lnTo>
                    <a:pt x="4813" y="974"/>
                  </a:lnTo>
                  <a:cubicBezTo>
                    <a:pt x="4826" y="719"/>
                    <a:pt x="4735" y="476"/>
                    <a:pt x="4559" y="290"/>
                  </a:cubicBezTo>
                  <a:cubicBezTo>
                    <a:pt x="4382" y="103"/>
                    <a:pt x="4144" y="1"/>
                    <a:pt x="38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9"/>
            <p:cNvSpPr/>
            <p:nvPr/>
          </p:nvSpPr>
          <p:spPr>
            <a:xfrm>
              <a:off x="7437204" y="4419435"/>
              <a:ext cx="143993" cy="161449"/>
            </a:xfrm>
            <a:custGeom>
              <a:rect b="b" l="l" r="r" t="t"/>
              <a:pathLst>
                <a:path extrusionOk="0" h="5161" w="4603">
                  <a:moveTo>
                    <a:pt x="0" y="1"/>
                  </a:moveTo>
                  <a:lnTo>
                    <a:pt x="33" y="553"/>
                  </a:lnTo>
                  <a:lnTo>
                    <a:pt x="33" y="560"/>
                  </a:lnTo>
                  <a:cubicBezTo>
                    <a:pt x="78" y="1070"/>
                    <a:pt x="457" y="1467"/>
                    <a:pt x="944" y="1549"/>
                  </a:cubicBezTo>
                  <a:lnTo>
                    <a:pt x="944" y="3760"/>
                  </a:lnTo>
                  <a:cubicBezTo>
                    <a:pt x="944" y="4533"/>
                    <a:pt x="1572" y="5160"/>
                    <a:pt x="2344" y="5160"/>
                  </a:cubicBezTo>
                  <a:cubicBezTo>
                    <a:pt x="3116" y="5160"/>
                    <a:pt x="3745" y="4533"/>
                    <a:pt x="3745" y="3760"/>
                  </a:cubicBezTo>
                  <a:lnTo>
                    <a:pt x="3745" y="1533"/>
                  </a:lnTo>
                  <a:cubicBezTo>
                    <a:pt x="4207" y="1420"/>
                    <a:pt x="4558" y="1015"/>
                    <a:pt x="4583" y="519"/>
                  </a:cubicBezTo>
                  <a:cubicBezTo>
                    <a:pt x="4584" y="518"/>
                    <a:pt x="4584" y="517"/>
                    <a:pt x="4584" y="514"/>
                  </a:cubicBezTo>
                  <a:lnTo>
                    <a:pt x="46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9"/>
            <p:cNvSpPr/>
            <p:nvPr/>
          </p:nvSpPr>
          <p:spPr>
            <a:xfrm>
              <a:off x="7299749" y="4394878"/>
              <a:ext cx="137487" cy="24557"/>
            </a:xfrm>
            <a:custGeom>
              <a:rect b="b" l="l" r="r" t="t"/>
              <a:pathLst>
                <a:path extrusionOk="0" h="785" w="4395">
                  <a:moveTo>
                    <a:pt x="392" y="1"/>
                  </a:moveTo>
                  <a:lnTo>
                    <a:pt x="392" y="3"/>
                  </a:lnTo>
                  <a:cubicBezTo>
                    <a:pt x="175" y="3"/>
                    <a:pt x="1" y="178"/>
                    <a:pt x="1" y="394"/>
                  </a:cubicBezTo>
                  <a:cubicBezTo>
                    <a:pt x="1" y="610"/>
                    <a:pt x="176" y="785"/>
                    <a:pt x="392" y="785"/>
                  </a:cubicBezTo>
                  <a:lnTo>
                    <a:pt x="4394" y="785"/>
                  </a:lnTo>
                  <a:lnTo>
                    <a:pt x="43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9"/>
            <p:cNvSpPr/>
            <p:nvPr/>
          </p:nvSpPr>
          <p:spPr>
            <a:xfrm>
              <a:off x="7581166" y="4394972"/>
              <a:ext cx="135797" cy="24557"/>
            </a:xfrm>
            <a:custGeom>
              <a:rect b="b" l="l" r="r" t="t"/>
              <a:pathLst>
                <a:path extrusionOk="0" h="785" w="4341">
                  <a:moveTo>
                    <a:pt x="27" y="1"/>
                  </a:moveTo>
                  <a:lnTo>
                    <a:pt x="0" y="785"/>
                  </a:lnTo>
                  <a:lnTo>
                    <a:pt x="3949" y="785"/>
                  </a:lnTo>
                  <a:lnTo>
                    <a:pt x="3949" y="783"/>
                  </a:lnTo>
                  <a:cubicBezTo>
                    <a:pt x="4166" y="783"/>
                    <a:pt x="4340" y="607"/>
                    <a:pt x="4340" y="392"/>
                  </a:cubicBezTo>
                  <a:cubicBezTo>
                    <a:pt x="4340" y="175"/>
                    <a:pt x="4165" y="1"/>
                    <a:pt x="39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4" name="Shape 2104"/>
        <p:cNvGrpSpPr/>
        <p:nvPr/>
      </p:nvGrpSpPr>
      <p:grpSpPr>
        <a:xfrm>
          <a:off x="0" y="0"/>
          <a:ext cx="0" cy="0"/>
          <a:chOff x="0" y="0"/>
          <a:chExt cx="0" cy="0"/>
        </a:xfrm>
      </p:grpSpPr>
      <p:sp>
        <p:nvSpPr>
          <p:cNvPr id="2105" name="Google Shape;2105;p50"/>
          <p:cNvSpPr txBox="1"/>
          <p:nvPr>
            <p:ph type="title"/>
          </p:nvPr>
        </p:nvSpPr>
        <p:spPr>
          <a:xfrm>
            <a:off x="2447100" y="662625"/>
            <a:ext cx="5983800" cy="2529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accent1"/>
                </a:solidFill>
              </a:rPr>
              <a:t>Awesome </a:t>
            </a:r>
            <a:r>
              <a:rPr lang="en"/>
              <a:t>words</a:t>
            </a:r>
            <a:endParaRPr/>
          </a:p>
        </p:txBody>
      </p:sp>
      <p:grpSp>
        <p:nvGrpSpPr>
          <p:cNvPr id="2106" name="Google Shape;2106;p50"/>
          <p:cNvGrpSpPr/>
          <p:nvPr/>
        </p:nvGrpSpPr>
        <p:grpSpPr>
          <a:xfrm>
            <a:off x="713101" y="1198811"/>
            <a:ext cx="2993574" cy="3700701"/>
            <a:chOff x="-4813275" y="663875"/>
            <a:chExt cx="3648475" cy="4510300"/>
          </a:xfrm>
        </p:grpSpPr>
        <p:sp>
          <p:nvSpPr>
            <p:cNvPr id="2107" name="Google Shape;2107;p50"/>
            <p:cNvSpPr/>
            <p:nvPr/>
          </p:nvSpPr>
          <p:spPr>
            <a:xfrm>
              <a:off x="-2587500" y="5039875"/>
              <a:ext cx="151800" cy="133450"/>
            </a:xfrm>
            <a:custGeom>
              <a:rect b="b" l="l" r="r" t="t"/>
              <a:pathLst>
                <a:path extrusionOk="0" h="5338" w="6072">
                  <a:moveTo>
                    <a:pt x="1535" y="1"/>
                  </a:moveTo>
                  <a:cubicBezTo>
                    <a:pt x="1001" y="1"/>
                    <a:pt x="500" y="68"/>
                    <a:pt x="0" y="268"/>
                  </a:cubicBezTo>
                  <a:lnTo>
                    <a:pt x="67" y="1735"/>
                  </a:lnTo>
                  <a:cubicBezTo>
                    <a:pt x="167" y="3737"/>
                    <a:pt x="1835" y="5338"/>
                    <a:pt x="3870" y="5338"/>
                  </a:cubicBezTo>
                  <a:lnTo>
                    <a:pt x="6004" y="5338"/>
                  </a:lnTo>
                  <a:cubicBezTo>
                    <a:pt x="6038" y="5071"/>
                    <a:pt x="6071" y="4771"/>
                    <a:pt x="6071" y="4537"/>
                  </a:cubicBezTo>
                  <a:cubicBezTo>
                    <a:pt x="6071" y="2036"/>
                    <a:pt x="4036" y="1"/>
                    <a:pt x="1535" y="1"/>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0"/>
            <p:cNvSpPr/>
            <p:nvPr/>
          </p:nvSpPr>
          <p:spPr>
            <a:xfrm>
              <a:off x="-2834350" y="4315200"/>
              <a:ext cx="75075" cy="75075"/>
            </a:xfrm>
            <a:custGeom>
              <a:rect b="b" l="l" r="r" t="t"/>
              <a:pathLst>
                <a:path extrusionOk="0" h="3003" w="3003">
                  <a:moveTo>
                    <a:pt x="1501" y="567"/>
                  </a:moveTo>
                  <a:cubicBezTo>
                    <a:pt x="2002" y="567"/>
                    <a:pt x="2402" y="1001"/>
                    <a:pt x="2402" y="1501"/>
                  </a:cubicBezTo>
                  <a:cubicBezTo>
                    <a:pt x="2402" y="2002"/>
                    <a:pt x="2002" y="2402"/>
                    <a:pt x="1501" y="2402"/>
                  </a:cubicBezTo>
                  <a:cubicBezTo>
                    <a:pt x="1001" y="2402"/>
                    <a:pt x="567" y="2002"/>
                    <a:pt x="567" y="1501"/>
                  </a:cubicBezTo>
                  <a:cubicBezTo>
                    <a:pt x="567" y="1001"/>
                    <a:pt x="1001" y="567"/>
                    <a:pt x="1501" y="567"/>
                  </a:cubicBezTo>
                  <a:close/>
                  <a:moveTo>
                    <a:pt x="1501" y="0"/>
                  </a:moveTo>
                  <a:cubicBezTo>
                    <a:pt x="668" y="0"/>
                    <a:pt x="0" y="668"/>
                    <a:pt x="0" y="1501"/>
                  </a:cubicBezTo>
                  <a:cubicBezTo>
                    <a:pt x="0" y="2335"/>
                    <a:pt x="668" y="3003"/>
                    <a:pt x="1501" y="3003"/>
                  </a:cubicBezTo>
                  <a:cubicBezTo>
                    <a:pt x="2335" y="3003"/>
                    <a:pt x="2936" y="2335"/>
                    <a:pt x="3003" y="1501"/>
                  </a:cubicBezTo>
                  <a:cubicBezTo>
                    <a:pt x="3003" y="668"/>
                    <a:pt x="2335" y="0"/>
                    <a:pt x="1501" y="0"/>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0"/>
            <p:cNvSpPr/>
            <p:nvPr/>
          </p:nvSpPr>
          <p:spPr>
            <a:xfrm>
              <a:off x="-2616700" y="4381900"/>
              <a:ext cx="75075" cy="75100"/>
            </a:xfrm>
            <a:custGeom>
              <a:rect b="b" l="l" r="r" t="t"/>
              <a:pathLst>
                <a:path extrusionOk="0" h="3004" w="3003">
                  <a:moveTo>
                    <a:pt x="1502" y="1"/>
                  </a:moveTo>
                  <a:cubicBezTo>
                    <a:pt x="668" y="1"/>
                    <a:pt x="1" y="668"/>
                    <a:pt x="1" y="1502"/>
                  </a:cubicBezTo>
                  <a:cubicBezTo>
                    <a:pt x="1" y="2336"/>
                    <a:pt x="668" y="3003"/>
                    <a:pt x="1502" y="3003"/>
                  </a:cubicBezTo>
                  <a:cubicBezTo>
                    <a:pt x="2336" y="3003"/>
                    <a:pt x="3003" y="2336"/>
                    <a:pt x="3003" y="1502"/>
                  </a:cubicBezTo>
                  <a:cubicBezTo>
                    <a:pt x="2969" y="668"/>
                    <a:pt x="2336" y="1"/>
                    <a:pt x="1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0"/>
            <p:cNvSpPr/>
            <p:nvPr/>
          </p:nvSpPr>
          <p:spPr>
            <a:xfrm>
              <a:off x="-2723450" y="4079025"/>
              <a:ext cx="152650" cy="167200"/>
            </a:xfrm>
            <a:custGeom>
              <a:rect b="b" l="l" r="r" t="t"/>
              <a:pathLst>
                <a:path extrusionOk="0" h="6688" w="6106">
                  <a:moveTo>
                    <a:pt x="738" y="0"/>
                  </a:moveTo>
                  <a:cubicBezTo>
                    <a:pt x="361" y="0"/>
                    <a:pt x="1" y="314"/>
                    <a:pt x="1" y="741"/>
                  </a:cubicBezTo>
                  <a:lnTo>
                    <a:pt x="1" y="5978"/>
                  </a:lnTo>
                  <a:cubicBezTo>
                    <a:pt x="1" y="6394"/>
                    <a:pt x="364" y="6688"/>
                    <a:pt x="762" y="6688"/>
                  </a:cubicBezTo>
                  <a:cubicBezTo>
                    <a:pt x="875" y="6688"/>
                    <a:pt x="991" y="6664"/>
                    <a:pt x="1102" y="6612"/>
                  </a:cubicBezTo>
                  <a:lnTo>
                    <a:pt x="5638" y="3977"/>
                  </a:lnTo>
                  <a:cubicBezTo>
                    <a:pt x="6105" y="3677"/>
                    <a:pt x="6105" y="3009"/>
                    <a:pt x="5638" y="2743"/>
                  </a:cubicBezTo>
                  <a:lnTo>
                    <a:pt x="1102" y="107"/>
                  </a:lnTo>
                  <a:cubicBezTo>
                    <a:pt x="987" y="33"/>
                    <a:pt x="862" y="0"/>
                    <a:pt x="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0"/>
            <p:cNvSpPr/>
            <p:nvPr/>
          </p:nvSpPr>
          <p:spPr>
            <a:xfrm>
              <a:off x="-2838525" y="3765150"/>
              <a:ext cx="133450" cy="117775"/>
            </a:xfrm>
            <a:custGeom>
              <a:rect b="b" l="l" r="r" t="t"/>
              <a:pathLst>
                <a:path extrusionOk="0" h="4711" w="5338">
                  <a:moveTo>
                    <a:pt x="2646" y="0"/>
                  </a:moveTo>
                  <a:cubicBezTo>
                    <a:pt x="1734" y="0"/>
                    <a:pt x="875" y="531"/>
                    <a:pt x="501" y="1454"/>
                  </a:cubicBezTo>
                  <a:cubicBezTo>
                    <a:pt x="1" y="2655"/>
                    <a:pt x="534" y="4023"/>
                    <a:pt x="1735" y="4523"/>
                  </a:cubicBezTo>
                  <a:cubicBezTo>
                    <a:pt x="2039" y="4650"/>
                    <a:pt x="2356" y="4710"/>
                    <a:pt x="2668" y="4710"/>
                  </a:cubicBezTo>
                  <a:cubicBezTo>
                    <a:pt x="3588" y="4710"/>
                    <a:pt x="4464" y="4186"/>
                    <a:pt x="4837" y="3289"/>
                  </a:cubicBezTo>
                  <a:cubicBezTo>
                    <a:pt x="5338" y="2055"/>
                    <a:pt x="4771" y="687"/>
                    <a:pt x="3570" y="187"/>
                  </a:cubicBezTo>
                  <a:cubicBezTo>
                    <a:pt x="3267" y="61"/>
                    <a:pt x="2954" y="0"/>
                    <a:pt x="26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0"/>
            <p:cNvSpPr/>
            <p:nvPr/>
          </p:nvSpPr>
          <p:spPr>
            <a:xfrm>
              <a:off x="-3092025" y="3329250"/>
              <a:ext cx="111750" cy="98200"/>
            </a:xfrm>
            <a:custGeom>
              <a:rect b="b" l="l" r="r" t="t"/>
              <a:pathLst>
                <a:path extrusionOk="0" h="3928" w="4470">
                  <a:moveTo>
                    <a:pt x="2255" y="0"/>
                  </a:moveTo>
                  <a:cubicBezTo>
                    <a:pt x="1477" y="0"/>
                    <a:pt x="728" y="446"/>
                    <a:pt x="400" y="1178"/>
                  </a:cubicBezTo>
                  <a:cubicBezTo>
                    <a:pt x="0" y="2178"/>
                    <a:pt x="467" y="3313"/>
                    <a:pt x="1468" y="3780"/>
                  </a:cubicBezTo>
                  <a:cubicBezTo>
                    <a:pt x="1718" y="3880"/>
                    <a:pt x="1974" y="3928"/>
                    <a:pt x="2226" y="3928"/>
                  </a:cubicBezTo>
                  <a:cubicBezTo>
                    <a:pt x="2979" y="3928"/>
                    <a:pt x="3686" y="3496"/>
                    <a:pt x="4036" y="2745"/>
                  </a:cubicBezTo>
                  <a:cubicBezTo>
                    <a:pt x="4470" y="1745"/>
                    <a:pt x="4003" y="611"/>
                    <a:pt x="3002" y="144"/>
                  </a:cubicBezTo>
                  <a:cubicBezTo>
                    <a:pt x="2759" y="46"/>
                    <a:pt x="2505" y="0"/>
                    <a:pt x="2255" y="0"/>
                  </a:cubicBezTo>
                  <a:close/>
                </a:path>
              </a:pathLst>
            </a:custGeom>
            <a:solidFill>
              <a:srgbClr val="35CF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0"/>
            <p:cNvSpPr/>
            <p:nvPr/>
          </p:nvSpPr>
          <p:spPr>
            <a:xfrm>
              <a:off x="-3007800" y="3430900"/>
              <a:ext cx="195150" cy="321425"/>
            </a:xfrm>
            <a:custGeom>
              <a:rect b="b" l="l" r="r" t="t"/>
              <a:pathLst>
                <a:path extrusionOk="0" h="12857" w="7806">
                  <a:moveTo>
                    <a:pt x="205" y="1"/>
                  </a:moveTo>
                  <a:cubicBezTo>
                    <a:pt x="176" y="1"/>
                    <a:pt x="151" y="5"/>
                    <a:pt x="134" y="14"/>
                  </a:cubicBezTo>
                  <a:cubicBezTo>
                    <a:pt x="33" y="47"/>
                    <a:pt x="0" y="214"/>
                    <a:pt x="33" y="314"/>
                  </a:cubicBezTo>
                  <a:lnTo>
                    <a:pt x="7372" y="12723"/>
                  </a:lnTo>
                  <a:cubicBezTo>
                    <a:pt x="7439" y="12823"/>
                    <a:pt x="7472" y="12856"/>
                    <a:pt x="7539" y="12856"/>
                  </a:cubicBezTo>
                  <a:cubicBezTo>
                    <a:pt x="7606" y="12856"/>
                    <a:pt x="7639" y="12856"/>
                    <a:pt x="7672" y="12823"/>
                  </a:cubicBezTo>
                  <a:cubicBezTo>
                    <a:pt x="7772" y="12756"/>
                    <a:pt x="7806" y="12589"/>
                    <a:pt x="7772" y="12523"/>
                  </a:cubicBezTo>
                  <a:lnTo>
                    <a:pt x="434" y="80"/>
                  </a:lnTo>
                  <a:cubicBezTo>
                    <a:pt x="385" y="32"/>
                    <a:pt x="282" y="1"/>
                    <a:pt x="205" y="1"/>
                  </a:cubicBezTo>
                  <a:close/>
                </a:path>
              </a:pathLst>
            </a:custGeom>
            <a:solidFill>
              <a:srgbClr val="090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0"/>
            <p:cNvSpPr/>
            <p:nvPr/>
          </p:nvSpPr>
          <p:spPr>
            <a:xfrm>
              <a:off x="-2557500" y="3076475"/>
              <a:ext cx="39225" cy="26225"/>
            </a:xfrm>
            <a:custGeom>
              <a:rect b="b" l="l" r="r" t="t"/>
              <a:pathLst>
                <a:path extrusionOk="0" h="1049" w="1569">
                  <a:moveTo>
                    <a:pt x="1307" y="1"/>
                  </a:moveTo>
                  <a:cubicBezTo>
                    <a:pt x="1273" y="1"/>
                    <a:pt x="1238" y="5"/>
                    <a:pt x="1202" y="14"/>
                  </a:cubicBezTo>
                  <a:lnTo>
                    <a:pt x="134" y="648"/>
                  </a:lnTo>
                  <a:cubicBezTo>
                    <a:pt x="34" y="681"/>
                    <a:pt x="1" y="815"/>
                    <a:pt x="34" y="915"/>
                  </a:cubicBezTo>
                  <a:cubicBezTo>
                    <a:pt x="134" y="1015"/>
                    <a:pt x="168" y="1048"/>
                    <a:pt x="201" y="1048"/>
                  </a:cubicBezTo>
                  <a:cubicBezTo>
                    <a:pt x="268" y="1048"/>
                    <a:pt x="301" y="1048"/>
                    <a:pt x="335" y="1015"/>
                  </a:cubicBezTo>
                  <a:lnTo>
                    <a:pt x="1435" y="381"/>
                  </a:lnTo>
                  <a:cubicBezTo>
                    <a:pt x="1502" y="348"/>
                    <a:pt x="1569" y="214"/>
                    <a:pt x="1502" y="81"/>
                  </a:cubicBezTo>
                  <a:cubicBezTo>
                    <a:pt x="1478" y="32"/>
                    <a:pt x="1400" y="1"/>
                    <a:pt x="1307" y="1"/>
                  </a:cubicBezTo>
                  <a:close/>
                </a:path>
              </a:pathLst>
            </a:custGeom>
            <a:solidFill>
              <a:srgbClr val="090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0"/>
            <p:cNvSpPr/>
            <p:nvPr/>
          </p:nvSpPr>
          <p:spPr>
            <a:xfrm>
              <a:off x="-2890225" y="3123875"/>
              <a:ext cx="289400" cy="171450"/>
            </a:xfrm>
            <a:custGeom>
              <a:rect b="b" l="l" r="r" t="t"/>
              <a:pathLst>
                <a:path extrusionOk="0" h="6858" w="11576">
                  <a:moveTo>
                    <a:pt x="11333" y="1"/>
                  </a:moveTo>
                  <a:cubicBezTo>
                    <a:pt x="11297" y="1"/>
                    <a:pt x="11264" y="8"/>
                    <a:pt x="11242" y="19"/>
                  </a:cubicBezTo>
                  <a:lnTo>
                    <a:pt x="9007" y="1320"/>
                  </a:lnTo>
                  <a:cubicBezTo>
                    <a:pt x="8907" y="1420"/>
                    <a:pt x="8907" y="1520"/>
                    <a:pt x="8940" y="1620"/>
                  </a:cubicBezTo>
                  <a:cubicBezTo>
                    <a:pt x="8974" y="1687"/>
                    <a:pt x="9007" y="1754"/>
                    <a:pt x="9107" y="1754"/>
                  </a:cubicBezTo>
                  <a:cubicBezTo>
                    <a:pt x="9140" y="1754"/>
                    <a:pt x="9174" y="1754"/>
                    <a:pt x="9240" y="1687"/>
                  </a:cubicBezTo>
                  <a:lnTo>
                    <a:pt x="11442" y="386"/>
                  </a:lnTo>
                  <a:cubicBezTo>
                    <a:pt x="11575" y="320"/>
                    <a:pt x="11575" y="186"/>
                    <a:pt x="11509" y="119"/>
                  </a:cubicBezTo>
                  <a:cubicBezTo>
                    <a:pt x="11486" y="30"/>
                    <a:pt x="11405" y="1"/>
                    <a:pt x="11333" y="1"/>
                  </a:cubicBezTo>
                  <a:close/>
                  <a:moveTo>
                    <a:pt x="6950" y="2577"/>
                  </a:moveTo>
                  <a:cubicBezTo>
                    <a:pt x="6900" y="2577"/>
                    <a:pt x="6847" y="2594"/>
                    <a:pt x="6805" y="2621"/>
                  </a:cubicBezTo>
                  <a:lnTo>
                    <a:pt x="4604" y="3922"/>
                  </a:lnTo>
                  <a:cubicBezTo>
                    <a:pt x="4470" y="3989"/>
                    <a:pt x="4470" y="4122"/>
                    <a:pt x="4504" y="4189"/>
                  </a:cubicBezTo>
                  <a:cubicBezTo>
                    <a:pt x="4504" y="4256"/>
                    <a:pt x="4604" y="4289"/>
                    <a:pt x="4670" y="4322"/>
                  </a:cubicBezTo>
                  <a:cubicBezTo>
                    <a:pt x="4737" y="4322"/>
                    <a:pt x="4771" y="4322"/>
                    <a:pt x="4804" y="4289"/>
                  </a:cubicBezTo>
                  <a:lnTo>
                    <a:pt x="7005" y="2988"/>
                  </a:lnTo>
                  <a:cubicBezTo>
                    <a:pt x="7139" y="2888"/>
                    <a:pt x="7139" y="2788"/>
                    <a:pt x="7106" y="2688"/>
                  </a:cubicBezTo>
                  <a:cubicBezTo>
                    <a:pt x="7086" y="2610"/>
                    <a:pt x="7021" y="2577"/>
                    <a:pt x="6950" y="2577"/>
                  </a:cubicBezTo>
                  <a:close/>
                  <a:moveTo>
                    <a:pt x="2462" y="5136"/>
                  </a:moveTo>
                  <a:cubicBezTo>
                    <a:pt x="2418" y="5136"/>
                    <a:pt x="2372" y="5144"/>
                    <a:pt x="2335" y="5156"/>
                  </a:cubicBezTo>
                  <a:lnTo>
                    <a:pt x="134" y="6457"/>
                  </a:lnTo>
                  <a:cubicBezTo>
                    <a:pt x="0" y="6524"/>
                    <a:pt x="0" y="6657"/>
                    <a:pt x="67" y="6757"/>
                  </a:cubicBezTo>
                  <a:cubicBezTo>
                    <a:pt x="101" y="6824"/>
                    <a:pt x="134" y="6858"/>
                    <a:pt x="234" y="6858"/>
                  </a:cubicBezTo>
                  <a:cubicBezTo>
                    <a:pt x="267" y="6858"/>
                    <a:pt x="301" y="6858"/>
                    <a:pt x="334" y="6824"/>
                  </a:cubicBezTo>
                  <a:lnTo>
                    <a:pt x="2569" y="5523"/>
                  </a:lnTo>
                  <a:cubicBezTo>
                    <a:pt x="2669" y="5457"/>
                    <a:pt x="2669" y="5323"/>
                    <a:pt x="2636" y="5223"/>
                  </a:cubicBezTo>
                  <a:cubicBezTo>
                    <a:pt x="2615" y="5160"/>
                    <a:pt x="2540" y="5136"/>
                    <a:pt x="2462" y="5136"/>
                  </a:cubicBezTo>
                  <a:close/>
                </a:path>
              </a:pathLst>
            </a:custGeom>
            <a:solidFill>
              <a:srgbClr val="090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0"/>
            <p:cNvSpPr/>
            <p:nvPr/>
          </p:nvSpPr>
          <p:spPr>
            <a:xfrm>
              <a:off x="-2973625" y="3316675"/>
              <a:ext cx="39225" cy="27025"/>
            </a:xfrm>
            <a:custGeom>
              <a:rect b="b" l="l" r="r" t="t"/>
              <a:pathLst>
                <a:path extrusionOk="0" h="1081" w="1569">
                  <a:moveTo>
                    <a:pt x="1329" y="0"/>
                  </a:moveTo>
                  <a:cubicBezTo>
                    <a:pt x="1300" y="0"/>
                    <a:pt x="1268" y="4"/>
                    <a:pt x="1235" y="13"/>
                  </a:cubicBezTo>
                  <a:lnTo>
                    <a:pt x="134" y="647"/>
                  </a:lnTo>
                  <a:cubicBezTo>
                    <a:pt x="67" y="713"/>
                    <a:pt x="1" y="813"/>
                    <a:pt x="67" y="947"/>
                  </a:cubicBezTo>
                  <a:cubicBezTo>
                    <a:pt x="101" y="1047"/>
                    <a:pt x="168" y="1047"/>
                    <a:pt x="234" y="1080"/>
                  </a:cubicBezTo>
                  <a:cubicBezTo>
                    <a:pt x="268" y="1080"/>
                    <a:pt x="301" y="1080"/>
                    <a:pt x="334" y="1014"/>
                  </a:cubicBezTo>
                  <a:lnTo>
                    <a:pt x="1435" y="413"/>
                  </a:lnTo>
                  <a:cubicBezTo>
                    <a:pt x="1535" y="346"/>
                    <a:pt x="1569" y="246"/>
                    <a:pt x="1535" y="113"/>
                  </a:cubicBezTo>
                  <a:cubicBezTo>
                    <a:pt x="1485" y="38"/>
                    <a:pt x="1416" y="0"/>
                    <a:pt x="1329" y="0"/>
                  </a:cubicBezTo>
                  <a:close/>
                </a:path>
              </a:pathLst>
            </a:custGeom>
            <a:solidFill>
              <a:srgbClr val="090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0"/>
            <p:cNvSpPr/>
            <p:nvPr/>
          </p:nvSpPr>
          <p:spPr>
            <a:xfrm>
              <a:off x="-2511625" y="2983675"/>
              <a:ext cx="120125" cy="105750"/>
            </a:xfrm>
            <a:custGeom>
              <a:rect b="b" l="l" r="r" t="t"/>
              <a:pathLst>
                <a:path extrusionOk="0" h="4230" w="4805">
                  <a:moveTo>
                    <a:pt x="2450" y="0"/>
                  </a:moveTo>
                  <a:cubicBezTo>
                    <a:pt x="1610" y="0"/>
                    <a:pt x="820" y="477"/>
                    <a:pt x="468" y="1258"/>
                  </a:cubicBezTo>
                  <a:cubicBezTo>
                    <a:pt x="1" y="2358"/>
                    <a:pt x="501" y="3559"/>
                    <a:pt x="1535" y="4060"/>
                  </a:cubicBezTo>
                  <a:cubicBezTo>
                    <a:pt x="1809" y="4176"/>
                    <a:pt x="2089" y="4230"/>
                    <a:pt x="2363" y="4230"/>
                  </a:cubicBezTo>
                  <a:cubicBezTo>
                    <a:pt x="3190" y="4230"/>
                    <a:pt x="3961" y="3736"/>
                    <a:pt x="4337" y="2959"/>
                  </a:cubicBezTo>
                  <a:cubicBezTo>
                    <a:pt x="4804" y="1891"/>
                    <a:pt x="4304" y="657"/>
                    <a:pt x="3270" y="157"/>
                  </a:cubicBezTo>
                  <a:cubicBezTo>
                    <a:pt x="3000" y="50"/>
                    <a:pt x="2722" y="0"/>
                    <a:pt x="2450" y="0"/>
                  </a:cubicBezTo>
                  <a:close/>
                </a:path>
              </a:pathLst>
            </a:custGeom>
            <a:solidFill>
              <a:srgbClr val="090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0"/>
            <p:cNvSpPr/>
            <p:nvPr/>
          </p:nvSpPr>
          <p:spPr>
            <a:xfrm>
              <a:off x="-4727375" y="1675800"/>
              <a:ext cx="3266525" cy="3273200"/>
            </a:xfrm>
            <a:custGeom>
              <a:rect b="b" l="l" r="r" t="t"/>
              <a:pathLst>
                <a:path extrusionOk="0" h="130928" w="130661">
                  <a:moveTo>
                    <a:pt x="65214" y="1"/>
                  </a:moveTo>
                  <a:cubicBezTo>
                    <a:pt x="64180" y="1"/>
                    <a:pt x="63046" y="34"/>
                    <a:pt x="61945" y="68"/>
                  </a:cubicBezTo>
                  <a:lnTo>
                    <a:pt x="61811" y="68"/>
                  </a:lnTo>
                  <a:cubicBezTo>
                    <a:pt x="61578" y="101"/>
                    <a:pt x="61378" y="334"/>
                    <a:pt x="61411" y="568"/>
                  </a:cubicBezTo>
                  <a:cubicBezTo>
                    <a:pt x="61442" y="815"/>
                    <a:pt x="61616" y="1005"/>
                    <a:pt x="61854" y="1005"/>
                  </a:cubicBezTo>
                  <a:cubicBezTo>
                    <a:pt x="61873" y="1005"/>
                    <a:pt x="61892" y="1004"/>
                    <a:pt x="61912" y="1002"/>
                  </a:cubicBezTo>
                  <a:lnTo>
                    <a:pt x="61978" y="1002"/>
                  </a:lnTo>
                  <a:cubicBezTo>
                    <a:pt x="63061" y="941"/>
                    <a:pt x="64148" y="912"/>
                    <a:pt x="65236" y="912"/>
                  </a:cubicBezTo>
                  <a:cubicBezTo>
                    <a:pt x="68339" y="912"/>
                    <a:pt x="71449" y="1149"/>
                    <a:pt x="74487" y="1569"/>
                  </a:cubicBezTo>
                  <a:lnTo>
                    <a:pt x="74587" y="1569"/>
                  </a:lnTo>
                  <a:cubicBezTo>
                    <a:pt x="74821" y="1569"/>
                    <a:pt x="74988" y="1402"/>
                    <a:pt x="75054" y="1168"/>
                  </a:cubicBezTo>
                  <a:cubicBezTo>
                    <a:pt x="75088" y="901"/>
                    <a:pt x="74921" y="701"/>
                    <a:pt x="74654" y="668"/>
                  </a:cubicBezTo>
                  <a:cubicBezTo>
                    <a:pt x="71552" y="234"/>
                    <a:pt x="68383" y="1"/>
                    <a:pt x="65214" y="1"/>
                  </a:cubicBezTo>
                  <a:close/>
                  <a:moveTo>
                    <a:pt x="49240" y="2231"/>
                  </a:moveTo>
                  <a:cubicBezTo>
                    <a:pt x="49217" y="2231"/>
                    <a:pt x="49193" y="2232"/>
                    <a:pt x="49169" y="2236"/>
                  </a:cubicBezTo>
                  <a:cubicBezTo>
                    <a:pt x="44899" y="3303"/>
                    <a:pt x="40830" y="4704"/>
                    <a:pt x="37027" y="6405"/>
                  </a:cubicBezTo>
                  <a:cubicBezTo>
                    <a:pt x="36794" y="6505"/>
                    <a:pt x="36727" y="6806"/>
                    <a:pt x="36794" y="7006"/>
                  </a:cubicBezTo>
                  <a:cubicBezTo>
                    <a:pt x="36894" y="7173"/>
                    <a:pt x="37060" y="7239"/>
                    <a:pt x="37227" y="7239"/>
                  </a:cubicBezTo>
                  <a:cubicBezTo>
                    <a:pt x="37272" y="7239"/>
                    <a:pt x="37316" y="7225"/>
                    <a:pt x="37351" y="7225"/>
                  </a:cubicBezTo>
                  <a:cubicBezTo>
                    <a:pt x="37368" y="7225"/>
                    <a:pt x="37383" y="7228"/>
                    <a:pt x="37394" y="7239"/>
                  </a:cubicBezTo>
                  <a:cubicBezTo>
                    <a:pt x="41163" y="5538"/>
                    <a:pt x="45200" y="4170"/>
                    <a:pt x="49369" y="3136"/>
                  </a:cubicBezTo>
                  <a:cubicBezTo>
                    <a:pt x="49603" y="3070"/>
                    <a:pt x="49736" y="2836"/>
                    <a:pt x="49703" y="2569"/>
                  </a:cubicBezTo>
                  <a:cubicBezTo>
                    <a:pt x="49643" y="2360"/>
                    <a:pt x="49449" y="2231"/>
                    <a:pt x="49240" y="2231"/>
                  </a:cubicBezTo>
                  <a:close/>
                  <a:moveTo>
                    <a:pt x="86941" y="3683"/>
                  </a:moveTo>
                  <a:cubicBezTo>
                    <a:pt x="86741" y="3683"/>
                    <a:pt x="86576" y="3790"/>
                    <a:pt x="86496" y="4004"/>
                  </a:cubicBezTo>
                  <a:cubicBezTo>
                    <a:pt x="86429" y="4237"/>
                    <a:pt x="86562" y="4504"/>
                    <a:pt x="86796" y="4571"/>
                  </a:cubicBezTo>
                  <a:cubicBezTo>
                    <a:pt x="90799" y="6005"/>
                    <a:pt x="94635" y="7840"/>
                    <a:pt x="98271" y="10008"/>
                  </a:cubicBezTo>
                  <a:cubicBezTo>
                    <a:pt x="98371" y="10075"/>
                    <a:pt x="98438" y="10075"/>
                    <a:pt x="98504" y="10075"/>
                  </a:cubicBezTo>
                  <a:cubicBezTo>
                    <a:pt x="98638" y="10075"/>
                    <a:pt x="98805" y="10008"/>
                    <a:pt x="98838" y="9808"/>
                  </a:cubicBezTo>
                  <a:cubicBezTo>
                    <a:pt x="98971" y="9574"/>
                    <a:pt x="98905" y="9307"/>
                    <a:pt x="98671" y="9174"/>
                  </a:cubicBezTo>
                  <a:cubicBezTo>
                    <a:pt x="95002" y="7006"/>
                    <a:pt x="91132" y="5138"/>
                    <a:pt x="87096" y="3703"/>
                  </a:cubicBezTo>
                  <a:cubicBezTo>
                    <a:pt x="87043" y="3690"/>
                    <a:pt x="86991" y="3683"/>
                    <a:pt x="86941" y="3683"/>
                  </a:cubicBezTo>
                  <a:close/>
                  <a:moveTo>
                    <a:pt x="26193" y="12713"/>
                  </a:moveTo>
                  <a:cubicBezTo>
                    <a:pt x="26097" y="12713"/>
                    <a:pt x="26000" y="12743"/>
                    <a:pt x="25919" y="12810"/>
                  </a:cubicBezTo>
                  <a:cubicBezTo>
                    <a:pt x="22450" y="15312"/>
                    <a:pt x="19248" y="18181"/>
                    <a:pt x="16379" y="21349"/>
                  </a:cubicBezTo>
                  <a:cubicBezTo>
                    <a:pt x="16212" y="21516"/>
                    <a:pt x="16246" y="21816"/>
                    <a:pt x="16412" y="21983"/>
                  </a:cubicBezTo>
                  <a:cubicBezTo>
                    <a:pt x="16512" y="22050"/>
                    <a:pt x="16579" y="22083"/>
                    <a:pt x="16713" y="22083"/>
                  </a:cubicBezTo>
                  <a:cubicBezTo>
                    <a:pt x="16846" y="22083"/>
                    <a:pt x="16946" y="22050"/>
                    <a:pt x="17046" y="21917"/>
                  </a:cubicBezTo>
                  <a:cubicBezTo>
                    <a:pt x="19882" y="18781"/>
                    <a:pt x="23050" y="15979"/>
                    <a:pt x="26453" y="13511"/>
                  </a:cubicBezTo>
                  <a:cubicBezTo>
                    <a:pt x="26620" y="13377"/>
                    <a:pt x="26720" y="13077"/>
                    <a:pt x="26553" y="12877"/>
                  </a:cubicBezTo>
                  <a:cubicBezTo>
                    <a:pt x="26473" y="12777"/>
                    <a:pt x="26335" y="12713"/>
                    <a:pt x="26193" y="12713"/>
                  </a:cubicBezTo>
                  <a:close/>
                  <a:moveTo>
                    <a:pt x="108788" y="16816"/>
                  </a:moveTo>
                  <a:cubicBezTo>
                    <a:pt x="108658" y="16816"/>
                    <a:pt x="108511" y="16880"/>
                    <a:pt x="108411" y="16980"/>
                  </a:cubicBezTo>
                  <a:cubicBezTo>
                    <a:pt x="108245" y="17146"/>
                    <a:pt x="108278" y="17413"/>
                    <a:pt x="108445" y="17580"/>
                  </a:cubicBezTo>
                  <a:cubicBezTo>
                    <a:pt x="111580" y="20382"/>
                    <a:pt x="114449" y="23551"/>
                    <a:pt x="116951" y="26920"/>
                  </a:cubicBezTo>
                  <a:cubicBezTo>
                    <a:pt x="117018" y="27020"/>
                    <a:pt x="117184" y="27087"/>
                    <a:pt x="117318" y="27087"/>
                  </a:cubicBezTo>
                  <a:cubicBezTo>
                    <a:pt x="117418" y="27087"/>
                    <a:pt x="117518" y="27054"/>
                    <a:pt x="117585" y="27054"/>
                  </a:cubicBezTo>
                  <a:cubicBezTo>
                    <a:pt x="117785" y="26920"/>
                    <a:pt x="117818" y="26653"/>
                    <a:pt x="117651" y="26420"/>
                  </a:cubicBezTo>
                  <a:cubicBezTo>
                    <a:pt x="115116" y="22984"/>
                    <a:pt x="112214" y="19815"/>
                    <a:pt x="109012" y="16913"/>
                  </a:cubicBezTo>
                  <a:cubicBezTo>
                    <a:pt x="108958" y="16846"/>
                    <a:pt x="108877" y="16816"/>
                    <a:pt x="108788" y="16816"/>
                  </a:cubicBezTo>
                  <a:close/>
                  <a:moveTo>
                    <a:pt x="9232" y="31463"/>
                  </a:moveTo>
                  <a:cubicBezTo>
                    <a:pt x="9072" y="31463"/>
                    <a:pt x="8909" y="31553"/>
                    <a:pt x="8840" y="31690"/>
                  </a:cubicBezTo>
                  <a:cubicBezTo>
                    <a:pt x="6705" y="35359"/>
                    <a:pt x="4904" y="39329"/>
                    <a:pt x="3536" y="43399"/>
                  </a:cubicBezTo>
                  <a:cubicBezTo>
                    <a:pt x="3436" y="43665"/>
                    <a:pt x="3570" y="43899"/>
                    <a:pt x="3837" y="43999"/>
                  </a:cubicBezTo>
                  <a:cubicBezTo>
                    <a:pt x="3870" y="44032"/>
                    <a:pt x="3903" y="44032"/>
                    <a:pt x="3937" y="44032"/>
                  </a:cubicBezTo>
                  <a:cubicBezTo>
                    <a:pt x="4170" y="44032"/>
                    <a:pt x="4337" y="43899"/>
                    <a:pt x="4404" y="43699"/>
                  </a:cubicBezTo>
                  <a:cubicBezTo>
                    <a:pt x="5771" y="39663"/>
                    <a:pt x="7539" y="35760"/>
                    <a:pt x="9608" y="32157"/>
                  </a:cubicBezTo>
                  <a:cubicBezTo>
                    <a:pt x="9741" y="31924"/>
                    <a:pt x="9674" y="31657"/>
                    <a:pt x="9441" y="31523"/>
                  </a:cubicBezTo>
                  <a:cubicBezTo>
                    <a:pt x="9378" y="31482"/>
                    <a:pt x="9305" y="31463"/>
                    <a:pt x="9232" y="31463"/>
                  </a:cubicBezTo>
                  <a:close/>
                  <a:moveTo>
                    <a:pt x="123888" y="37107"/>
                  </a:moveTo>
                  <a:cubicBezTo>
                    <a:pt x="123822" y="37107"/>
                    <a:pt x="123754" y="37124"/>
                    <a:pt x="123689" y="37161"/>
                  </a:cubicBezTo>
                  <a:cubicBezTo>
                    <a:pt x="123489" y="37227"/>
                    <a:pt x="123355" y="37528"/>
                    <a:pt x="123489" y="37728"/>
                  </a:cubicBezTo>
                  <a:cubicBezTo>
                    <a:pt x="125323" y="41564"/>
                    <a:pt x="126758" y="45567"/>
                    <a:pt x="127792" y="49670"/>
                  </a:cubicBezTo>
                  <a:cubicBezTo>
                    <a:pt x="127859" y="49870"/>
                    <a:pt x="128025" y="50003"/>
                    <a:pt x="128259" y="50003"/>
                  </a:cubicBezTo>
                  <a:lnTo>
                    <a:pt x="128292" y="50003"/>
                  </a:lnTo>
                  <a:cubicBezTo>
                    <a:pt x="128526" y="49937"/>
                    <a:pt x="128659" y="49703"/>
                    <a:pt x="128626" y="49436"/>
                  </a:cubicBezTo>
                  <a:cubicBezTo>
                    <a:pt x="127592" y="45267"/>
                    <a:pt x="126124" y="41230"/>
                    <a:pt x="124289" y="37361"/>
                  </a:cubicBezTo>
                  <a:cubicBezTo>
                    <a:pt x="124217" y="37217"/>
                    <a:pt x="124058" y="37107"/>
                    <a:pt x="123888" y="37107"/>
                  </a:cubicBezTo>
                  <a:close/>
                  <a:moveTo>
                    <a:pt x="1042" y="55536"/>
                  </a:moveTo>
                  <a:cubicBezTo>
                    <a:pt x="835" y="55536"/>
                    <a:pt x="662" y="55694"/>
                    <a:pt x="601" y="55908"/>
                  </a:cubicBezTo>
                  <a:cubicBezTo>
                    <a:pt x="201" y="59010"/>
                    <a:pt x="1" y="62112"/>
                    <a:pt x="1" y="65248"/>
                  </a:cubicBezTo>
                  <a:cubicBezTo>
                    <a:pt x="1" y="66415"/>
                    <a:pt x="34" y="67583"/>
                    <a:pt x="67" y="68750"/>
                  </a:cubicBezTo>
                  <a:cubicBezTo>
                    <a:pt x="67" y="68950"/>
                    <a:pt x="267" y="69184"/>
                    <a:pt x="534" y="69184"/>
                  </a:cubicBezTo>
                  <a:cubicBezTo>
                    <a:pt x="835" y="69184"/>
                    <a:pt x="1001" y="68950"/>
                    <a:pt x="935" y="68717"/>
                  </a:cubicBezTo>
                  <a:cubicBezTo>
                    <a:pt x="901" y="67549"/>
                    <a:pt x="868" y="66415"/>
                    <a:pt x="868" y="65248"/>
                  </a:cubicBezTo>
                  <a:cubicBezTo>
                    <a:pt x="868" y="62179"/>
                    <a:pt x="1068" y="59076"/>
                    <a:pt x="1502" y="56041"/>
                  </a:cubicBezTo>
                  <a:cubicBezTo>
                    <a:pt x="1535" y="55774"/>
                    <a:pt x="1368" y="55574"/>
                    <a:pt x="1101" y="55541"/>
                  </a:cubicBezTo>
                  <a:cubicBezTo>
                    <a:pt x="1081" y="55538"/>
                    <a:pt x="1062" y="55536"/>
                    <a:pt x="1042" y="55536"/>
                  </a:cubicBezTo>
                  <a:close/>
                  <a:moveTo>
                    <a:pt x="130594" y="62112"/>
                  </a:moveTo>
                  <a:lnTo>
                    <a:pt x="129660" y="62145"/>
                  </a:lnTo>
                  <a:lnTo>
                    <a:pt x="129660" y="62312"/>
                  </a:lnTo>
                  <a:cubicBezTo>
                    <a:pt x="129693" y="63413"/>
                    <a:pt x="129760" y="64480"/>
                    <a:pt x="129760" y="65548"/>
                  </a:cubicBezTo>
                  <a:cubicBezTo>
                    <a:pt x="129760" y="68650"/>
                    <a:pt x="129493" y="71886"/>
                    <a:pt x="129026" y="74954"/>
                  </a:cubicBezTo>
                  <a:cubicBezTo>
                    <a:pt x="128993" y="75221"/>
                    <a:pt x="129160" y="75421"/>
                    <a:pt x="129426" y="75455"/>
                  </a:cubicBezTo>
                  <a:lnTo>
                    <a:pt x="129493" y="75455"/>
                  </a:lnTo>
                  <a:cubicBezTo>
                    <a:pt x="129760" y="75455"/>
                    <a:pt x="129927" y="75288"/>
                    <a:pt x="129960" y="75088"/>
                  </a:cubicBezTo>
                  <a:cubicBezTo>
                    <a:pt x="130427" y="71952"/>
                    <a:pt x="130661" y="68750"/>
                    <a:pt x="130661" y="65548"/>
                  </a:cubicBezTo>
                  <a:cubicBezTo>
                    <a:pt x="130661" y="64447"/>
                    <a:pt x="130627" y="63380"/>
                    <a:pt x="130594" y="62279"/>
                  </a:cubicBezTo>
                  <a:lnTo>
                    <a:pt x="130594" y="62112"/>
                  </a:lnTo>
                  <a:close/>
                  <a:moveTo>
                    <a:pt x="2332" y="80919"/>
                  </a:moveTo>
                  <a:cubicBezTo>
                    <a:pt x="2301" y="80919"/>
                    <a:pt x="2268" y="80921"/>
                    <a:pt x="2236" y="80925"/>
                  </a:cubicBezTo>
                  <a:cubicBezTo>
                    <a:pt x="2002" y="80959"/>
                    <a:pt x="1869" y="81226"/>
                    <a:pt x="1902" y="81459"/>
                  </a:cubicBezTo>
                  <a:cubicBezTo>
                    <a:pt x="2903" y="85629"/>
                    <a:pt x="4270" y="89732"/>
                    <a:pt x="6038" y="93601"/>
                  </a:cubicBezTo>
                  <a:cubicBezTo>
                    <a:pt x="6105" y="93768"/>
                    <a:pt x="6272" y="93868"/>
                    <a:pt x="6439" y="93868"/>
                  </a:cubicBezTo>
                  <a:cubicBezTo>
                    <a:pt x="6539" y="93868"/>
                    <a:pt x="6572" y="93868"/>
                    <a:pt x="6672" y="93801"/>
                  </a:cubicBezTo>
                  <a:cubicBezTo>
                    <a:pt x="6872" y="93735"/>
                    <a:pt x="6939" y="93434"/>
                    <a:pt x="6872" y="93234"/>
                  </a:cubicBezTo>
                  <a:cubicBezTo>
                    <a:pt x="5171" y="89432"/>
                    <a:pt x="3770" y="85395"/>
                    <a:pt x="2769" y="81259"/>
                  </a:cubicBezTo>
                  <a:cubicBezTo>
                    <a:pt x="2740" y="81025"/>
                    <a:pt x="2557" y="80919"/>
                    <a:pt x="2332" y="80919"/>
                  </a:cubicBezTo>
                  <a:close/>
                  <a:moveTo>
                    <a:pt x="12850" y="103979"/>
                  </a:moveTo>
                  <a:cubicBezTo>
                    <a:pt x="12754" y="103979"/>
                    <a:pt x="12657" y="104008"/>
                    <a:pt x="12576" y="104075"/>
                  </a:cubicBezTo>
                  <a:cubicBezTo>
                    <a:pt x="12410" y="104209"/>
                    <a:pt x="12343" y="104476"/>
                    <a:pt x="12510" y="104709"/>
                  </a:cubicBezTo>
                  <a:cubicBezTo>
                    <a:pt x="15011" y="108212"/>
                    <a:pt x="17880" y="111414"/>
                    <a:pt x="21049" y="114283"/>
                  </a:cubicBezTo>
                  <a:cubicBezTo>
                    <a:pt x="21116" y="114383"/>
                    <a:pt x="21216" y="114416"/>
                    <a:pt x="21349" y="114416"/>
                  </a:cubicBezTo>
                  <a:cubicBezTo>
                    <a:pt x="21449" y="114416"/>
                    <a:pt x="21583" y="114383"/>
                    <a:pt x="21683" y="114216"/>
                  </a:cubicBezTo>
                  <a:cubicBezTo>
                    <a:pt x="21850" y="114049"/>
                    <a:pt x="21783" y="113749"/>
                    <a:pt x="21649" y="113582"/>
                  </a:cubicBezTo>
                  <a:cubicBezTo>
                    <a:pt x="18547" y="110780"/>
                    <a:pt x="15712" y="107611"/>
                    <a:pt x="13210" y="104142"/>
                  </a:cubicBezTo>
                  <a:cubicBezTo>
                    <a:pt x="13131" y="104043"/>
                    <a:pt x="12992" y="103979"/>
                    <a:pt x="12850" y="103979"/>
                  </a:cubicBezTo>
                  <a:close/>
                  <a:moveTo>
                    <a:pt x="31611" y="120986"/>
                  </a:moveTo>
                  <a:cubicBezTo>
                    <a:pt x="31456" y="120986"/>
                    <a:pt x="31311" y="121068"/>
                    <a:pt x="31223" y="121221"/>
                  </a:cubicBezTo>
                  <a:cubicBezTo>
                    <a:pt x="31090" y="121421"/>
                    <a:pt x="31190" y="121688"/>
                    <a:pt x="31390" y="121821"/>
                  </a:cubicBezTo>
                  <a:cubicBezTo>
                    <a:pt x="35059" y="123923"/>
                    <a:pt x="38962" y="125724"/>
                    <a:pt x="43098" y="127092"/>
                  </a:cubicBezTo>
                  <a:cubicBezTo>
                    <a:pt x="43131" y="127125"/>
                    <a:pt x="43198" y="127125"/>
                    <a:pt x="43232" y="127125"/>
                  </a:cubicBezTo>
                  <a:cubicBezTo>
                    <a:pt x="43432" y="127125"/>
                    <a:pt x="43598" y="127058"/>
                    <a:pt x="43699" y="126792"/>
                  </a:cubicBezTo>
                  <a:cubicBezTo>
                    <a:pt x="43765" y="126558"/>
                    <a:pt x="43632" y="126291"/>
                    <a:pt x="43398" y="126225"/>
                  </a:cubicBezTo>
                  <a:cubicBezTo>
                    <a:pt x="39295" y="124890"/>
                    <a:pt x="35426" y="123122"/>
                    <a:pt x="31857" y="121054"/>
                  </a:cubicBezTo>
                  <a:cubicBezTo>
                    <a:pt x="31777" y="121008"/>
                    <a:pt x="31693" y="120986"/>
                    <a:pt x="31611" y="120986"/>
                  </a:cubicBezTo>
                  <a:close/>
                  <a:moveTo>
                    <a:pt x="92951" y="123869"/>
                  </a:moveTo>
                  <a:cubicBezTo>
                    <a:pt x="92886" y="123869"/>
                    <a:pt x="92823" y="123886"/>
                    <a:pt x="92767" y="123923"/>
                  </a:cubicBezTo>
                  <a:cubicBezTo>
                    <a:pt x="88931" y="125724"/>
                    <a:pt x="84928" y="127125"/>
                    <a:pt x="80825" y="128159"/>
                  </a:cubicBezTo>
                  <a:cubicBezTo>
                    <a:pt x="80592" y="128226"/>
                    <a:pt x="80458" y="128459"/>
                    <a:pt x="80491" y="128726"/>
                  </a:cubicBezTo>
                  <a:cubicBezTo>
                    <a:pt x="80592" y="128926"/>
                    <a:pt x="80758" y="129060"/>
                    <a:pt x="80958" y="129060"/>
                  </a:cubicBezTo>
                  <a:lnTo>
                    <a:pt x="81059" y="129027"/>
                  </a:lnTo>
                  <a:cubicBezTo>
                    <a:pt x="85228" y="127992"/>
                    <a:pt x="89264" y="126525"/>
                    <a:pt x="93134" y="124690"/>
                  </a:cubicBezTo>
                  <a:cubicBezTo>
                    <a:pt x="93334" y="124623"/>
                    <a:pt x="93467" y="124323"/>
                    <a:pt x="93334" y="124123"/>
                  </a:cubicBezTo>
                  <a:cubicBezTo>
                    <a:pt x="93286" y="123979"/>
                    <a:pt x="93116" y="123869"/>
                    <a:pt x="92951" y="123869"/>
                  </a:cubicBezTo>
                  <a:close/>
                  <a:moveTo>
                    <a:pt x="55592" y="129212"/>
                  </a:moveTo>
                  <a:cubicBezTo>
                    <a:pt x="55384" y="129212"/>
                    <a:pt x="55235" y="129367"/>
                    <a:pt x="55207" y="129594"/>
                  </a:cubicBezTo>
                  <a:cubicBezTo>
                    <a:pt x="55140" y="129827"/>
                    <a:pt x="55307" y="130027"/>
                    <a:pt x="55574" y="130094"/>
                  </a:cubicBezTo>
                  <a:cubicBezTo>
                    <a:pt x="59410" y="130628"/>
                    <a:pt x="63413" y="130928"/>
                    <a:pt x="67482" y="130928"/>
                  </a:cubicBezTo>
                  <a:lnTo>
                    <a:pt x="68383" y="130928"/>
                  </a:lnTo>
                  <a:cubicBezTo>
                    <a:pt x="68616" y="130928"/>
                    <a:pt x="68783" y="130728"/>
                    <a:pt x="68783" y="130461"/>
                  </a:cubicBezTo>
                  <a:cubicBezTo>
                    <a:pt x="68783" y="130227"/>
                    <a:pt x="68583" y="130061"/>
                    <a:pt x="68316" y="130061"/>
                  </a:cubicBezTo>
                  <a:cubicBezTo>
                    <a:pt x="68098" y="130062"/>
                    <a:pt x="67881" y="130063"/>
                    <a:pt x="67663" y="130063"/>
                  </a:cubicBezTo>
                  <a:cubicBezTo>
                    <a:pt x="63554" y="130063"/>
                    <a:pt x="59540" y="129765"/>
                    <a:pt x="55707" y="129227"/>
                  </a:cubicBezTo>
                  <a:cubicBezTo>
                    <a:pt x="55667" y="129217"/>
                    <a:pt x="55629" y="129212"/>
                    <a:pt x="55592" y="12921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0"/>
            <p:cNvSpPr/>
            <p:nvPr/>
          </p:nvSpPr>
          <p:spPr>
            <a:xfrm>
              <a:off x="-2749300" y="1785875"/>
              <a:ext cx="1042450" cy="1486100"/>
            </a:xfrm>
            <a:custGeom>
              <a:rect b="b" l="l" r="r" t="t"/>
              <a:pathLst>
                <a:path extrusionOk="0" h="59444" w="41698">
                  <a:moveTo>
                    <a:pt x="3870" y="1"/>
                  </a:moveTo>
                  <a:cubicBezTo>
                    <a:pt x="1769" y="1"/>
                    <a:pt x="1" y="1769"/>
                    <a:pt x="1" y="3904"/>
                  </a:cubicBezTo>
                  <a:lnTo>
                    <a:pt x="1" y="55541"/>
                  </a:lnTo>
                  <a:cubicBezTo>
                    <a:pt x="1" y="57676"/>
                    <a:pt x="1769" y="59444"/>
                    <a:pt x="3870" y="59444"/>
                  </a:cubicBezTo>
                  <a:lnTo>
                    <a:pt x="37828" y="59444"/>
                  </a:lnTo>
                  <a:cubicBezTo>
                    <a:pt x="39963" y="59444"/>
                    <a:pt x="41697" y="57709"/>
                    <a:pt x="41697" y="55541"/>
                  </a:cubicBezTo>
                  <a:lnTo>
                    <a:pt x="41697" y="3904"/>
                  </a:lnTo>
                  <a:cubicBezTo>
                    <a:pt x="41697" y="1769"/>
                    <a:pt x="39963" y="1"/>
                    <a:pt x="378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0"/>
            <p:cNvSpPr/>
            <p:nvPr/>
          </p:nvSpPr>
          <p:spPr>
            <a:xfrm>
              <a:off x="-2637550" y="2006875"/>
              <a:ext cx="439500" cy="741400"/>
            </a:xfrm>
            <a:custGeom>
              <a:rect b="b" l="l" r="r" t="t"/>
              <a:pathLst>
                <a:path extrusionOk="0" h="29656" w="17580">
                  <a:moveTo>
                    <a:pt x="4004" y="1"/>
                  </a:moveTo>
                  <a:cubicBezTo>
                    <a:pt x="1802" y="1"/>
                    <a:pt x="1" y="1802"/>
                    <a:pt x="1" y="4004"/>
                  </a:cubicBezTo>
                  <a:lnTo>
                    <a:pt x="1" y="25652"/>
                  </a:lnTo>
                  <a:cubicBezTo>
                    <a:pt x="1" y="27854"/>
                    <a:pt x="1802" y="29655"/>
                    <a:pt x="4004" y="29655"/>
                  </a:cubicBezTo>
                  <a:lnTo>
                    <a:pt x="13577" y="29655"/>
                  </a:lnTo>
                  <a:cubicBezTo>
                    <a:pt x="15812" y="29655"/>
                    <a:pt x="17580" y="27854"/>
                    <a:pt x="17580" y="25652"/>
                  </a:cubicBezTo>
                  <a:lnTo>
                    <a:pt x="17580" y="4004"/>
                  </a:lnTo>
                  <a:cubicBezTo>
                    <a:pt x="17580" y="1802"/>
                    <a:pt x="15812" y="1"/>
                    <a:pt x="13577" y="1"/>
                  </a:cubicBezTo>
                  <a:close/>
                </a:path>
              </a:pathLst>
            </a:custGeom>
            <a:solidFill>
              <a:srgbClr val="000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0"/>
            <p:cNvSpPr/>
            <p:nvPr/>
          </p:nvSpPr>
          <p:spPr>
            <a:xfrm>
              <a:off x="-2529125" y="2144200"/>
              <a:ext cx="222675" cy="214900"/>
            </a:xfrm>
            <a:custGeom>
              <a:rect b="b" l="l" r="r" t="t"/>
              <a:pathLst>
                <a:path extrusionOk="0" h="8596" w="8907">
                  <a:moveTo>
                    <a:pt x="4461" y="1"/>
                  </a:moveTo>
                  <a:cubicBezTo>
                    <a:pt x="2224" y="1"/>
                    <a:pt x="326" y="1716"/>
                    <a:pt x="167" y="3981"/>
                  </a:cubicBezTo>
                  <a:cubicBezTo>
                    <a:pt x="0" y="6349"/>
                    <a:pt x="1768" y="8418"/>
                    <a:pt x="4136" y="8584"/>
                  </a:cubicBezTo>
                  <a:cubicBezTo>
                    <a:pt x="4238" y="8592"/>
                    <a:pt x="4340" y="8595"/>
                    <a:pt x="4440" y="8595"/>
                  </a:cubicBezTo>
                  <a:cubicBezTo>
                    <a:pt x="6679" y="8595"/>
                    <a:pt x="8580" y="6848"/>
                    <a:pt x="8740" y="4582"/>
                  </a:cubicBezTo>
                  <a:cubicBezTo>
                    <a:pt x="8906" y="2213"/>
                    <a:pt x="7139" y="178"/>
                    <a:pt x="4770" y="12"/>
                  </a:cubicBezTo>
                  <a:cubicBezTo>
                    <a:pt x="4667" y="4"/>
                    <a:pt x="4563" y="1"/>
                    <a:pt x="4461" y="1"/>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0"/>
            <p:cNvSpPr/>
            <p:nvPr/>
          </p:nvSpPr>
          <p:spPr>
            <a:xfrm>
              <a:off x="-2637550" y="2414675"/>
              <a:ext cx="439500" cy="333600"/>
            </a:xfrm>
            <a:custGeom>
              <a:rect b="b" l="l" r="r" t="t"/>
              <a:pathLst>
                <a:path extrusionOk="0" h="13344" w="17580">
                  <a:moveTo>
                    <a:pt x="8807" y="0"/>
                  </a:moveTo>
                  <a:cubicBezTo>
                    <a:pt x="4904" y="0"/>
                    <a:pt x="1568" y="2169"/>
                    <a:pt x="1" y="5337"/>
                  </a:cubicBezTo>
                  <a:lnTo>
                    <a:pt x="1" y="9340"/>
                  </a:lnTo>
                  <a:cubicBezTo>
                    <a:pt x="1" y="11542"/>
                    <a:pt x="1802" y="13343"/>
                    <a:pt x="4004" y="13343"/>
                  </a:cubicBezTo>
                  <a:lnTo>
                    <a:pt x="13577" y="13343"/>
                  </a:lnTo>
                  <a:cubicBezTo>
                    <a:pt x="15812" y="13343"/>
                    <a:pt x="17580" y="11542"/>
                    <a:pt x="17580" y="9340"/>
                  </a:cubicBezTo>
                  <a:lnTo>
                    <a:pt x="17580" y="5337"/>
                  </a:lnTo>
                  <a:cubicBezTo>
                    <a:pt x="16012" y="2169"/>
                    <a:pt x="12676" y="0"/>
                    <a:pt x="8807" y="0"/>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0"/>
            <p:cNvSpPr/>
            <p:nvPr/>
          </p:nvSpPr>
          <p:spPr>
            <a:xfrm>
              <a:off x="-2749300" y="1785875"/>
              <a:ext cx="1042450" cy="132625"/>
            </a:xfrm>
            <a:custGeom>
              <a:rect b="b" l="l" r="r" t="t"/>
              <a:pathLst>
                <a:path extrusionOk="0" h="5305" w="41698">
                  <a:moveTo>
                    <a:pt x="3870" y="1"/>
                  </a:moveTo>
                  <a:cubicBezTo>
                    <a:pt x="1769" y="1"/>
                    <a:pt x="1" y="1769"/>
                    <a:pt x="1" y="3904"/>
                  </a:cubicBezTo>
                  <a:lnTo>
                    <a:pt x="1" y="5305"/>
                  </a:lnTo>
                  <a:lnTo>
                    <a:pt x="41697" y="5305"/>
                  </a:lnTo>
                  <a:lnTo>
                    <a:pt x="41697" y="3904"/>
                  </a:lnTo>
                  <a:cubicBezTo>
                    <a:pt x="41697" y="1769"/>
                    <a:pt x="39963" y="1"/>
                    <a:pt x="37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0"/>
            <p:cNvSpPr/>
            <p:nvPr/>
          </p:nvSpPr>
          <p:spPr>
            <a:xfrm>
              <a:off x="-2149700" y="1813400"/>
              <a:ext cx="79250" cy="79250"/>
            </a:xfrm>
            <a:custGeom>
              <a:rect b="b" l="l" r="r" t="t"/>
              <a:pathLst>
                <a:path extrusionOk="0" h="3170" w="3170">
                  <a:moveTo>
                    <a:pt x="1568" y="1"/>
                  </a:moveTo>
                  <a:cubicBezTo>
                    <a:pt x="701" y="1"/>
                    <a:pt x="1" y="701"/>
                    <a:pt x="1" y="1569"/>
                  </a:cubicBezTo>
                  <a:cubicBezTo>
                    <a:pt x="1" y="2436"/>
                    <a:pt x="701" y="3170"/>
                    <a:pt x="1568" y="3170"/>
                  </a:cubicBezTo>
                  <a:cubicBezTo>
                    <a:pt x="2469" y="3170"/>
                    <a:pt x="3170" y="2436"/>
                    <a:pt x="3170" y="1569"/>
                  </a:cubicBezTo>
                  <a:cubicBezTo>
                    <a:pt x="3170" y="701"/>
                    <a:pt x="2469" y="1"/>
                    <a:pt x="1568" y="1"/>
                  </a:cubicBezTo>
                  <a:close/>
                </a:path>
              </a:pathLst>
            </a:custGeom>
            <a:solidFill>
              <a:srgbClr val="A6A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0"/>
            <p:cNvSpPr/>
            <p:nvPr/>
          </p:nvSpPr>
          <p:spPr>
            <a:xfrm>
              <a:off x="-2003750" y="1813400"/>
              <a:ext cx="79250" cy="79250"/>
            </a:xfrm>
            <a:custGeom>
              <a:rect b="b" l="l" r="r" t="t"/>
              <a:pathLst>
                <a:path extrusionOk="0" h="3170" w="3170">
                  <a:moveTo>
                    <a:pt x="1568" y="1"/>
                  </a:moveTo>
                  <a:cubicBezTo>
                    <a:pt x="701" y="1"/>
                    <a:pt x="0" y="701"/>
                    <a:pt x="0" y="1569"/>
                  </a:cubicBezTo>
                  <a:cubicBezTo>
                    <a:pt x="0" y="2436"/>
                    <a:pt x="701" y="3170"/>
                    <a:pt x="1568" y="3170"/>
                  </a:cubicBezTo>
                  <a:cubicBezTo>
                    <a:pt x="2469" y="3170"/>
                    <a:pt x="3169" y="2436"/>
                    <a:pt x="3169" y="1569"/>
                  </a:cubicBezTo>
                  <a:cubicBezTo>
                    <a:pt x="3169" y="701"/>
                    <a:pt x="2469" y="1"/>
                    <a:pt x="1568" y="1"/>
                  </a:cubicBezTo>
                  <a:close/>
                </a:path>
              </a:pathLst>
            </a:custGeom>
            <a:solidFill>
              <a:srgbClr val="A6A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0"/>
            <p:cNvSpPr/>
            <p:nvPr/>
          </p:nvSpPr>
          <p:spPr>
            <a:xfrm>
              <a:off x="-1857825" y="1813400"/>
              <a:ext cx="79250" cy="79250"/>
            </a:xfrm>
            <a:custGeom>
              <a:rect b="b" l="l" r="r" t="t"/>
              <a:pathLst>
                <a:path extrusionOk="0" h="3170" w="3170">
                  <a:moveTo>
                    <a:pt x="1568" y="1"/>
                  </a:moveTo>
                  <a:cubicBezTo>
                    <a:pt x="701" y="1"/>
                    <a:pt x="1" y="701"/>
                    <a:pt x="1" y="1569"/>
                  </a:cubicBezTo>
                  <a:cubicBezTo>
                    <a:pt x="1" y="2436"/>
                    <a:pt x="701" y="3170"/>
                    <a:pt x="1568" y="3170"/>
                  </a:cubicBezTo>
                  <a:cubicBezTo>
                    <a:pt x="2469" y="3170"/>
                    <a:pt x="3170" y="2436"/>
                    <a:pt x="3170" y="1569"/>
                  </a:cubicBezTo>
                  <a:cubicBezTo>
                    <a:pt x="3170" y="701"/>
                    <a:pt x="2469" y="1"/>
                    <a:pt x="1568" y="1"/>
                  </a:cubicBezTo>
                  <a:close/>
                </a:path>
              </a:pathLst>
            </a:custGeom>
            <a:solidFill>
              <a:srgbClr val="A6A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0"/>
            <p:cNvSpPr/>
            <p:nvPr/>
          </p:nvSpPr>
          <p:spPr>
            <a:xfrm>
              <a:off x="-2624200" y="2876675"/>
              <a:ext cx="412825" cy="37550"/>
            </a:xfrm>
            <a:custGeom>
              <a:rect b="b" l="l" r="r" t="t"/>
              <a:pathLst>
                <a:path extrusionOk="0" h="1502" w="16513">
                  <a:moveTo>
                    <a:pt x="768" y="0"/>
                  </a:moveTo>
                  <a:cubicBezTo>
                    <a:pt x="334" y="0"/>
                    <a:pt x="0" y="334"/>
                    <a:pt x="0" y="734"/>
                  </a:cubicBezTo>
                  <a:cubicBezTo>
                    <a:pt x="0" y="1168"/>
                    <a:pt x="334" y="1501"/>
                    <a:pt x="768" y="1501"/>
                  </a:cubicBezTo>
                  <a:lnTo>
                    <a:pt x="15778" y="1501"/>
                  </a:lnTo>
                  <a:cubicBezTo>
                    <a:pt x="16179" y="1501"/>
                    <a:pt x="16512" y="1168"/>
                    <a:pt x="16512" y="734"/>
                  </a:cubicBezTo>
                  <a:cubicBezTo>
                    <a:pt x="16512" y="334"/>
                    <a:pt x="16179" y="0"/>
                    <a:pt x="15778" y="0"/>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0"/>
            <p:cNvSpPr/>
            <p:nvPr/>
          </p:nvSpPr>
          <p:spPr>
            <a:xfrm>
              <a:off x="-2624200" y="2952550"/>
              <a:ext cx="412825" cy="37550"/>
            </a:xfrm>
            <a:custGeom>
              <a:rect b="b" l="l" r="r" t="t"/>
              <a:pathLst>
                <a:path extrusionOk="0" h="1502" w="16513">
                  <a:moveTo>
                    <a:pt x="768" y="1"/>
                  </a:moveTo>
                  <a:cubicBezTo>
                    <a:pt x="334" y="1"/>
                    <a:pt x="0" y="334"/>
                    <a:pt x="0" y="768"/>
                  </a:cubicBezTo>
                  <a:cubicBezTo>
                    <a:pt x="0" y="1168"/>
                    <a:pt x="334" y="1502"/>
                    <a:pt x="768" y="1502"/>
                  </a:cubicBezTo>
                  <a:lnTo>
                    <a:pt x="15778" y="1502"/>
                  </a:lnTo>
                  <a:cubicBezTo>
                    <a:pt x="16179" y="1502"/>
                    <a:pt x="16512" y="1168"/>
                    <a:pt x="16512" y="768"/>
                  </a:cubicBezTo>
                  <a:cubicBezTo>
                    <a:pt x="16512" y="334"/>
                    <a:pt x="16179" y="1"/>
                    <a:pt x="15778" y="1"/>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0"/>
            <p:cNvSpPr/>
            <p:nvPr/>
          </p:nvSpPr>
          <p:spPr>
            <a:xfrm>
              <a:off x="-2624200" y="3028450"/>
              <a:ext cx="412825" cy="37550"/>
            </a:xfrm>
            <a:custGeom>
              <a:rect b="b" l="l" r="r" t="t"/>
              <a:pathLst>
                <a:path extrusionOk="0" h="1502" w="16513">
                  <a:moveTo>
                    <a:pt x="768" y="0"/>
                  </a:moveTo>
                  <a:cubicBezTo>
                    <a:pt x="334" y="0"/>
                    <a:pt x="0" y="334"/>
                    <a:pt x="0" y="767"/>
                  </a:cubicBezTo>
                  <a:cubicBezTo>
                    <a:pt x="0" y="1168"/>
                    <a:pt x="334" y="1501"/>
                    <a:pt x="768" y="1501"/>
                  </a:cubicBezTo>
                  <a:lnTo>
                    <a:pt x="15778" y="1501"/>
                  </a:lnTo>
                  <a:cubicBezTo>
                    <a:pt x="16179" y="1501"/>
                    <a:pt x="16512" y="1168"/>
                    <a:pt x="16512" y="767"/>
                  </a:cubicBezTo>
                  <a:cubicBezTo>
                    <a:pt x="16512" y="334"/>
                    <a:pt x="16179" y="0"/>
                    <a:pt x="15778" y="0"/>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0"/>
            <p:cNvSpPr/>
            <p:nvPr/>
          </p:nvSpPr>
          <p:spPr>
            <a:xfrm>
              <a:off x="-2125525" y="2786600"/>
              <a:ext cx="322775" cy="323600"/>
            </a:xfrm>
            <a:custGeom>
              <a:rect b="b" l="l" r="r" t="t"/>
              <a:pathLst>
                <a:path extrusionOk="0" h="12944" w="12911">
                  <a:moveTo>
                    <a:pt x="6439" y="1"/>
                  </a:moveTo>
                  <a:cubicBezTo>
                    <a:pt x="2870" y="1"/>
                    <a:pt x="1" y="2903"/>
                    <a:pt x="1" y="6472"/>
                  </a:cubicBezTo>
                  <a:cubicBezTo>
                    <a:pt x="1" y="10041"/>
                    <a:pt x="2870" y="12943"/>
                    <a:pt x="6439" y="12943"/>
                  </a:cubicBezTo>
                  <a:cubicBezTo>
                    <a:pt x="10041" y="12943"/>
                    <a:pt x="12910" y="10041"/>
                    <a:pt x="12910" y="6472"/>
                  </a:cubicBezTo>
                  <a:cubicBezTo>
                    <a:pt x="12910" y="2903"/>
                    <a:pt x="10041" y="1"/>
                    <a:pt x="64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0"/>
            <p:cNvSpPr/>
            <p:nvPr/>
          </p:nvSpPr>
          <p:spPr>
            <a:xfrm>
              <a:off x="-2095500" y="2816625"/>
              <a:ext cx="262725" cy="263550"/>
            </a:xfrm>
            <a:custGeom>
              <a:rect b="b" l="l" r="r" t="t"/>
              <a:pathLst>
                <a:path extrusionOk="0" h="10542" w="10509">
                  <a:moveTo>
                    <a:pt x="5238" y="1"/>
                  </a:moveTo>
                  <a:cubicBezTo>
                    <a:pt x="2369" y="1"/>
                    <a:pt x="1" y="2369"/>
                    <a:pt x="1" y="5271"/>
                  </a:cubicBezTo>
                  <a:cubicBezTo>
                    <a:pt x="1" y="8173"/>
                    <a:pt x="2369" y="10541"/>
                    <a:pt x="5238" y="10541"/>
                  </a:cubicBezTo>
                  <a:cubicBezTo>
                    <a:pt x="8140" y="10541"/>
                    <a:pt x="10508" y="8173"/>
                    <a:pt x="10508" y="5271"/>
                  </a:cubicBezTo>
                  <a:cubicBezTo>
                    <a:pt x="10508" y="2369"/>
                    <a:pt x="8140" y="1"/>
                    <a:pt x="52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0"/>
            <p:cNvSpPr/>
            <p:nvPr/>
          </p:nvSpPr>
          <p:spPr>
            <a:xfrm>
              <a:off x="-2042125" y="2839150"/>
              <a:ext cx="156800" cy="217675"/>
            </a:xfrm>
            <a:custGeom>
              <a:rect b="b" l="l" r="r" t="t"/>
              <a:pathLst>
                <a:path extrusionOk="0" h="8707" w="6272">
                  <a:moveTo>
                    <a:pt x="2402" y="2202"/>
                  </a:moveTo>
                  <a:cubicBezTo>
                    <a:pt x="2803" y="2235"/>
                    <a:pt x="3170" y="2235"/>
                    <a:pt x="3537" y="2235"/>
                  </a:cubicBezTo>
                  <a:cubicBezTo>
                    <a:pt x="3670" y="2235"/>
                    <a:pt x="3770" y="2335"/>
                    <a:pt x="3903" y="2369"/>
                  </a:cubicBezTo>
                  <a:cubicBezTo>
                    <a:pt x="4204" y="2502"/>
                    <a:pt x="4337" y="2702"/>
                    <a:pt x="4337" y="3036"/>
                  </a:cubicBezTo>
                  <a:cubicBezTo>
                    <a:pt x="4337" y="3336"/>
                    <a:pt x="4170" y="3536"/>
                    <a:pt x="3870" y="3669"/>
                  </a:cubicBezTo>
                  <a:cubicBezTo>
                    <a:pt x="3537" y="3836"/>
                    <a:pt x="3170" y="3836"/>
                    <a:pt x="2769" y="3836"/>
                  </a:cubicBezTo>
                  <a:lnTo>
                    <a:pt x="2402" y="3836"/>
                  </a:lnTo>
                  <a:lnTo>
                    <a:pt x="2402" y="2202"/>
                  </a:lnTo>
                  <a:close/>
                  <a:moveTo>
                    <a:pt x="2937" y="4682"/>
                  </a:moveTo>
                  <a:cubicBezTo>
                    <a:pt x="3201" y="4682"/>
                    <a:pt x="3463" y="4698"/>
                    <a:pt x="3737" y="4737"/>
                  </a:cubicBezTo>
                  <a:cubicBezTo>
                    <a:pt x="3903" y="4770"/>
                    <a:pt x="4070" y="4837"/>
                    <a:pt x="4237" y="4904"/>
                  </a:cubicBezTo>
                  <a:cubicBezTo>
                    <a:pt x="4537" y="5037"/>
                    <a:pt x="4671" y="5237"/>
                    <a:pt x="4671" y="5571"/>
                  </a:cubicBezTo>
                  <a:cubicBezTo>
                    <a:pt x="4671" y="5904"/>
                    <a:pt x="4504" y="6138"/>
                    <a:pt x="4204" y="6238"/>
                  </a:cubicBezTo>
                  <a:cubicBezTo>
                    <a:pt x="3837" y="6405"/>
                    <a:pt x="3436" y="6471"/>
                    <a:pt x="3036" y="6471"/>
                  </a:cubicBezTo>
                  <a:lnTo>
                    <a:pt x="2402" y="6471"/>
                  </a:lnTo>
                  <a:cubicBezTo>
                    <a:pt x="2402" y="5838"/>
                    <a:pt x="2402" y="5237"/>
                    <a:pt x="2369" y="4704"/>
                  </a:cubicBezTo>
                  <a:cubicBezTo>
                    <a:pt x="2562" y="4690"/>
                    <a:pt x="2750" y="4682"/>
                    <a:pt x="2937" y="4682"/>
                  </a:cubicBezTo>
                  <a:close/>
                  <a:moveTo>
                    <a:pt x="1602" y="0"/>
                  </a:moveTo>
                  <a:lnTo>
                    <a:pt x="1602" y="1334"/>
                  </a:lnTo>
                  <a:lnTo>
                    <a:pt x="1" y="1334"/>
                  </a:lnTo>
                  <a:lnTo>
                    <a:pt x="1" y="2202"/>
                  </a:lnTo>
                  <a:lnTo>
                    <a:pt x="668" y="2202"/>
                  </a:lnTo>
                  <a:cubicBezTo>
                    <a:pt x="968" y="2202"/>
                    <a:pt x="1068" y="2369"/>
                    <a:pt x="1068" y="2635"/>
                  </a:cubicBezTo>
                  <a:lnTo>
                    <a:pt x="1068" y="4237"/>
                  </a:lnTo>
                  <a:lnTo>
                    <a:pt x="1068" y="6071"/>
                  </a:lnTo>
                  <a:cubicBezTo>
                    <a:pt x="1068" y="6305"/>
                    <a:pt x="1001" y="6405"/>
                    <a:pt x="735" y="6405"/>
                  </a:cubicBezTo>
                  <a:lnTo>
                    <a:pt x="167" y="6405"/>
                  </a:lnTo>
                  <a:cubicBezTo>
                    <a:pt x="134" y="6738"/>
                    <a:pt x="34" y="7039"/>
                    <a:pt x="1" y="7372"/>
                  </a:cubicBezTo>
                  <a:lnTo>
                    <a:pt x="1635" y="7372"/>
                  </a:lnTo>
                  <a:lnTo>
                    <a:pt x="1635" y="8706"/>
                  </a:lnTo>
                  <a:lnTo>
                    <a:pt x="2402" y="8706"/>
                  </a:lnTo>
                  <a:lnTo>
                    <a:pt x="2402" y="7372"/>
                  </a:lnTo>
                  <a:lnTo>
                    <a:pt x="3036" y="7372"/>
                  </a:lnTo>
                  <a:lnTo>
                    <a:pt x="3036" y="8706"/>
                  </a:lnTo>
                  <a:lnTo>
                    <a:pt x="3837" y="8706"/>
                  </a:lnTo>
                  <a:lnTo>
                    <a:pt x="3837" y="7405"/>
                  </a:lnTo>
                  <a:cubicBezTo>
                    <a:pt x="4237" y="7339"/>
                    <a:pt x="4671" y="7305"/>
                    <a:pt x="5038" y="7172"/>
                  </a:cubicBezTo>
                  <a:cubicBezTo>
                    <a:pt x="5738" y="6972"/>
                    <a:pt x="6172" y="6505"/>
                    <a:pt x="6238" y="5804"/>
                  </a:cubicBezTo>
                  <a:cubicBezTo>
                    <a:pt x="6272" y="5704"/>
                    <a:pt x="6272" y="5571"/>
                    <a:pt x="6272" y="5504"/>
                  </a:cubicBezTo>
                  <a:cubicBezTo>
                    <a:pt x="6272" y="4737"/>
                    <a:pt x="5938" y="4237"/>
                    <a:pt x="5204" y="4036"/>
                  </a:cubicBezTo>
                  <a:cubicBezTo>
                    <a:pt x="5171" y="4003"/>
                    <a:pt x="5171" y="4003"/>
                    <a:pt x="5104" y="4003"/>
                  </a:cubicBezTo>
                  <a:lnTo>
                    <a:pt x="5104" y="3970"/>
                  </a:lnTo>
                  <a:cubicBezTo>
                    <a:pt x="5738" y="3536"/>
                    <a:pt x="5938" y="2836"/>
                    <a:pt x="5671" y="2168"/>
                  </a:cubicBezTo>
                  <a:cubicBezTo>
                    <a:pt x="5505" y="1801"/>
                    <a:pt x="5171" y="1568"/>
                    <a:pt x="4771" y="1468"/>
                  </a:cubicBezTo>
                  <a:cubicBezTo>
                    <a:pt x="4504" y="1368"/>
                    <a:pt x="4204" y="1334"/>
                    <a:pt x="3903" y="1301"/>
                  </a:cubicBezTo>
                  <a:cubicBezTo>
                    <a:pt x="3870" y="1301"/>
                    <a:pt x="3837" y="1301"/>
                    <a:pt x="3837" y="1201"/>
                  </a:cubicBezTo>
                  <a:lnTo>
                    <a:pt x="3837" y="667"/>
                  </a:lnTo>
                  <a:lnTo>
                    <a:pt x="3837" y="0"/>
                  </a:lnTo>
                  <a:lnTo>
                    <a:pt x="3036" y="0"/>
                  </a:lnTo>
                  <a:lnTo>
                    <a:pt x="3036" y="1301"/>
                  </a:lnTo>
                  <a:lnTo>
                    <a:pt x="2402" y="1301"/>
                  </a:lnTo>
                  <a:lnTo>
                    <a:pt x="24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0"/>
            <p:cNvSpPr/>
            <p:nvPr/>
          </p:nvSpPr>
          <p:spPr>
            <a:xfrm>
              <a:off x="-1933700" y="3732275"/>
              <a:ext cx="617950" cy="619650"/>
            </a:xfrm>
            <a:custGeom>
              <a:rect b="b" l="l" r="r" t="t"/>
              <a:pathLst>
                <a:path extrusionOk="0" h="24786" w="24718">
                  <a:moveTo>
                    <a:pt x="12009" y="1168"/>
                  </a:moveTo>
                  <a:lnTo>
                    <a:pt x="12009" y="4704"/>
                  </a:lnTo>
                  <a:cubicBezTo>
                    <a:pt x="11075" y="4704"/>
                    <a:pt x="10174" y="4704"/>
                    <a:pt x="9340" y="4804"/>
                  </a:cubicBezTo>
                  <a:cubicBezTo>
                    <a:pt x="10307" y="3136"/>
                    <a:pt x="11375" y="1869"/>
                    <a:pt x="12009" y="1168"/>
                  </a:cubicBezTo>
                  <a:close/>
                  <a:moveTo>
                    <a:pt x="12709" y="968"/>
                  </a:moveTo>
                  <a:cubicBezTo>
                    <a:pt x="13343" y="1602"/>
                    <a:pt x="14577" y="3003"/>
                    <a:pt x="15711" y="4971"/>
                  </a:cubicBezTo>
                  <a:cubicBezTo>
                    <a:pt x="14677" y="4838"/>
                    <a:pt x="13677" y="4771"/>
                    <a:pt x="12709" y="4704"/>
                  </a:cubicBezTo>
                  <a:lnTo>
                    <a:pt x="12709" y="968"/>
                  </a:lnTo>
                  <a:close/>
                  <a:moveTo>
                    <a:pt x="11241" y="968"/>
                  </a:moveTo>
                  <a:lnTo>
                    <a:pt x="11241" y="968"/>
                  </a:lnTo>
                  <a:cubicBezTo>
                    <a:pt x="10508" y="1769"/>
                    <a:pt x="9407" y="3103"/>
                    <a:pt x="8506" y="4838"/>
                  </a:cubicBezTo>
                  <a:cubicBezTo>
                    <a:pt x="7205" y="4971"/>
                    <a:pt x="6038" y="5171"/>
                    <a:pt x="5004" y="5371"/>
                  </a:cubicBezTo>
                  <a:cubicBezTo>
                    <a:pt x="6505" y="3270"/>
                    <a:pt x="8673" y="1669"/>
                    <a:pt x="11241" y="968"/>
                  </a:cubicBezTo>
                  <a:close/>
                  <a:moveTo>
                    <a:pt x="13710" y="968"/>
                  </a:moveTo>
                  <a:lnTo>
                    <a:pt x="13710" y="968"/>
                  </a:lnTo>
                  <a:cubicBezTo>
                    <a:pt x="16412" y="1769"/>
                    <a:pt x="18713" y="3503"/>
                    <a:pt x="20215" y="5805"/>
                  </a:cubicBezTo>
                  <a:cubicBezTo>
                    <a:pt x="18914" y="5471"/>
                    <a:pt x="17713" y="5204"/>
                    <a:pt x="16579" y="5104"/>
                  </a:cubicBezTo>
                  <a:cubicBezTo>
                    <a:pt x="15611" y="3203"/>
                    <a:pt x="14444" y="1802"/>
                    <a:pt x="13710" y="968"/>
                  </a:cubicBezTo>
                  <a:close/>
                  <a:moveTo>
                    <a:pt x="8506" y="1335"/>
                  </a:moveTo>
                  <a:lnTo>
                    <a:pt x="8506" y="1335"/>
                  </a:lnTo>
                  <a:cubicBezTo>
                    <a:pt x="6672" y="2369"/>
                    <a:pt x="5104" y="3837"/>
                    <a:pt x="4003" y="5638"/>
                  </a:cubicBezTo>
                  <a:cubicBezTo>
                    <a:pt x="3436" y="5772"/>
                    <a:pt x="3002" y="5938"/>
                    <a:pt x="2535" y="6038"/>
                  </a:cubicBezTo>
                  <a:cubicBezTo>
                    <a:pt x="3936" y="3870"/>
                    <a:pt x="6038" y="2202"/>
                    <a:pt x="8506" y="1335"/>
                  </a:cubicBezTo>
                  <a:close/>
                  <a:moveTo>
                    <a:pt x="16845" y="1569"/>
                  </a:moveTo>
                  <a:lnTo>
                    <a:pt x="16845" y="1569"/>
                  </a:lnTo>
                  <a:cubicBezTo>
                    <a:pt x="19180" y="2536"/>
                    <a:pt x="21082" y="4204"/>
                    <a:pt x="22349" y="6339"/>
                  </a:cubicBezTo>
                  <a:cubicBezTo>
                    <a:pt x="21916" y="6205"/>
                    <a:pt x="21549" y="6072"/>
                    <a:pt x="21115" y="6005"/>
                  </a:cubicBezTo>
                  <a:cubicBezTo>
                    <a:pt x="20081" y="4170"/>
                    <a:pt x="18580" y="2669"/>
                    <a:pt x="16845" y="1569"/>
                  </a:cubicBezTo>
                  <a:close/>
                  <a:moveTo>
                    <a:pt x="3503" y="6472"/>
                  </a:moveTo>
                  <a:cubicBezTo>
                    <a:pt x="2669" y="8107"/>
                    <a:pt x="2168" y="9941"/>
                    <a:pt x="2068" y="11876"/>
                  </a:cubicBezTo>
                  <a:lnTo>
                    <a:pt x="701" y="11876"/>
                  </a:lnTo>
                  <a:cubicBezTo>
                    <a:pt x="767" y="10108"/>
                    <a:pt x="1234" y="8440"/>
                    <a:pt x="2002" y="6972"/>
                  </a:cubicBezTo>
                  <a:cubicBezTo>
                    <a:pt x="2402" y="6806"/>
                    <a:pt x="2902" y="6639"/>
                    <a:pt x="3503" y="6472"/>
                  </a:cubicBezTo>
                  <a:close/>
                  <a:moveTo>
                    <a:pt x="8106" y="5538"/>
                  </a:moveTo>
                  <a:cubicBezTo>
                    <a:pt x="7272" y="7273"/>
                    <a:pt x="6672" y="9307"/>
                    <a:pt x="6538" y="11642"/>
                  </a:cubicBezTo>
                  <a:lnTo>
                    <a:pt x="6538" y="11876"/>
                  </a:lnTo>
                  <a:lnTo>
                    <a:pt x="2769" y="11876"/>
                  </a:lnTo>
                  <a:cubicBezTo>
                    <a:pt x="2869" y="9808"/>
                    <a:pt x="3469" y="7873"/>
                    <a:pt x="4437" y="6205"/>
                  </a:cubicBezTo>
                  <a:cubicBezTo>
                    <a:pt x="5137" y="6038"/>
                    <a:pt x="5871" y="5872"/>
                    <a:pt x="6672" y="5772"/>
                  </a:cubicBezTo>
                  <a:cubicBezTo>
                    <a:pt x="7139" y="5671"/>
                    <a:pt x="7639" y="5638"/>
                    <a:pt x="8106" y="5538"/>
                  </a:cubicBezTo>
                  <a:close/>
                  <a:moveTo>
                    <a:pt x="12009" y="5371"/>
                  </a:moveTo>
                  <a:lnTo>
                    <a:pt x="12009" y="11876"/>
                  </a:lnTo>
                  <a:lnTo>
                    <a:pt x="7205" y="11876"/>
                  </a:lnTo>
                  <a:lnTo>
                    <a:pt x="7205" y="11676"/>
                  </a:lnTo>
                  <a:cubicBezTo>
                    <a:pt x="7339" y="9307"/>
                    <a:pt x="8039" y="7206"/>
                    <a:pt x="8906" y="5471"/>
                  </a:cubicBezTo>
                  <a:cubicBezTo>
                    <a:pt x="9874" y="5438"/>
                    <a:pt x="10908" y="5371"/>
                    <a:pt x="12009" y="5371"/>
                  </a:cubicBezTo>
                  <a:close/>
                  <a:moveTo>
                    <a:pt x="12709" y="5438"/>
                  </a:moveTo>
                  <a:cubicBezTo>
                    <a:pt x="13743" y="5471"/>
                    <a:pt x="14877" y="5538"/>
                    <a:pt x="16078" y="5705"/>
                  </a:cubicBezTo>
                  <a:cubicBezTo>
                    <a:pt x="16912" y="7373"/>
                    <a:pt x="17579" y="9407"/>
                    <a:pt x="17713" y="11676"/>
                  </a:cubicBezTo>
                  <a:lnTo>
                    <a:pt x="17713" y="11876"/>
                  </a:lnTo>
                  <a:lnTo>
                    <a:pt x="12709" y="11876"/>
                  </a:lnTo>
                  <a:lnTo>
                    <a:pt x="12709" y="5438"/>
                  </a:lnTo>
                  <a:close/>
                  <a:moveTo>
                    <a:pt x="16912" y="5838"/>
                  </a:moveTo>
                  <a:lnTo>
                    <a:pt x="16912" y="5838"/>
                  </a:lnTo>
                  <a:cubicBezTo>
                    <a:pt x="18113" y="6005"/>
                    <a:pt x="19381" y="6305"/>
                    <a:pt x="20682" y="6639"/>
                  </a:cubicBezTo>
                  <a:cubicBezTo>
                    <a:pt x="21549" y="8173"/>
                    <a:pt x="22049" y="9975"/>
                    <a:pt x="22116" y="11876"/>
                  </a:cubicBezTo>
                  <a:lnTo>
                    <a:pt x="18380" y="11876"/>
                  </a:lnTo>
                  <a:lnTo>
                    <a:pt x="18380" y="11642"/>
                  </a:lnTo>
                  <a:cubicBezTo>
                    <a:pt x="18280" y="9407"/>
                    <a:pt x="17679" y="7473"/>
                    <a:pt x="16912" y="5838"/>
                  </a:cubicBezTo>
                  <a:close/>
                  <a:moveTo>
                    <a:pt x="21616" y="6839"/>
                  </a:moveTo>
                  <a:lnTo>
                    <a:pt x="21616" y="6839"/>
                  </a:lnTo>
                  <a:cubicBezTo>
                    <a:pt x="22049" y="6972"/>
                    <a:pt x="22416" y="7106"/>
                    <a:pt x="22850" y="7206"/>
                  </a:cubicBezTo>
                  <a:cubicBezTo>
                    <a:pt x="23550" y="8640"/>
                    <a:pt x="23951" y="10208"/>
                    <a:pt x="24017" y="11876"/>
                  </a:cubicBezTo>
                  <a:lnTo>
                    <a:pt x="22850" y="11876"/>
                  </a:lnTo>
                  <a:cubicBezTo>
                    <a:pt x="22783" y="10108"/>
                    <a:pt x="22349" y="8373"/>
                    <a:pt x="21616" y="6839"/>
                  </a:cubicBezTo>
                  <a:close/>
                  <a:moveTo>
                    <a:pt x="2068" y="12610"/>
                  </a:moveTo>
                  <a:cubicBezTo>
                    <a:pt x="2135" y="14711"/>
                    <a:pt x="2702" y="16779"/>
                    <a:pt x="3669" y="18514"/>
                  </a:cubicBezTo>
                  <a:cubicBezTo>
                    <a:pt x="3202" y="18381"/>
                    <a:pt x="2702" y="18247"/>
                    <a:pt x="2202" y="18114"/>
                  </a:cubicBezTo>
                  <a:cubicBezTo>
                    <a:pt x="1301" y="16479"/>
                    <a:pt x="701" y="14611"/>
                    <a:pt x="667" y="12610"/>
                  </a:cubicBezTo>
                  <a:close/>
                  <a:moveTo>
                    <a:pt x="24017" y="12610"/>
                  </a:moveTo>
                  <a:cubicBezTo>
                    <a:pt x="23951" y="14711"/>
                    <a:pt x="23350" y="16713"/>
                    <a:pt x="22283" y="18447"/>
                  </a:cubicBezTo>
                  <a:cubicBezTo>
                    <a:pt x="21916" y="18547"/>
                    <a:pt x="21515" y="18681"/>
                    <a:pt x="21082" y="18814"/>
                  </a:cubicBezTo>
                  <a:cubicBezTo>
                    <a:pt x="22183" y="16980"/>
                    <a:pt x="22783" y="14845"/>
                    <a:pt x="22850" y="12610"/>
                  </a:cubicBezTo>
                  <a:close/>
                  <a:moveTo>
                    <a:pt x="6538" y="12610"/>
                  </a:moveTo>
                  <a:cubicBezTo>
                    <a:pt x="6571" y="14945"/>
                    <a:pt x="7205" y="17213"/>
                    <a:pt x="8406" y="19481"/>
                  </a:cubicBezTo>
                  <a:cubicBezTo>
                    <a:pt x="7239" y="19315"/>
                    <a:pt x="6004" y="19048"/>
                    <a:pt x="4670" y="18781"/>
                  </a:cubicBezTo>
                  <a:cubicBezTo>
                    <a:pt x="3503" y="16980"/>
                    <a:pt x="2835" y="14845"/>
                    <a:pt x="2769" y="12610"/>
                  </a:cubicBezTo>
                  <a:close/>
                  <a:moveTo>
                    <a:pt x="22149" y="12610"/>
                  </a:moveTo>
                  <a:cubicBezTo>
                    <a:pt x="22083" y="14978"/>
                    <a:pt x="21349" y="17213"/>
                    <a:pt x="20081" y="19048"/>
                  </a:cubicBezTo>
                  <a:cubicBezTo>
                    <a:pt x="19447" y="19214"/>
                    <a:pt x="18780" y="19348"/>
                    <a:pt x="18046" y="19481"/>
                  </a:cubicBezTo>
                  <a:cubicBezTo>
                    <a:pt x="17546" y="19548"/>
                    <a:pt x="17012" y="19648"/>
                    <a:pt x="16412" y="19681"/>
                  </a:cubicBezTo>
                  <a:cubicBezTo>
                    <a:pt x="17679" y="17346"/>
                    <a:pt x="18347" y="15011"/>
                    <a:pt x="18380" y="12610"/>
                  </a:cubicBezTo>
                  <a:close/>
                  <a:moveTo>
                    <a:pt x="12009" y="12610"/>
                  </a:moveTo>
                  <a:lnTo>
                    <a:pt x="12009" y="19815"/>
                  </a:lnTo>
                  <a:cubicBezTo>
                    <a:pt x="11108" y="19782"/>
                    <a:pt x="10207" y="19715"/>
                    <a:pt x="9240" y="19615"/>
                  </a:cubicBezTo>
                  <a:cubicBezTo>
                    <a:pt x="7939" y="17313"/>
                    <a:pt x="7272" y="14978"/>
                    <a:pt x="7239" y="12610"/>
                  </a:cubicBezTo>
                  <a:close/>
                  <a:moveTo>
                    <a:pt x="17713" y="12543"/>
                  </a:moveTo>
                  <a:cubicBezTo>
                    <a:pt x="17679" y="14978"/>
                    <a:pt x="16946" y="17346"/>
                    <a:pt x="15611" y="19715"/>
                  </a:cubicBezTo>
                  <a:cubicBezTo>
                    <a:pt x="14936" y="19790"/>
                    <a:pt x="14223" y="19827"/>
                    <a:pt x="13472" y="19827"/>
                  </a:cubicBezTo>
                  <a:cubicBezTo>
                    <a:pt x="13222" y="19827"/>
                    <a:pt x="12968" y="19823"/>
                    <a:pt x="12709" y="19815"/>
                  </a:cubicBezTo>
                  <a:lnTo>
                    <a:pt x="12709" y="12543"/>
                  </a:lnTo>
                  <a:close/>
                  <a:moveTo>
                    <a:pt x="21616" y="19315"/>
                  </a:moveTo>
                  <a:cubicBezTo>
                    <a:pt x="20415" y="20982"/>
                    <a:pt x="18780" y="22283"/>
                    <a:pt x="16845" y="23117"/>
                  </a:cubicBezTo>
                  <a:cubicBezTo>
                    <a:pt x="18280" y="22217"/>
                    <a:pt x="19547" y="21049"/>
                    <a:pt x="20515" y="19648"/>
                  </a:cubicBezTo>
                  <a:cubicBezTo>
                    <a:pt x="20915" y="19548"/>
                    <a:pt x="21282" y="19448"/>
                    <a:pt x="21616" y="19315"/>
                  </a:cubicBezTo>
                  <a:close/>
                  <a:moveTo>
                    <a:pt x="2769" y="19014"/>
                  </a:moveTo>
                  <a:cubicBezTo>
                    <a:pt x="3236" y="19148"/>
                    <a:pt x="3736" y="19281"/>
                    <a:pt x="4203" y="19381"/>
                  </a:cubicBezTo>
                  <a:cubicBezTo>
                    <a:pt x="5271" y="21016"/>
                    <a:pt x="6738" y="22383"/>
                    <a:pt x="8506" y="23351"/>
                  </a:cubicBezTo>
                  <a:cubicBezTo>
                    <a:pt x="6171" y="22517"/>
                    <a:pt x="4203" y="20982"/>
                    <a:pt x="2769" y="19014"/>
                  </a:cubicBezTo>
                  <a:close/>
                  <a:moveTo>
                    <a:pt x="9674" y="20349"/>
                  </a:moveTo>
                  <a:cubicBezTo>
                    <a:pt x="10508" y="20449"/>
                    <a:pt x="11241" y="20482"/>
                    <a:pt x="12009" y="20515"/>
                  </a:cubicBezTo>
                  <a:lnTo>
                    <a:pt x="12009" y="23451"/>
                  </a:lnTo>
                  <a:cubicBezTo>
                    <a:pt x="11075" y="22383"/>
                    <a:pt x="10341" y="21383"/>
                    <a:pt x="9674" y="20349"/>
                  </a:cubicBezTo>
                  <a:close/>
                  <a:moveTo>
                    <a:pt x="15178" y="20482"/>
                  </a:moveTo>
                  <a:cubicBezTo>
                    <a:pt x="14510" y="21549"/>
                    <a:pt x="13677" y="22650"/>
                    <a:pt x="12709" y="23684"/>
                  </a:cubicBezTo>
                  <a:lnTo>
                    <a:pt x="12709" y="20515"/>
                  </a:lnTo>
                  <a:lnTo>
                    <a:pt x="13210" y="20515"/>
                  </a:lnTo>
                  <a:cubicBezTo>
                    <a:pt x="13877" y="20515"/>
                    <a:pt x="14544" y="20482"/>
                    <a:pt x="15178" y="20482"/>
                  </a:cubicBezTo>
                  <a:close/>
                  <a:moveTo>
                    <a:pt x="5204" y="19648"/>
                  </a:moveTo>
                  <a:lnTo>
                    <a:pt x="5204" y="19648"/>
                  </a:lnTo>
                  <a:cubicBezTo>
                    <a:pt x="6505" y="19882"/>
                    <a:pt x="7672" y="20115"/>
                    <a:pt x="8773" y="20215"/>
                  </a:cubicBezTo>
                  <a:cubicBezTo>
                    <a:pt x="9507" y="21449"/>
                    <a:pt x="10341" y="22617"/>
                    <a:pt x="11342" y="23784"/>
                  </a:cubicBezTo>
                  <a:cubicBezTo>
                    <a:pt x="8840" y="23117"/>
                    <a:pt x="6738" y="21616"/>
                    <a:pt x="5204" y="19648"/>
                  </a:cubicBezTo>
                  <a:close/>
                  <a:moveTo>
                    <a:pt x="19514" y="19882"/>
                  </a:moveTo>
                  <a:lnTo>
                    <a:pt x="19514" y="19882"/>
                  </a:lnTo>
                  <a:cubicBezTo>
                    <a:pt x="18013" y="21716"/>
                    <a:pt x="15978" y="23117"/>
                    <a:pt x="13576" y="23784"/>
                  </a:cubicBezTo>
                  <a:cubicBezTo>
                    <a:pt x="14544" y="22650"/>
                    <a:pt x="15344" y="21516"/>
                    <a:pt x="16045" y="20382"/>
                  </a:cubicBezTo>
                  <a:cubicBezTo>
                    <a:pt x="17346" y="20282"/>
                    <a:pt x="18480" y="20115"/>
                    <a:pt x="19514" y="19882"/>
                  </a:cubicBezTo>
                  <a:close/>
                  <a:moveTo>
                    <a:pt x="12376" y="1"/>
                  </a:moveTo>
                  <a:cubicBezTo>
                    <a:pt x="5537" y="1"/>
                    <a:pt x="0" y="5538"/>
                    <a:pt x="0" y="12376"/>
                  </a:cubicBezTo>
                  <a:cubicBezTo>
                    <a:pt x="0" y="19214"/>
                    <a:pt x="5537" y="24785"/>
                    <a:pt x="12376" y="24785"/>
                  </a:cubicBezTo>
                  <a:lnTo>
                    <a:pt x="12642" y="24785"/>
                  </a:lnTo>
                  <a:cubicBezTo>
                    <a:pt x="19347" y="24552"/>
                    <a:pt x="24718" y="19048"/>
                    <a:pt x="24718" y="12343"/>
                  </a:cubicBezTo>
                  <a:cubicBezTo>
                    <a:pt x="24718" y="5638"/>
                    <a:pt x="19347" y="134"/>
                    <a:pt x="126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0"/>
            <p:cNvSpPr/>
            <p:nvPr/>
          </p:nvSpPr>
          <p:spPr>
            <a:xfrm>
              <a:off x="-4410475" y="4376900"/>
              <a:ext cx="752225" cy="721375"/>
            </a:xfrm>
            <a:custGeom>
              <a:rect b="b" l="l" r="r" t="t"/>
              <a:pathLst>
                <a:path extrusionOk="0" h="28855" w="30089">
                  <a:moveTo>
                    <a:pt x="3336" y="1"/>
                  </a:moveTo>
                  <a:cubicBezTo>
                    <a:pt x="1501" y="1"/>
                    <a:pt x="0" y="1502"/>
                    <a:pt x="0" y="3337"/>
                  </a:cubicBezTo>
                  <a:lnTo>
                    <a:pt x="0" y="25519"/>
                  </a:lnTo>
                  <a:cubicBezTo>
                    <a:pt x="0" y="27354"/>
                    <a:pt x="1501" y="28855"/>
                    <a:pt x="3336" y="28855"/>
                  </a:cubicBezTo>
                  <a:lnTo>
                    <a:pt x="26753" y="28855"/>
                  </a:lnTo>
                  <a:cubicBezTo>
                    <a:pt x="28587" y="28855"/>
                    <a:pt x="30089" y="27354"/>
                    <a:pt x="30089" y="25519"/>
                  </a:cubicBezTo>
                  <a:lnTo>
                    <a:pt x="30089" y="3337"/>
                  </a:lnTo>
                  <a:cubicBezTo>
                    <a:pt x="30089" y="1502"/>
                    <a:pt x="28587" y="1"/>
                    <a:pt x="267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0"/>
            <p:cNvSpPr/>
            <p:nvPr/>
          </p:nvSpPr>
          <p:spPr>
            <a:xfrm>
              <a:off x="-4368775" y="4337725"/>
              <a:ext cx="752225" cy="721375"/>
            </a:xfrm>
            <a:custGeom>
              <a:rect b="b" l="l" r="r" t="t"/>
              <a:pathLst>
                <a:path extrusionOk="0" h="28855" w="30089">
                  <a:moveTo>
                    <a:pt x="3336" y="0"/>
                  </a:moveTo>
                  <a:cubicBezTo>
                    <a:pt x="1501" y="0"/>
                    <a:pt x="0" y="1501"/>
                    <a:pt x="0" y="3336"/>
                  </a:cubicBezTo>
                  <a:lnTo>
                    <a:pt x="0" y="25518"/>
                  </a:lnTo>
                  <a:cubicBezTo>
                    <a:pt x="0" y="27353"/>
                    <a:pt x="1501" y="28854"/>
                    <a:pt x="3336" y="28854"/>
                  </a:cubicBezTo>
                  <a:lnTo>
                    <a:pt x="26753" y="28854"/>
                  </a:lnTo>
                  <a:cubicBezTo>
                    <a:pt x="28587" y="28854"/>
                    <a:pt x="30088" y="27353"/>
                    <a:pt x="30088" y="25518"/>
                  </a:cubicBezTo>
                  <a:lnTo>
                    <a:pt x="30088" y="3336"/>
                  </a:lnTo>
                  <a:cubicBezTo>
                    <a:pt x="30088" y="1501"/>
                    <a:pt x="28587" y="0"/>
                    <a:pt x="267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0"/>
            <p:cNvSpPr/>
            <p:nvPr/>
          </p:nvSpPr>
          <p:spPr>
            <a:xfrm>
              <a:off x="-4308750" y="4382750"/>
              <a:ext cx="632150" cy="632150"/>
            </a:xfrm>
            <a:custGeom>
              <a:rect b="b" l="l" r="r" t="t"/>
              <a:pathLst>
                <a:path extrusionOk="0" h="25286" w="25286">
                  <a:moveTo>
                    <a:pt x="12643" y="3703"/>
                  </a:moveTo>
                  <a:cubicBezTo>
                    <a:pt x="17547" y="3703"/>
                    <a:pt x="21550" y="7706"/>
                    <a:pt x="21550" y="12643"/>
                  </a:cubicBezTo>
                  <a:cubicBezTo>
                    <a:pt x="21550" y="17546"/>
                    <a:pt x="17547" y="21549"/>
                    <a:pt x="12643" y="21549"/>
                  </a:cubicBezTo>
                  <a:cubicBezTo>
                    <a:pt x="7706" y="21549"/>
                    <a:pt x="3704" y="17546"/>
                    <a:pt x="3704" y="12643"/>
                  </a:cubicBezTo>
                  <a:cubicBezTo>
                    <a:pt x="3704" y="7706"/>
                    <a:pt x="7706" y="3703"/>
                    <a:pt x="12643" y="3703"/>
                  </a:cubicBezTo>
                  <a:close/>
                  <a:moveTo>
                    <a:pt x="12643" y="0"/>
                  </a:moveTo>
                  <a:cubicBezTo>
                    <a:pt x="5672" y="0"/>
                    <a:pt x="1" y="5671"/>
                    <a:pt x="1" y="12643"/>
                  </a:cubicBezTo>
                  <a:cubicBezTo>
                    <a:pt x="1" y="19614"/>
                    <a:pt x="5672" y="25285"/>
                    <a:pt x="12643" y="25285"/>
                  </a:cubicBezTo>
                  <a:cubicBezTo>
                    <a:pt x="19615" y="25285"/>
                    <a:pt x="25286" y="19614"/>
                    <a:pt x="25286" y="12643"/>
                  </a:cubicBezTo>
                  <a:cubicBezTo>
                    <a:pt x="25286" y="5671"/>
                    <a:pt x="19615" y="0"/>
                    <a:pt x="12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0"/>
            <p:cNvSpPr/>
            <p:nvPr/>
          </p:nvSpPr>
          <p:spPr>
            <a:xfrm>
              <a:off x="-3778350" y="4637100"/>
              <a:ext cx="25" cy="2525"/>
            </a:xfrm>
            <a:custGeom>
              <a:rect b="b" l="l" r="r" t="t"/>
              <a:pathLst>
                <a:path extrusionOk="0" fill="none" h="101" w="1">
                  <a:moveTo>
                    <a:pt x="0" y="100"/>
                  </a:moveTo>
                  <a:lnTo>
                    <a:pt x="0" y="0"/>
                  </a:ln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0"/>
            <p:cNvSpPr/>
            <p:nvPr/>
          </p:nvSpPr>
          <p:spPr>
            <a:xfrm>
              <a:off x="-3782525" y="4627100"/>
              <a:ext cx="1675" cy="1675"/>
            </a:xfrm>
            <a:custGeom>
              <a:rect b="b" l="l" r="r" t="t"/>
              <a:pathLst>
                <a:path extrusionOk="0" fill="none" h="67" w="67">
                  <a:moveTo>
                    <a:pt x="67" y="67"/>
                  </a:moveTo>
                  <a:cubicBezTo>
                    <a:pt x="67" y="33"/>
                    <a:pt x="67" y="33"/>
                    <a:pt x="0" y="0"/>
                  </a:cubicBezTo>
                  <a:cubicBezTo>
                    <a:pt x="67" y="33"/>
                    <a:pt x="67" y="67"/>
                    <a:pt x="67" y="67"/>
                  </a:cubicBez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0"/>
            <p:cNvSpPr/>
            <p:nvPr/>
          </p:nvSpPr>
          <p:spPr>
            <a:xfrm>
              <a:off x="-4092750" y="4603750"/>
              <a:ext cx="416975" cy="411150"/>
            </a:xfrm>
            <a:custGeom>
              <a:rect b="b" l="l" r="r" t="t"/>
              <a:pathLst>
                <a:path extrusionOk="0" h="16446" w="16679">
                  <a:moveTo>
                    <a:pt x="16045" y="0"/>
                  </a:moveTo>
                  <a:lnTo>
                    <a:pt x="16045" y="0"/>
                  </a:lnTo>
                  <a:cubicBezTo>
                    <a:pt x="16155" y="359"/>
                    <a:pt x="16253" y="725"/>
                    <a:pt x="16337" y="1096"/>
                  </a:cubicBezTo>
                  <a:lnTo>
                    <a:pt x="16337" y="1096"/>
                  </a:lnTo>
                  <a:cubicBezTo>
                    <a:pt x="16263" y="731"/>
                    <a:pt x="16174" y="369"/>
                    <a:pt x="16045" y="0"/>
                  </a:cubicBezTo>
                  <a:close/>
                  <a:moveTo>
                    <a:pt x="16337" y="1096"/>
                  </a:moveTo>
                  <a:lnTo>
                    <a:pt x="16337" y="1096"/>
                  </a:lnTo>
                  <a:cubicBezTo>
                    <a:pt x="16416" y="1489"/>
                    <a:pt x="16476" y="1886"/>
                    <a:pt x="16546" y="2302"/>
                  </a:cubicBezTo>
                  <a:lnTo>
                    <a:pt x="12976" y="3536"/>
                  </a:lnTo>
                  <a:lnTo>
                    <a:pt x="12976" y="3803"/>
                  </a:lnTo>
                  <a:cubicBezTo>
                    <a:pt x="12976" y="8706"/>
                    <a:pt x="8974" y="12709"/>
                    <a:pt x="4037" y="12709"/>
                  </a:cubicBezTo>
                  <a:cubicBezTo>
                    <a:pt x="2802" y="12709"/>
                    <a:pt x="1568" y="12476"/>
                    <a:pt x="467" y="11975"/>
                  </a:cubicBezTo>
                  <a:lnTo>
                    <a:pt x="0" y="15778"/>
                  </a:lnTo>
                  <a:cubicBezTo>
                    <a:pt x="1235" y="16178"/>
                    <a:pt x="2636" y="16445"/>
                    <a:pt x="4037" y="16445"/>
                  </a:cubicBezTo>
                  <a:cubicBezTo>
                    <a:pt x="11008" y="16445"/>
                    <a:pt x="16679" y="10774"/>
                    <a:pt x="16679" y="3803"/>
                  </a:cubicBezTo>
                  <a:cubicBezTo>
                    <a:pt x="16656" y="2868"/>
                    <a:pt x="16534" y="1965"/>
                    <a:pt x="16337" y="1096"/>
                  </a:cubicBezTo>
                  <a:close/>
                </a:path>
              </a:pathLst>
            </a:custGeom>
            <a:solidFill>
              <a:srgbClr val="35CF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0"/>
            <p:cNvSpPr/>
            <p:nvPr/>
          </p:nvSpPr>
          <p:spPr>
            <a:xfrm>
              <a:off x="-3785025" y="4616250"/>
              <a:ext cx="850" cy="3350"/>
            </a:xfrm>
            <a:custGeom>
              <a:rect b="b" l="l" r="r" t="t"/>
              <a:pathLst>
                <a:path extrusionOk="0" fill="none" h="134" w="34">
                  <a:moveTo>
                    <a:pt x="34" y="134"/>
                  </a:moveTo>
                  <a:cubicBezTo>
                    <a:pt x="34" y="100"/>
                    <a:pt x="0" y="34"/>
                    <a:pt x="0" y="0"/>
                  </a:cubicBezTo>
                  <a:cubicBezTo>
                    <a:pt x="0" y="34"/>
                    <a:pt x="34" y="100"/>
                    <a:pt x="34" y="134"/>
                  </a:cubicBez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0"/>
            <p:cNvSpPr/>
            <p:nvPr/>
          </p:nvSpPr>
          <p:spPr>
            <a:xfrm>
              <a:off x="-3771700" y="4670450"/>
              <a:ext cx="25" cy="25"/>
            </a:xfrm>
            <a:custGeom>
              <a:rect b="b" l="l" r="r" t="t"/>
              <a:pathLst>
                <a:path extrusionOk="0" fill="none" h="1" w="1">
                  <a:moveTo>
                    <a:pt x="1" y="1"/>
                  </a:moveTo>
                  <a:lnTo>
                    <a:pt x="1" y="1"/>
                  </a:ln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0"/>
            <p:cNvSpPr/>
            <p:nvPr/>
          </p:nvSpPr>
          <p:spPr>
            <a:xfrm>
              <a:off x="-3775025" y="4648775"/>
              <a:ext cx="25" cy="850"/>
            </a:xfrm>
            <a:custGeom>
              <a:rect b="b" l="l" r="r" t="t"/>
              <a:pathLst>
                <a:path extrusionOk="0" fill="none" h="34" w="1">
                  <a:moveTo>
                    <a:pt x="1" y="34"/>
                  </a:moveTo>
                  <a:lnTo>
                    <a:pt x="1" y="0"/>
                  </a:ln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0"/>
            <p:cNvSpPr/>
            <p:nvPr/>
          </p:nvSpPr>
          <p:spPr>
            <a:xfrm>
              <a:off x="-3772525" y="4658775"/>
              <a:ext cx="25" cy="1700"/>
            </a:xfrm>
            <a:custGeom>
              <a:rect b="b" l="l" r="r" t="t"/>
              <a:pathLst>
                <a:path extrusionOk="0" fill="none" h="68" w="1">
                  <a:moveTo>
                    <a:pt x="1" y="67"/>
                  </a:moveTo>
                  <a:cubicBezTo>
                    <a:pt x="1" y="67"/>
                    <a:pt x="1" y="1"/>
                    <a:pt x="1" y="67"/>
                  </a:cubicBezTo>
                  <a:cubicBezTo>
                    <a:pt x="1" y="1"/>
                    <a:pt x="1" y="67"/>
                    <a:pt x="1" y="67"/>
                  </a:cubicBez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0"/>
            <p:cNvSpPr/>
            <p:nvPr/>
          </p:nvSpPr>
          <p:spPr>
            <a:xfrm>
              <a:off x="-3976825" y="4383575"/>
              <a:ext cx="297725" cy="310250"/>
            </a:xfrm>
            <a:custGeom>
              <a:rect b="b" l="l" r="r" t="t"/>
              <a:pathLst>
                <a:path extrusionOk="0" h="12410" w="11909">
                  <a:moveTo>
                    <a:pt x="0" y="1"/>
                  </a:moveTo>
                  <a:lnTo>
                    <a:pt x="0" y="3737"/>
                  </a:lnTo>
                  <a:cubicBezTo>
                    <a:pt x="4537" y="4070"/>
                    <a:pt x="8173" y="7773"/>
                    <a:pt x="8273" y="12410"/>
                  </a:cubicBezTo>
                  <a:lnTo>
                    <a:pt x="11909" y="11142"/>
                  </a:lnTo>
                  <a:cubicBezTo>
                    <a:pt x="11175" y="5071"/>
                    <a:pt x="6171" y="301"/>
                    <a:pt x="0"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0"/>
            <p:cNvSpPr/>
            <p:nvPr/>
          </p:nvSpPr>
          <p:spPr>
            <a:xfrm>
              <a:off x="-4269550" y="4383575"/>
              <a:ext cx="292750" cy="235200"/>
            </a:xfrm>
            <a:custGeom>
              <a:rect b="b" l="l" r="r" t="t"/>
              <a:pathLst>
                <a:path extrusionOk="0" h="9408" w="11710">
                  <a:moveTo>
                    <a:pt x="11075" y="1"/>
                  </a:moveTo>
                  <a:cubicBezTo>
                    <a:pt x="6272" y="1"/>
                    <a:pt x="2102" y="2669"/>
                    <a:pt x="1" y="6605"/>
                  </a:cubicBezTo>
                  <a:lnTo>
                    <a:pt x="2736" y="9407"/>
                  </a:lnTo>
                  <a:cubicBezTo>
                    <a:pt x="4037" y="6072"/>
                    <a:pt x="7273" y="3737"/>
                    <a:pt x="11075" y="3737"/>
                  </a:cubicBezTo>
                  <a:cubicBezTo>
                    <a:pt x="11275" y="3737"/>
                    <a:pt x="11509" y="3737"/>
                    <a:pt x="11709" y="3770"/>
                  </a:cubicBezTo>
                  <a:lnTo>
                    <a:pt x="11709" y="1"/>
                  </a:lnTo>
                  <a:close/>
                </a:path>
              </a:pathLst>
            </a:custGeom>
            <a:solidFill>
              <a:srgbClr val="A6A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0"/>
            <p:cNvSpPr/>
            <p:nvPr/>
          </p:nvSpPr>
          <p:spPr>
            <a:xfrm>
              <a:off x="-4813275" y="4215950"/>
              <a:ext cx="676350" cy="502900"/>
            </a:xfrm>
            <a:custGeom>
              <a:rect b="b" l="l" r="r" t="t"/>
              <a:pathLst>
                <a:path extrusionOk="0" h="20116" w="27054">
                  <a:moveTo>
                    <a:pt x="4104" y="1"/>
                  </a:moveTo>
                  <a:cubicBezTo>
                    <a:pt x="1835" y="1"/>
                    <a:pt x="1" y="1836"/>
                    <a:pt x="1" y="4104"/>
                  </a:cubicBezTo>
                  <a:lnTo>
                    <a:pt x="1" y="16012"/>
                  </a:lnTo>
                  <a:cubicBezTo>
                    <a:pt x="1" y="18281"/>
                    <a:pt x="1835" y="20115"/>
                    <a:pt x="4104" y="20115"/>
                  </a:cubicBezTo>
                  <a:lnTo>
                    <a:pt x="22951" y="20115"/>
                  </a:lnTo>
                  <a:cubicBezTo>
                    <a:pt x="25219" y="20115"/>
                    <a:pt x="27054" y="18281"/>
                    <a:pt x="27020" y="16012"/>
                  </a:cubicBezTo>
                  <a:lnTo>
                    <a:pt x="27020" y="4104"/>
                  </a:lnTo>
                  <a:cubicBezTo>
                    <a:pt x="27020" y="1836"/>
                    <a:pt x="25186" y="1"/>
                    <a:pt x="229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0"/>
            <p:cNvSpPr/>
            <p:nvPr/>
          </p:nvSpPr>
          <p:spPr>
            <a:xfrm>
              <a:off x="-4758225" y="4164250"/>
              <a:ext cx="675500" cy="502050"/>
            </a:xfrm>
            <a:custGeom>
              <a:rect b="b" l="l" r="r" t="t"/>
              <a:pathLst>
                <a:path extrusionOk="0" h="20082" w="27020">
                  <a:moveTo>
                    <a:pt x="4103" y="1"/>
                  </a:moveTo>
                  <a:cubicBezTo>
                    <a:pt x="1835" y="1"/>
                    <a:pt x="0" y="1835"/>
                    <a:pt x="0" y="4070"/>
                  </a:cubicBezTo>
                  <a:lnTo>
                    <a:pt x="0" y="16012"/>
                  </a:lnTo>
                  <a:cubicBezTo>
                    <a:pt x="0" y="18247"/>
                    <a:pt x="1835" y="20082"/>
                    <a:pt x="4103" y="20082"/>
                  </a:cubicBezTo>
                  <a:lnTo>
                    <a:pt x="22950" y="20082"/>
                  </a:lnTo>
                  <a:cubicBezTo>
                    <a:pt x="25185" y="20082"/>
                    <a:pt x="27020" y="18247"/>
                    <a:pt x="27020" y="16012"/>
                  </a:cubicBezTo>
                  <a:lnTo>
                    <a:pt x="27020" y="4070"/>
                  </a:lnTo>
                  <a:cubicBezTo>
                    <a:pt x="27020" y="1802"/>
                    <a:pt x="25185" y="1"/>
                    <a:pt x="229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0"/>
            <p:cNvSpPr/>
            <p:nvPr/>
          </p:nvSpPr>
          <p:spPr>
            <a:xfrm>
              <a:off x="-4558075" y="4261950"/>
              <a:ext cx="281875" cy="306175"/>
            </a:xfrm>
            <a:custGeom>
              <a:rect b="b" l="l" r="r" t="t"/>
              <a:pathLst>
                <a:path extrusionOk="0" h="12247" w="11275">
                  <a:moveTo>
                    <a:pt x="1548" y="0"/>
                  </a:moveTo>
                  <a:cubicBezTo>
                    <a:pt x="739" y="0"/>
                    <a:pt x="0" y="639"/>
                    <a:pt x="0" y="1530"/>
                  </a:cubicBezTo>
                  <a:lnTo>
                    <a:pt x="0" y="10703"/>
                  </a:lnTo>
                  <a:cubicBezTo>
                    <a:pt x="0" y="11591"/>
                    <a:pt x="752" y="12247"/>
                    <a:pt x="1552" y="12247"/>
                  </a:cubicBezTo>
                  <a:cubicBezTo>
                    <a:pt x="1804" y="12247"/>
                    <a:pt x="2062" y="12182"/>
                    <a:pt x="2302" y="12038"/>
                  </a:cubicBezTo>
                  <a:lnTo>
                    <a:pt x="10274" y="7468"/>
                  </a:lnTo>
                  <a:cubicBezTo>
                    <a:pt x="11275" y="6834"/>
                    <a:pt x="11275" y="5366"/>
                    <a:pt x="10274" y="4799"/>
                  </a:cubicBezTo>
                  <a:lnTo>
                    <a:pt x="2302" y="196"/>
                  </a:lnTo>
                  <a:cubicBezTo>
                    <a:pt x="2057" y="62"/>
                    <a:pt x="1799" y="0"/>
                    <a:pt x="15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0"/>
            <p:cNvSpPr/>
            <p:nvPr/>
          </p:nvSpPr>
          <p:spPr>
            <a:xfrm>
              <a:off x="-2170550" y="2098600"/>
              <a:ext cx="970725" cy="615475"/>
            </a:xfrm>
            <a:custGeom>
              <a:rect b="b" l="l" r="r" t="t"/>
              <a:pathLst>
                <a:path extrusionOk="0" h="24619" w="38829">
                  <a:moveTo>
                    <a:pt x="3136" y="1"/>
                  </a:moveTo>
                  <a:cubicBezTo>
                    <a:pt x="1368" y="1"/>
                    <a:pt x="1" y="1435"/>
                    <a:pt x="1" y="3137"/>
                  </a:cubicBezTo>
                  <a:lnTo>
                    <a:pt x="1" y="21483"/>
                  </a:lnTo>
                  <a:cubicBezTo>
                    <a:pt x="1" y="23251"/>
                    <a:pt x="1402" y="24619"/>
                    <a:pt x="3136" y="24619"/>
                  </a:cubicBezTo>
                  <a:lnTo>
                    <a:pt x="35693" y="24619"/>
                  </a:lnTo>
                  <a:cubicBezTo>
                    <a:pt x="37394" y="24619"/>
                    <a:pt x="38828" y="23184"/>
                    <a:pt x="38828" y="21483"/>
                  </a:cubicBezTo>
                  <a:lnTo>
                    <a:pt x="38828" y="3137"/>
                  </a:lnTo>
                  <a:cubicBezTo>
                    <a:pt x="38828" y="1402"/>
                    <a:pt x="37394" y="1"/>
                    <a:pt x="356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0"/>
            <p:cNvSpPr/>
            <p:nvPr/>
          </p:nvSpPr>
          <p:spPr>
            <a:xfrm>
              <a:off x="-2135525" y="2061075"/>
              <a:ext cx="970725" cy="615475"/>
            </a:xfrm>
            <a:custGeom>
              <a:rect b="b" l="l" r="r" t="t"/>
              <a:pathLst>
                <a:path extrusionOk="0" h="24619" w="38829">
                  <a:moveTo>
                    <a:pt x="3136" y="1"/>
                  </a:moveTo>
                  <a:cubicBezTo>
                    <a:pt x="1402" y="1"/>
                    <a:pt x="1" y="1435"/>
                    <a:pt x="1" y="3136"/>
                  </a:cubicBezTo>
                  <a:lnTo>
                    <a:pt x="1" y="21483"/>
                  </a:lnTo>
                  <a:cubicBezTo>
                    <a:pt x="1" y="23251"/>
                    <a:pt x="1435" y="24618"/>
                    <a:pt x="3136" y="24618"/>
                  </a:cubicBezTo>
                  <a:lnTo>
                    <a:pt x="35693" y="24618"/>
                  </a:lnTo>
                  <a:cubicBezTo>
                    <a:pt x="37461" y="24618"/>
                    <a:pt x="38828" y="23184"/>
                    <a:pt x="38828" y="21483"/>
                  </a:cubicBezTo>
                  <a:lnTo>
                    <a:pt x="38828" y="3136"/>
                  </a:lnTo>
                  <a:cubicBezTo>
                    <a:pt x="38828" y="1402"/>
                    <a:pt x="37427" y="1"/>
                    <a:pt x="35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0"/>
            <p:cNvSpPr/>
            <p:nvPr/>
          </p:nvSpPr>
          <p:spPr>
            <a:xfrm>
              <a:off x="-2016275" y="2148650"/>
              <a:ext cx="739725" cy="110925"/>
            </a:xfrm>
            <a:custGeom>
              <a:rect b="b" l="l" r="r" t="t"/>
              <a:pathLst>
                <a:path extrusionOk="0" h="4437" w="29589">
                  <a:moveTo>
                    <a:pt x="2202" y="0"/>
                  </a:moveTo>
                  <a:cubicBezTo>
                    <a:pt x="1001" y="0"/>
                    <a:pt x="1" y="1001"/>
                    <a:pt x="1" y="2235"/>
                  </a:cubicBezTo>
                  <a:cubicBezTo>
                    <a:pt x="1" y="3436"/>
                    <a:pt x="1001" y="4437"/>
                    <a:pt x="2202" y="4437"/>
                  </a:cubicBezTo>
                  <a:lnTo>
                    <a:pt x="27387" y="4437"/>
                  </a:lnTo>
                  <a:cubicBezTo>
                    <a:pt x="28655" y="4437"/>
                    <a:pt x="29589" y="3436"/>
                    <a:pt x="29589" y="2235"/>
                  </a:cubicBezTo>
                  <a:cubicBezTo>
                    <a:pt x="29589" y="1001"/>
                    <a:pt x="28588" y="0"/>
                    <a:pt x="27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0"/>
            <p:cNvSpPr/>
            <p:nvPr/>
          </p:nvSpPr>
          <p:spPr>
            <a:xfrm>
              <a:off x="-1582625" y="2148650"/>
              <a:ext cx="306075" cy="110925"/>
            </a:xfrm>
            <a:custGeom>
              <a:rect b="b" l="l" r="r" t="t"/>
              <a:pathLst>
                <a:path extrusionOk="0" h="4437" w="12243">
                  <a:moveTo>
                    <a:pt x="0" y="0"/>
                  </a:moveTo>
                  <a:lnTo>
                    <a:pt x="0" y="4437"/>
                  </a:lnTo>
                  <a:lnTo>
                    <a:pt x="10041" y="4437"/>
                  </a:lnTo>
                  <a:cubicBezTo>
                    <a:pt x="11242" y="4437"/>
                    <a:pt x="12243" y="3436"/>
                    <a:pt x="12243" y="2235"/>
                  </a:cubicBezTo>
                  <a:cubicBezTo>
                    <a:pt x="12243" y="1001"/>
                    <a:pt x="11309" y="0"/>
                    <a:pt x="100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0"/>
            <p:cNvSpPr/>
            <p:nvPr/>
          </p:nvSpPr>
          <p:spPr>
            <a:xfrm>
              <a:off x="-1640175" y="2147825"/>
              <a:ext cx="112625" cy="112600"/>
            </a:xfrm>
            <a:custGeom>
              <a:rect b="b" l="l" r="r" t="t"/>
              <a:pathLst>
                <a:path extrusionOk="0" h="4504" w="4505">
                  <a:moveTo>
                    <a:pt x="2269" y="0"/>
                  </a:moveTo>
                  <a:cubicBezTo>
                    <a:pt x="1002" y="0"/>
                    <a:pt x="1" y="1001"/>
                    <a:pt x="1" y="2268"/>
                  </a:cubicBezTo>
                  <a:cubicBezTo>
                    <a:pt x="1" y="3503"/>
                    <a:pt x="1002" y="4503"/>
                    <a:pt x="2269" y="4503"/>
                  </a:cubicBezTo>
                  <a:cubicBezTo>
                    <a:pt x="3503" y="4503"/>
                    <a:pt x="4504" y="3503"/>
                    <a:pt x="4504" y="2268"/>
                  </a:cubicBezTo>
                  <a:cubicBezTo>
                    <a:pt x="4504" y="1001"/>
                    <a:pt x="3503" y="0"/>
                    <a:pt x="2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0"/>
            <p:cNvSpPr/>
            <p:nvPr/>
          </p:nvSpPr>
          <p:spPr>
            <a:xfrm>
              <a:off x="-2016275" y="2295425"/>
              <a:ext cx="739725" cy="110925"/>
            </a:xfrm>
            <a:custGeom>
              <a:rect b="b" l="l" r="r" t="t"/>
              <a:pathLst>
                <a:path extrusionOk="0" h="4437" w="29589">
                  <a:moveTo>
                    <a:pt x="2202" y="0"/>
                  </a:moveTo>
                  <a:cubicBezTo>
                    <a:pt x="1001" y="0"/>
                    <a:pt x="1" y="1034"/>
                    <a:pt x="1" y="2235"/>
                  </a:cubicBezTo>
                  <a:cubicBezTo>
                    <a:pt x="1" y="3436"/>
                    <a:pt x="1001" y="4437"/>
                    <a:pt x="2202" y="4437"/>
                  </a:cubicBezTo>
                  <a:lnTo>
                    <a:pt x="27387" y="4437"/>
                  </a:lnTo>
                  <a:cubicBezTo>
                    <a:pt x="28655" y="4437"/>
                    <a:pt x="29589" y="3436"/>
                    <a:pt x="29589" y="2235"/>
                  </a:cubicBezTo>
                  <a:cubicBezTo>
                    <a:pt x="29589" y="1034"/>
                    <a:pt x="28588" y="0"/>
                    <a:pt x="273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0"/>
            <p:cNvSpPr/>
            <p:nvPr/>
          </p:nvSpPr>
          <p:spPr>
            <a:xfrm>
              <a:off x="-2016275" y="2443025"/>
              <a:ext cx="739725" cy="110100"/>
            </a:xfrm>
            <a:custGeom>
              <a:rect b="b" l="l" r="r" t="t"/>
              <a:pathLst>
                <a:path extrusionOk="0" h="4404" w="29589">
                  <a:moveTo>
                    <a:pt x="2202" y="0"/>
                  </a:moveTo>
                  <a:cubicBezTo>
                    <a:pt x="1001" y="0"/>
                    <a:pt x="1" y="1001"/>
                    <a:pt x="1" y="2202"/>
                  </a:cubicBezTo>
                  <a:cubicBezTo>
                    <a:pt x="1" y="3403"/>
                    <a:pt x="1001" y="4404"/>
                    <a:pt x="2202" y="4404"/>
                  </a:cubicBezTo>
                  <a:lnTo>
                    <a:pt x="27387" y="4404"/>
                  </a:lnTo>
                  <a:cubicBezTo>
                    <a:pt x="28655" y="4404"/>
                    <a:pt x="29589" y="3470"/>
                    <a:pt x="29589" y="2202"/>
                  </a:cubicBezTo>
                  <a:cubicBezTo>
                    <a:pt x="29589" y="1001"/>
                    <a:pt x="28588" y="0"/>
                    <a:pt x="27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0"/>
            <p:cNvSpPr/>
            <p:nvPr/>
          </p:nvSpPr>
          <p:spPr>
            <a:xfrm>
              <a:off x="-1718550" y="2296250"/>
              <a:ext cx="442000" cy="110100"/>
            </a:xfrm>
            <a:custGeom>
              <a:rect b="b" l="l" r="r" t="t"/>
              <a:pathLst>
                <a:path extrusionOk="0" h="4404" w="17680">
                  <a:moveTo>
                    <a:pt x="0" y="1"/>
                  </a:moveTo>
                  <a:lnTo>
                    <a:pt x="0" y="4404"/>
                  </a:lnTo>
                  <a:lnTo>
                    <a:pt x="15478" y="4404"/>
                  </a:lnTo>
                  <a:cubicBezTo>
                    <a:pt x="16679" y="4404"/>
                    <a:pt x="17680" y="3403"/>
                    <a:pt x="17680" y="2202"/>
                  </a:cubicBezTo>
                  <a:cubicBezTo>
                    <a:pt x="17680" y="1001"/>
                    <a:pt x="16746" y="1"/>
                    <a:pt x="15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0"/>
            <p:cNvSpPr/>
            <p:nvPr/>
          </p:nvSpPr>
          <p:spPr>
            <a:xfrm>
              <a:off x="-1470875" y="2443850"/>
              <a:ext cx="194325" cy="110950"/>
            </a:xfrm>
            <a:custGeom>
              <a:rect b="b" l="l" r="r" t="t"/>
              <a:pathLst>
                <a:path extrusionOk="0" h="4438" w="7773">
                  <a:moveTo>
                    <a:pt x="0" y="1"/>
                  </a:moveTo>
                  <a:lnTo>
                    <a:pt x="0" y="4437"/>
                  </a:lnTo>
                  <a:lnTo>
                    <a:pt x="5571" y="4437"/>
                  </a:lnTo>
                  <a:cubicBezTo>
                    <a:pt x="6772" y="4437"/>
                    <a:pt x="7773" y="3437"/>
                    <a:pt x="7773" y="2202"/>
                  </a:cubicBezTo>
                  <a:cubicBezTo>
                    <a:pt x="7773" y="1002"/>
                    <a:pt x="6839" y="1"/>
                    <a:pt x="55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0"/>
            <p:cNvSpPr/>
            <p:nvPr/>
          </p:nvSpPr>
          <p:spPr>
            <a:xfrm>
              <a:off x="-1774425" y="2294575"/>
              <a:ext cx="112600" cy="112625"/>
            </a:xfrm>
            <a:custGeom>
              <a:rect b="b" l="l" r="r" t="t"/>
              <a:pathLst>
                <a:path extrusionOk="0" h="4505" w="4504">
                  <a:moveTo>
                    <a:pt x="2235" y="1"/>
                  </a:moveTo>
                  <a:cubicBezTo>
                    <a:pt x="1001" y="1"/>
                    <a:pt x="0" y="1002"/>
                    <a:pt x="0" y="2269"/>
                  </a:cubicBezTo>
                  <a:cubicBezTo>
                    <a:pt x="0" y="3503"/>
                    <a:pt x="1001" y="4504"/>
                    <a:pt x="2235" y="4504"/>
                  </a:cubicBezTo>
                  <a:cubicBezTo>
                    <a:pt x="3503" y="4504"/>
                    <a:pt x="4504" y="3503"/>
                    <a:pt x="4504" y="2269"/>
                  </a:cubicBezTo>
                  <a:cubicBezTo>
                    <a:pt x="4504" y="1068"/>
                    <a:pt x="3503" y="68"/>
                    <a:pt x="2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0"/>
            <p:cNvSpPr/>
            <p:nvPr/>
          </p:nvSpPr>
          <p:spPr>
            <a:xfrm>
              <a:off x="-1527575" y="2442200"/>
              <a:ext cx="112600" cy="112600"/>
            </a:xfrm>
            <a:custGeom>
              <a:rect b="b" l="l" r="r" t="t"/>
              <a:pathLst>
                <a:path extrusionOk="0" h="4504" w="4504">
                  <a:moveTo>
                    <a:pt x="2268" y="0"/>
                  </a:moveTo>
                  <a:cubicBezTo>
                    <a:pt x="1001" y="0"/>
                    <a:pt x="0" y="1001"/>
                    <a:pt x="0" y="2235"/>
                  </a:cubicBezTo>
                  <a:cubicBezTo>
                    <a:pt x="0" y="3503"/>
                    <a:pt x="1001" y="4503"/>
                    <a:pt x="2268" y="4503"/>
                  </a:cubicBezTo>
                  <a:cubicBezTo>
                    <a:pt x="3503" y="4503"/>
                    <a:pt x="4503" y="3503"/>
                    <a:pt x="4503" y="2235"/>
                  </a:cubicBezTo>
                  <a:cubicBezTo>
                    <a:pt x="4503" y="1034"/>
                    <a:pt x="3503" y="33"/>
                    <a:pt x="2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0"/>
            <p:cNvSpPr/>
            <p:nvPr/>
          </p:nvSpPr>
          <p:spPr>
            <a:xfrm>
              <a:off x="-2213075" y="3595525"/>
              <a:ext cx="70900" cy="70900"/>
            </a:xfrm>
            <a:custGeom>
              <a:rect b="b" l="l" r="r" t="t"/>
              <a:pathLst>
                <a:path extrusionOk="0" h="2836" w="2836">
                  <a:moveTo>
                    <a:pt x="1401" y="534"/>
                  </a:moveTo>
                  <a:cubicBezTo>
                    <a:pt x="1868" y="534"/>
                    <a:pt x="2269" y="967"/>
                    <a:pt x="2269" y="1434"/>
                  </a:cubicBezTo>
                  <a:cubicBezTo>
                    <a:pt x="2269" y="1902"/>
                    <a:pt x="1868" y="2302"/>
                    <a:pt x="1401" y="2302"/>
                  </a:cubicBezTo>
                  <a:cubicBezTo>
                    <a:pt x="934" y="2302"/>
                    <a:pt x="534" y="1935"/>
                    <a:pt x="534" y="1434"/>
                  </a:cubicBezTo>
                  <a:cubicBezTo>
                    <a:pt x="534" y="967"/>
                    <a:pt x="901" y="534"/>
                    <a:pt x="1401" y="534"/>
                  </a:cubicBezTo>
                  <a:close/>
                  <a:moveTo>
                    <a:pt x="1401" y="0"/>
                  </a:moveTo>
                  <a:cubicBezTo>
                    <a:pt x="601" y="0"/>
                    <a:pt x="0" y="634"/>
                    <a:pt x="0" y="1434"/>
                  </a:cubicBezTo>
                  <a:cubicBezTo>
                    <a:pt x="0" y="2202"/>
                    <a:pt x="601" y="2836"/>
                    <a:pt x="1401" y="2836"/>
                  </a:cubicBezTo>
                  <a:cubicBezTo>
                    <a:pt x="2169" y="2836"/>
                    <a:pt x="2836" y="2202"/>
                    <a:pt x="2836" y="1434"/>
                  </a:cubicBezTo>
                  <a:cubicBezTo>
                    <a:pt x="2836" y="634"/>
                    <a:pt x="2202"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0"/>
            <p:cNvSpPr/>
            <p:nvPr/>
          </p:nvSpPr>
          <p:spPr>
            <a:xfrm>
              <a:off x="-2005425" y="3659725"/>
              <a:ext cx="70075" cy="70075"/>
            </a:xfrm>
            <a:custGeom>
              <a:rect b="b" l="l" r="r" t="t"/>
              <a:pathLst>
                <a:path extrusionOk="0" h="2803" w="2803">
                  <a:moveTo>
                    <a:pt x="1401" y="1"/>
                  </a:moveTo>
                  <a:cubicBezTo>
                    <a:pt x="601" y="1"/>
                    <a:pt x="0" y="601"/>
                    <a:pt x="0" y="1402"/>
                  </a:cubicBezTo>
                  <a:cubicBezTo>
                    <a:pt x="0" y="2202"/>
                    <a:pt x="601" y="2803"/>
                    <a:pt x="1401" y="2803"/>
                  </a:cubicBezTo>
                  <a:cubicBezTo>
                    <a:pt x="2202" y="2803"/>
                    <a:pt x="2802" y="2202"/>
                    <a:pt x="2802" y="1402"/>
                  </a:cubicBezTo>
                  <a:cubicBezTo>
                    <a:pt x="2769" y="601"/>
                    <a:pt x="2169" y="1"/>
                    <a:pt x="14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0"/>
            <p:cNvSpPr/>
            <p:nvPr/>
          </p:nvSpPr>
          <p:spPr>
            <a:xfrm>
              <a:off x="-2108000" y="3371800"/>
              <a:ext cx="145125" cy="158675"/>
            </a:xfrm>
            <a:custGeom>
              <a:rect b="b" l="l" r="r" t="t"/>
              <a:pathLst>
                <a:path extrusionOk="0" h="6347" w="5805">
                  <a:moveTo>
                    <a:pt x="685" y="0"/>
                  </a:moveTo>
                  <a:cubicBezTo>
                    <a:pt x="322" y="0"/>
                    <a:pt x="0" y="288"/>
                    <a:pt x="0" y="677"/>
                  </a:cubicBezTo>
                  <a:lnTo>
                    <a:pt x="0" y="5680"/>
                  </a:lnTo>
                  <a:cubicBezTo>
                    <a:pt x="0" y="6078"/>
                    <a:pt x="316" y="6346"/>
                    <a:pt x="656" y="6346"/>
                  </a:cubicBezTo>
                  <a:cubicBezTo>
                    <a:pt x="772" y="6346"/>
                    <a:pt x="891" y="6315"/>
                    <a:pt x="1001" y="6247"/>
                  </a:cubicBezTo>
                  <a:lnTo>
                    <a:pt x="5338" y="3745"/>
                  </a:lnTo>
                  <a:cubicBezTo>
                    <a:pt x="5805" y="3512"/>
                    <a:pt x="5805" y="2878"/>
                    <a:pt x="5338" y="2578"/>
                  </a:cubicBezTo>
                  <a:lnTo>
                    <a:pt x="1001" y="76"/>
                  </a:lnTo>
                  <a:cubicBezTo>
                    <a:pt x="897" y="24"/>
                    <a:pt x="789" y="0"/>
                    <a:pt x="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0"/>
            <p:cNvSpPr/>
            <p:nvPr/>
          </p:nvSpPr>
          <p:spPr>
            <a:xfrm>
              <a:off x="-4436325" y="3096825"/>
              <a:ext cx="377800" cy="575425"/>
            </a:xfrm>
            <a:custGeom>
              <a:rect b="b" l="l" r="r" t="t"/>
              <a:pathLst>
                <a:path extrusionOk="0" h="23017" w="15112">
                  <a:moveTo>
                    <a:pt x="15111" y="1"/>
                  </a:moveTo>
                  <a:cubicBezTo>
                    <a:pt x="14858" y="472"/>
                    <a:pt x="14628" y="850"/>
                    <a:pt x="14409" y="1157"/>
                  </a:cubicBezTo>
                  <a:lnTo>
                    <a:pt x="14409" y="1157"/>
                  </a:lnTo>
                  <a:cubicBezTo>
                    <a:pt x="15111" y="837"/>
                    <a:pt x="15111" y="1026"/>
                    <a:pt x="15111" y="1"/>
                  </a:cubicBezTo>
                  <a:close/>
                  <a:moveTo>
                    <a:pt x="14409" y="1157"/>
                  </a:moveTo>
                  <a:cubicBezTo>
                    <a:pt x="14083" y="1306"/>
                    <a:pt x="13607" y="1563"/>
                    <a:pt x="12910" y="2102"/>
                  </a:cubicBezTo>
                  <a:cubicBezTo>
                    <a:pt x="12591" y="2353"/>
                    <a:pt x="12263" y="2592"/>
                    <a:pt x="11930" y="2824"/>
                  </a:cubicBezTo>
                  <a:lnTo>
                    <a:pt x="11930" y="2824"/>
                  </a:lnTo>
                  <a:cubicBezTo>
                    <a:pt x="12975" y="2456"/>
                    <a:pt x="13618" y="2266"/>
                    <a:pt x="14409" y="1157"/>
                  </a:cubicBezTo>
                  <a:close/>
                  <a:moveTo>
                    <a:pt x="11930" y="2824"/>
                  </a:moveTo>
                  <a:lnTo>
                    <a:pt x="11930" y="2824"/>
                  </a:lnTo>
                  <a:cubicBezTo>
                    <a:pt x="11319" y="3039"/>
                    <a:pt x="10570" y="3314"/>
                    <a:pt x="9574" y="3870"/>
                  </a:cubicBezTo>
                  <a:cubicBezTo>
                    <a:pt x="6972" y="5271"/>
                    <a:pt x="4003" y="6205"/>
                    <a:pt x="2102" y="8507"/>
                  </a:cubicBezTo>
                  <a:cubicBezTo>
                    <a:pt x="100" y="10942"/>
                    <a:pt x="0" y="14611"/>
                    <a:pt x="1435" y="17446"/>
                  </a:cubicBezTo>
                  <a:cubicBezTo>
                    <a:pt x="2902" y="20248"/>
                    <a:pt x="5771" y="22216"/>
                    <a:pt x="8840" y="23017"/>
                  </a:cubicBezTo>
                  <a:cubicBezTo>
                    <a:pt x="6105" y="21516"/>
                    <a:pt x="4103" y="18747"/>
                    <a:pt x="3603" y="15678"/>
                  </a:cubicBezTo>
                  <a:cubicBezTo>
                    <a:pt x="3103" y="12610"/>
                    <a:pt x="4070" y="9341"/>
                    <a:pt x="6205" y="7039"/>
                  </a:cubicBezTo>
                  <a:cubicBezTo>
                    <a:pt x="7802" y="5298"/>
                    <a:pt x="9962" y="4193"/>
                    <a:pt x="11930" y="2824"/>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0"/>
            <p:cNvSpPr/>
            <p:nvPr/>
          </p:nvSpPr>
          <p:spPr>
            <a:xfrm>
              <a:off x="-2341500" y="4202625"/>
              <a:ext cx="362775" cy="310300"/>
            </a:xfrm>
            <a:custGeom>
              <a:rect b="b" l="l" r="r" t="t"/>
              <a:pathLst>
                <a:path extrusionOk="0" h="12412" w="14511">
                  <a:moveTo>
                    <a:pt x="10174" y="0"/>
                  </a:moveTo>
                  <a:lnTo>
                    <a:pt x="0" y="3569"/>
                  </a:lnTo>
                  <a:lnTo>
                    <a:pt x="4904" y="12176"/>
                  </a:lnTo>
                  <a:cubicBezTo>
                    <a:pt x="4904" y="12176"/>
                    <a:pt x="5880" y="12411"/>
                    <a:pt x="7241" y="12411"/>
                  </a:cubicBezTo>
                  <a:cubicBezTo>
                    <a:pt x="9502" y="12411"/>
                    <a:pt x="12825" y="11762"/>
                    <a:pt x="14511" y="8306"/>
                  </a:cubicBezTo>
                  <a:lnTo>
                    <a:pt x="10174"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0"/>
            <p:cNvSpPr/>
            <p:nvPr/>
          </p:nvSpPr>
          <p:spPr>
            <a:xfrm>
              <a:off x="-2341500" y="4202625"/>
              <a:ext cx="283550" cy="261875"/>
            </a:xfrm>
            <a:custGeom>
              <a:rect b="b" l="l" r="r" t="t"/>
              <a:pathLst>
                <a:path extrusionOk="0" h="10475" w="11342">
                  <a:moveTo>
                    <a:pt x="10141" y="0"/>
                  </a:moveTo>
                  <a:lnTo>
                    <a:pt x="0" y="3569"/>
                  </a:lnTo>
                  <a:lnTo>
                    <a:pt x="1668" y="6505"/>
                  </a:lnTo>
                  <a:lnTo>
                    <a:pt x="3903" y="10474"/>
                  </a:lnTo>
                  <a:lnTo>
                    <a:pt x="11342" y="2335"/>
                  </a:lnTo>
                  <a:lnTo>
                    <a:pt x="10141"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0"/>
            <p:cNvSpPr/>
            <p:nvPr/>
          </p:nvSpPr>
          <p:spPr>
            <a:xfrm>
              <a:off x="-2257275" y="4393575"/>
              <a:ext cx="646325" cy="384475"/>
            </a:xfrm>
            <a:custGeom>
              <a:rect b="b" l="l" r="r" t="t"/>
              <a:pathLst>
                <a:path extrusionOk="0" h="15379" w="25853">
                  <a:moveTo>
                    <a:pt x="10775" y="1"/>
                  </a:moveTo>
                  <a:lnTo>
                    <a:pt x="534" y="2836"/>
                  </a:lnTo>
                  <a:lnTo>
                    <a:pt x="134" y="8674"/>
                  </a:lnTo>
                  <a:cubicBezTo>
                    <a:pt x="1" y="10709"/>
                    <a:pt x="1468" y="12443"/>
                    <a:pt x="3470" y="12710"/>
                  </a:cubicBezTo>
                  <a:lnTo>
                    <a:pt x="25619" y="15379"/>
                  </a:lnTo>
                  <a:lnTo>
                    <a:pt x="25686" y="14678"/>
                  </a:lnTo>
                  <a:cubicBezTo>
                    <a:pt x="25852" y="12944"/>
                    <a:pt x="24985" y="11342"/>
                    <a:pt x="23484" y="10575"/>
                  </a:cubicBezTo>
                  <a:lnTo>
                    <a:pt x="20682" y="9208"/>
                  </a:lnTo>
                  <a:lnTo>
                    <a:pt x="10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0"/>
            <p:cNvSpPr/>
            <p:nvPr/>
          </p:nvSpPr>
          <p:spPr>
            <a:xfrm>
              <a:off x="-2258100" y="4570375"/>
              <a:ext cx="150950" cy="146800"/>
            </a:xfrm>
            <a:custGeom>
              <a:rect b="b" l="l" r="r" t="t"/>
              <a:pathLst>
                <a:path extrusionOk="0" h="5872" w="6038">
                  <a:moveTo>
                    <a:pt x="1254" y="1"/>
                  </a:moveTo>
                  <a:cubicBezTo>
                    <a:pt x="901" y="1"/>
                    <a:pt x="567" y="45"/>
                    <a:pt x="234" y="134"/>
                  </a:cubicBezTo>
                  <a:lnTo>
                    <a:pt x="134" y="1602"/>
                  </a:lnTo>
                  <a:cubicBezTo>
                    <a:pt x="0" y="3603"/>
                    <a:pt x="1468" y="5371"/>
                    <a:pt x="3469" y="5638"/>
                  </a:cubicBezTo>
                  <a:lnTo>
                    <a:pt x="5604" y="5872"/>
                  </a:lnTo>
                  <a:cubicBezTo>
                    <a:pt x="5671" y="5638"/>
                    <a:pt x="5704" y="5371"/>
                    <a:pt x="5738" y="5104"/>
                  </a:cubicBezTo>
                  <a:cubicBezTo>
                    <a:pt x="6038" y="2603"/>
                    <a:pt x="4303" y="334"/>
                    <a:pt x="1801" y="34"/>
                  </a:cubicBezTo>
                  <a:cubicBezTo>
                    <a:pt x="1612" y="12"/>
                    <a:pt x="1431" y="1"/>
                    <a:pt x="12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0"/>
            <p:cNvSpPr/>
            <p:nvPr/>
          </p:nvSpPr>
          <p:spPr>
            <a:xfrm>
              <a:off x="-1898675" y="4554525"/>
              <a:ext cx="137625" cy="119275"/>
            </a:xfrm>
            <a:custGeom>
              <a:rect b="b" l="l" r="r" t="t"/>
              <a:pathLst>
                <a:path extrusionOk="0" h="4771" w="5505">
                  <a:moveTo>
                    <a:pt x="3369" y="1"/>
                  </a:moveTo>
                  <a:lnTo>
                    <a:pt x="0" y="2469"/>
                  </a:lnTo>
                  <a:lnTo>
                    <a:pt x="1668" y="4771"/>
                  </a:lnTo>
                  <a:lnTo>
                    <a:pt x="5504" y="1969"/>
                  </a:lnTo>
                  <a:lnTo>
                    <a:pt x="33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0"/>
            <p:cNvSpPr/>
            <p:nvPr/>
          </p:nvSpPr>
          <p:spPr>
            <a:xfrm>
              <a:off x="-1983750" y="4481150"/>
              <a:ext cx="143475" cy="122600"/>
            </a:xfrm>
            <a:custGeom>
              <a:rect b="b" l="l" r="r" t="t"/>
              <a:pathLst>
                <a:path extrusionOk="0" h="4904" w="5739">
                  <a:moveTo>
                    <a:pt x="3603" y="0"/>
                  </a:moveTo>
                  <a:lnTo>
                    <a:pt x="1" y="2602"/>
                  </a:lnTo>
                  <a:lnTo>
                    <a:pt x="1669" y="4904"/>
                  </a:lnTo>
                  <a:lnTo>
                    <a:pt x="5738" y="1935"/>
                  </a:lnTo>
                  <a:lnTo>
                    <a:pt x="3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0"/>
            <p:cNvSpPr/>
            <p:nvPr/>
          </p:nvSpPr>
          <p:spPr>
            <a:xfrm>
              <a:off x="-3740825" y="2355700"/>
              <a:ext cx="1056600" cy="1254025"/>
            </a:xfrm>
            <a:custGeom>
              <a:rect b="b" l="l" r="r" t="t"/>
              <a:pathLst>
                <a:path extrusionOk="0" h="50161" w="42264">
                  <a:moveTo>
                    <a:pt x="11780" y="0"/>
                  </a:moveTo>
                  <a:cubicBezTo>
                    <a:pt x="10157" y="0"/>
                    <a:pt x="8501" y="433"/>
                    <a:pt x="7072" y="1259"/>
                  </a:cubicBezTo>
                  <a:cubicBezTo>
                    <a:pt x="4003" y="2893"/>
                    <a:pt x="1935" y="5995"/>
                    <a:pt x="968" y="9331"/>
                  </a:cubicBezTo>
                  <a:cubicBezTo>
                    <a:pt x="0" y="12600"/>
                    <a:pt x="67" y="16169"/>
                    <a:pt x="501" y="19572"/>
                  </a:cubicBezTo>
                  <a:cubicBezTo>
                    <a:pt x="1468" y="26944"/>
                    <a:pt x="4403" y="34182"/>
                    <a:pt x="9307" y="39786"/>
                  </a:cubicBezTo>
                  <a:cubicBezTo>
                    <a:pt x="14177" y="45390"/>
                    <a:pt x="21149" y="49360"/>
                    <a:pt x="28587" y="50060"/>
                  </a:cubicBezTo>
                  <a:cubicBezTo>
                    <a:pt x="29253" y="50125"/>
                    <a:pt x="29930" y="50161"/>
                    <a:pt x="30608" y="50161"/>
                  </a:cubicBezTo>
                  <a:cubicBezTo>
                    <a:pt x="33431" y="50161"/>
                    <a:pt x="36276" y="49540"/>
                    <a:pt x="38428" y="47792"/>
                  </a:cubicBezTo>
                  <a:cubicBezTo>
                    <a:pt x="41096" y="45624"/>
                    <a:pt x="42264" y="41354"/>
                    <a:pt x="40129" y="38619"/>
                  </a:cubicBezTo>
                  <a:cubicBezTo>
                    <a:pt x="38528" y="36550"/>
                    <a:pt x="35359" y="35550"/>
                    <a:pt x="34925" y="32948"/>
                  </a:cubicBezTo>
                  <a:cubicBezTo>
                    <a:pt x="34592" y="30913"/>
                    <a:pt x="36126" y="29112"/>
                    <a:pt x="36660" y="27177"/>
                  </a:cubicBezTo>
                  <a:cubicBezTo>
                    <a:pt x="37494" y="24242"/>
                    <a:pt x="35792" y="20773"/>
                    <a:pt x="32957" y="19705"/>
                  </a:cubicBezTo>
                  <a:cubicBezTo>
                    <a:pt x="30755" y="18838"/>
                    <a:pt x="28254" y="19271"/>
                    <a:pt x="25919" y="18838"/>
                  </a:cubicBezTo>
                  <a:cubicBezTo>
                    <a:pt x="22416" y="18137"/>
                    <a:pt x="19614" y="15335"/>
                    <a:pt x="18180" y="12066"/>
                  </a:cubicBezTo>
                  <a:cubicBezTo>
                    <a:pt x="16745" y="8831"/>
                    <a:pt x="16512" y="5161"/>
                    <a:pt x="16679" y="1625"/>
                  </a:cubicBezTo>
                  <a:cubicBezTo>
                    <a:pt x="15315" y="524"/>
                    <a:pt x="13568" y="0"/>
                    <a:pt x="11780" y="0"/>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0"/>
            <p:cNvSpPr/>
            <p:nvPr/>
          </p:nvSpPr>
          <p:spPr>
            <a:xfrm>
              <a:off x="-3544850" y="2422175"/>
              <a:ext cx="820600" cy="1146675"/>
            </a:xfrm>
            <a:custGeom>
              <a:rect b="b" l="l" r="r" t="t"/>
              <a:pathLst>
                <a:path extrusionOk="0" h="45867" w="32824">
                  <a:moveTo>
                    <a:pt x="5971" y="1"/>
                  </a:moveTo>
                  <a:lnTo>
                    <a:pt x="0" y="2302"/>
                  </a:lnTo>
                  <a:lnTo>
                    <a:pt x="1234" y="36827"/>
                  </a:lnTo>
                  <a:cubicBezTo>
                    <a:pt x="1301" y="36894"/>
                    <a:pt x="1334" y="36994"/>
                    <a:pt x="1434" y="37060"/>
                  </a:cubicBezTo>
                  <a:cubicBezTo>
                    <a:pt x="4904" y="41030"/>
                    <a:pt x="9340" y="44099"/>
                    <a:pt x="14244" y="45867"/>
                  </a:cubicBezTo>
                  <a:cubicBezTo>
                    <a:pt x="20915" y="44866"/>
                    <a:pt x="28454" y="43732"/>
                    <a:pt x="32290" y="42931"/>
                  </a:cubicBezTo>
                  <a:cubicBezTo>
                    <a:pt x="32523" y="42698"/>
                    <a:pt x="32690" y="42364"/>
                    <a:pt x="32824" y="42031"/>
                  </a:cubicBezTo>
                  <a:cubicBezTo>
                    <a:pt x="26686" y="41097"/>
                    <a:pt x="23484" y="34492"/>
                    <a:pt x="24284" y="31023"/>
                  </a:cubicBezTo>
                  <a:cubicBezTo>
                    <a:pt x="25118" y="27353"/>
                    <a:pt x="27520" y="21483"/>
                    <a:pt x="18180" y="20048"/>
                  </a:cubicBezTo>
                  <a:cubicBezTo>
                    <a:pt x="8840" y="18647"/>
                    <a:pt x="5971" y="1"/>
                    <a:pt x="5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0"/>
            <p:cNvSpPr/>
            <p:nvPr/>
          </p:nvSpPr>
          <p:spPr>
            <a:xfrm>
              <a:off x="-4334600" y="2355500"/>
              <a:ext cx="930700" cy="1483050"/>
            </a:xfrm>
            <a:custGeom>
              <a:rect b="b" l="l" r="r" t="t"/>
              <a:pathLst>
                <a:path extrusionOk="0" h="59322" w="37228">
                  <a:moveTo>
                    <a:pt x="16025" y="0"/>
                  </a:moveTo>
                  <a:cubicBezTo>
                    <a:pt x="15004" y="0"/>
                    <a:pt x="13932" y="105"/>
                    <a:pt x="12810" y="333"/>
                  </a:cubicBezTo>
                  <a:cubicBezTo>
                    <a:pt x="13744" y="4135"/>
                    <a:pt x="14545" y="8872"/>
                    <a:pt x="12310" y="12074"/>
                  </a:cubicBezTo>
                  <a:cubicBezTo>
                    <a:pt x="10742" y="14309"/>
                    <a:pt x="8040" y="15377"/>
                    <a:pt x="5805" y="16878"/>
                  </a:cubicBezTo>
                  <a:cubicBezTo>
                    <a:pt x="3537" y="18379"/>
                    <a:pt x="1402" y="20914"/>
                    <a:pt x="2136" y="23549"/>
                  </a:cubicBezTo>
                  <a:cubicBezTo>
                    <a:pt x="2903" y="26518"/>
                    <a:pt x="6872" y="28052"/>
                    <a:pt x="6973" y="31088"/>
                  </a:cubicBezTo>
                  <a:cubicBezTo>
                    <a:pt x="7039" y="33423"/>
                    <a:pt x="4804" y="35057"/>
                    <a:pt x="3303" y="36892"/>
                  </a:cubicBezTo>
                  <a:cubicBezTo>
                    <a:pt x="1" y="40895"/>
                    <a:pt x="368" y="47066"/>
                    <a:pt x="3303" y="51336"/>
                  </a:cubicBezTo>
                  <a:cubicBezTo>
                    <a:pt x="6205" y="55572"/>
                    <a:pt x="11209" y="58041"/>
                    <a:pt x="16313" y="58941"/>
                  </a:cubicBezTo>
                  <a:cubicBezTo>
                    <a:pt x="17630" y="59185"/>
                    <a:pt x="18987" y="59322"/>
                    <a:pt x="20339" y="59322"/>
                  </a:cubicBezTo>
                  <a:cubicBezTo>
                    <a:pt x="23061" y="59322"/>
                    <a:pt x="25759" y="58766"/>
                    <a:pt x="28054" y="57407"/>
                  </a:cubicBezTo>
                  <a:cubicBezTo>
                    <a:pt x="33125" y="54405"/>
                    <a:pt x="35226" y="48167"/>
                    <a:pt x="35993" y="42329"/>
                  </a:cubicBezTo>
                  <a:cubicBezTo>
                    <a:pt x="37227" y="32155"/>
                    <a:pt x="35460" y="21681"/>
                    <a:pt x="31290" y="12341"/>
                  </a:cubicBezTo>
                  <a:cubicBezTo>
                    <a:pt x="29722" y="8905"/>
                    <a:pt x="27854" y="5536"/>
                    <a:pt x="24885" y="3168"/>
                  </a:cubicBezTo>
                  <a:cubicBezTo>
                    <a:pt x="22621" y="1320"/>
                    <a:pt x="19647" y="0"/>
                    <a:pt x="16025" y="0"/>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0"/>
            <p:cNvSpPr/>
            <p:nvPr/>
          </p:nvSpPr>
          <p:spPr>
            <a:xfrm>
              <a:off x="-4438000" y="2585625"/>
              <a:ext cx="1400200" cy="1772125"/>
            </a:xfrm>
            <a:custGeom>
              <a:rect b="b" l="l" r="r" t="t"/>
              <a:pathLst>
                <a:path extrusionOk="0" h="70885" w="56008">
                  <a:moveTo>
                    <a:pt x="10341" y="24351"/>
                  </a:moveTo>
                  <a:lnTo>
                    <a:pt x="10341" y="24351"/>
                  </a:lnTo>
                  <a:cubicBezTo>
                    <a:pt x="9507" y="25519"/>
                    <a:pt x="8340" y="26553"/>
                    <a:pt x="7473" y="27654"/>
                  </a:cubicBezTo>
                  <a:cubicBezTo>
                    <a:pt x="4170" y="31657"/>
                    <a:pt x="4537" y="37828"/>
                    <a:pt x="7473" y="42064"/>
                  </a:cubicBezTo>
                  <a:cubicBezTo>
                    <a:pt x="7639" y="42331"/>
                    <a:pt x="7840" y="42564"/>
                    <a:pt x="8040" y="42831"/>
                  </a:cubicBezTo>
                  <a:cubicBezTo>
                    <a:pt x="5805" y="41230"/>
                    <a:pt x="4170" y="38795"/>
                    <a:pt x="3770" y="36060"/>
                  </a:cubicBezTo>
                  <a:cubicBezTo>
                    <a:pt x="3270" y="33024"/>
                    <a:pt x="4237" y="29722"/>
                    <a:pt x="6338" y="27454"/>
                  </a:cubicBezTo>
                  <a:cubicBezTo>
                    <a:pt x="7506" y="26186"/>
                    <a:pt x="8940" y="25285"/>
                    <a:pt x="10341" y="24351"/>
                  </a:cubicBezTo>
                  <a:close/>
                  <a:moveTo>
                    <a:pt x="17647" y="1"/>
                  </a:moveTo>
                  <a:cubicBezTo>
                    <a:pt x="17446" y="1035"/>
                    <a:pt x="17013" y="2002"/>
                    <a:pt x="16446" y="2869"/>
                  </a:cubicBezTo>
                  <a:cubicBezTo>
                    <a:pt x="14911" y="5104"/>
                    <a:pt x="12176" y="6172"/>
                    <a:pt x="9941" y="7673"/>
                  </a:cubicBezTo>
                  <a:cubicBezTo>
                    <a:pt x="7673" y="9174"/>
                    <a:pt x="5571" y="11709"/>
                    <a:pt x="6272" y="14344"/>
                  </a:cubicBezTo>
                  <a:cubicBezTo>
                    <a:pt x="7072" y="17313"/>
                    <a:pt x="11008" y="18847"/>
                    <a:pt x="11109" y="21883"/>
                  </a:cubicBezTo>
                  <a:cubicBezTo>
                    <a:pt x="11142" y="22617"/>
                    <a:pt x="10942" y="23217"/>
                    <a:pt x="10608" y="23851"/>
                  </a:cubicBezTo>
                  <a:cubicBezTo>
                    <a:pt x="10308" y="23984"/>
                    <a:pt x="9974" y="24151"/>
                    <a:pt x="9607" y="24351"/>
                  </a:cubicBezTo>
                  <a:cubicBezTo>
                    <a:pt x="7006" y="25786"/>
                    <a:pt x="4003" y="26686"/>
                    <a:pt x="2135" y="28988"/>
                  </a:cubicBezTo>
                  <a:cubicBezTo>
                    <a:pt x="134" y="31456"/>
                    <a:pt x="1" y="35126"/>
                    <a:pt x="1468" y="37961"/>
                  </a:cubicBezTo>
                  <a:cubicBezTo>
                    <a:pt x="2836" y="40563"/>
                    <a:pt x="5438" y="42464"/>
                    <a:pt x="8273" y="43332"/>
                  </a:cubicBezTo>
                  <a:cubicBezTo>
                    <a:pt x="9441" y="44733"/>
                    <a:pt x="10842" y="45900"/>
                    <a:pt x="12443" y="46867"/>
                  </a:cubicBezTo>
                  <a:cubicBezTo>
                    <a:pt x="12510" y="46901"/>
                    <a:pt x="12576" y="46968"/>
                    <a:pt x="12643" y="47001"/>
                  </a:cubicBezTo>
                  <a:cubicBezTo>
                    <a:pt x="12910" y="47168"/>
                    <a:pt x="13143" y="47301"/>
                    <a:pt x="13444" y="47468"/>
                  </a:cubicBezTo>
                  <a:lnTo>
                    <a:pt x="13677" y="47568"/>
                  </a:lnTo>
                  <a:cubicBezTo>
                    <a:pt x="13977" y="47701"/>
                    <a:pt x="14244" y="47868"/>
                    <a:pt x="14511" y="48002"/>
                  </a:cubicBezTo>
                  <a:cubicBezTo>
                    <a:pt x="14578" y="48035"/>
                    <a:pt x="14644" y="48035"/>
                    <a:pt x="14678" y="48068"/>
                  </a:cubicBezTo>
                  <a:cubicBezTo>
                    <a:pt x="15345" y="48369"/>
                    <a:pt x="16079" y="48669"/>
                    <a:pt x="16813" y="48902"/>
                  </a:cubicBezTo>
                  <a:cubicBezTo>
                    <a:pt x="16913" y="48969"/>
                    <a:pt x="17013" y="49002"/>
                    <a:pt x="17113" y="49002"/>
                  </a:cubicBezTo>
                  <a:cubicBezTo>
                    <a:pt x="17346" y="49069"/>
                    <a:pt x="17613" y="49169"/>
                    <a:pt x="17913" y="49236"/>
                  </a:cubicBezTo>
                  <a:cubicBezTo>
                    <a:pt x="18013" y="49303"/>
                    <a:pt x="18147" y="49336"/>
                    <a:pt x="18247" y="49336"/>
                  </a:cubicBezTo>
                  <a:cubicBezTo>
                    <a:pt x="18480" y="49403"/>
                    <a:pt x="18747" y="49469"/>
                    <a:pt x="18981" y="49536"/>
                  </a:cubicBezTo>
                  <a:cubicBezTo>
                    <a:pt x="19114" y="49569"/>
                    <a:pt x="19181" y="49569"/>
                    <a:pt x="19314" y="49636"/>
                  </a:cubicBezTo>
                  <a:cubicBezTo>
                    <a:pt x="19681" y="49703"/>
                    <a:pt x="20015" y="49803"/>
                    <a:pt x="20415" y="49836"/>
                  </a:cubicBezTo>
                  <a:cubicBezTo>
                    <a:pt x="21734" y="50100"/>
                    <a:pt x="23105" y="50209"/>
                    <a:pt x="24459" y="50209"/>
                  </a:cubicBezTo>
                  <a:cubicBezTo>
                    <a:pt x="24646" y="50209"/>
                    <a:pt x="24832" y="50207"/>
                    <a:pt x="25018" y="50203"/>
                  </a:cubicBezTo>
                  <a:lnTo>
                    <a:pt x="27320" y="53506"/>
                  </a:lnTo>
                  <a:lnTo>
                    <a:pt x="27253" y="58876"/>
                  </a:lnTo>
                  <a:lnTo>
                    <a:pt x="28754" y="61511"/>
                  </a:lnTo>
                  <a:cubicBezTo>
                    <a:pt x="29031" y="62014"/>
                    <a:pt x="29080" y="62365"/>
                    <a:pt x="29387" y="62365"/>
                  </a:cubicBezTo>
                  <a:cubicBezTo>
                    <a:pt x="29488" y="62365"/>
                    <a:pt x="29616" y="62327"/>
                    <a:pt x="29789" y="62245"/>
                  </a:cubicBezTo>
                  <a:cubicBezTo>
                    <a:pt x="30322" y="62012"/>
                    <a:pt x="30656" y="61478"/>
                    <a:pt x="30656" y="60877"/>
                  </a:cubicBezTo>
                  <a:lnTo>
                    <a:pt x="30522" y="56541"/>
                  </a:lnTo>
                  <a:lnTo>
                    <a:pt x="33424" y="59143"/>
                  </a:lnTo>
                  <a:lnTo>
                    <a:pt x="35259" y="63479"/>
                  </a:lnTo>
                  <a:cubicBezTo>
                    <a:pt x="35520" y="64080"/>
                    <a:pt x="36128" y="64476"/>
                    <a:pt x="36780" y="64476"/>
                  </a:cubicBezTo>
                  <a:cubicBezTo>
                    <a:pt x="36961" y="64476"/>
                    <a:pt x="37146" y="64445"/>
                    <a:pt x="37327" y="64380"/>
                  </a:cubicBezTo>
                  <a:cubicBezTo>
                    <a:pt x="37861" y="64180"/>
                    <a:pt x="38295" y="63713"/>
                    <a:pt x="38428" y="63146"/>
                  </a:cubicBezTo>
                  <a:lnTo>
                    <a:pt x="38495" y="63146"/>
                  </a:lnTo>
                  <a:cubicBezTo>
                    <a:pt x="38528" y="63146"/>
                    <a:pt x="38528" y="63079"/>
                    <a:pt x="38595" y="63079"/>
                  </a:cubicBezTo>
                  <a:lnTo>
                    <a:pt x="38828" y="63379"/>
                  </a:lnTo>
                  <a:cubicBezTo>
                    <a:pt x="39059" y="63661"/>
                    <a:pt x="39389" y="63825"/>
                    <a:pt x="39726" y="63825"/>
                  </a:cubicBezTo>
                  <a:cubicBezTo>
                    <a:pt x="39827" y="63825"/>
                    <a:pt x="39929" y="63810"/>
                    <a:pt x="40029" y="63780"/>
                  </a:cubicBezTo>
                  <a:cubicBezTo>
                    <a:pt x="40763" y="63613"/>
                    <a:pt x="41163" y="62879"/>
                    <a:pt x="40930" y="62178"/>
                  </a:cubicBezTo>
                  <a:lnTo>
                    <a:pt x="40496" y="61078"/>
                  </a:lnTo>
                  <a:lnTo>
                    <a:pt x="40496" y="61078"/>
                  </a:lnTo>
                  <a:cubicBezTo>
                    <a:pt x="41097" y="61511"/>
                    <a:pt x="41764" y="61878"/>
                    <a:pt x="42364" y="62212"/>
                  </a:cubicBezTo>
                  <a:lnTo>
                    <a:pt x="54473" y="68450"/>
                  </a:lnTo>
                  <a:lnTo>
                    <a:pt x="56007" y="70885"/>
                  </a:lnTo>
                  <a:cubicBezTo>
                    <a:pt x="53784" y="48580"/>
                    <a:pt x="46000" y="44375"/>
                    <a:pt x="37701" y="44375"/>
                  </a:cubicBezTo>
                  <a:cubicBezTo>
                    <a:pt x="32676" y="44375"/>
                    <a:pt x="27462" y="45917"/>
                    <a:pt x="23179" y="45917"/>
                  </a:cubicBezTo>
                  <a:cubicBezTo>
                    <a:pt x="21375" y="45917"/>
                    <a:pt x="19737" y="45643"/>
                    <a:pt x="18347" y="44866"/>
                  </a:cubicBezTo>
                  <a:cubicBezTo>
                    <a:pt x="8106" y="39162"/>
                    <a:pt x="14978" y="26386"/>
                    <a:pt x="19048" y="14845"/>
                  </a:cubicBezTo>
                  <a:cubicBezTo>
                    <a:pt x="22483" y="5304"/>
                    <a:pt x="18981" y="1168"/>
                    <a:pt x="17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0"/>
            <p:cNvSpPr/>
            <p:nvPr/>
          </p:nvSpPr>
          <p:spPr>
            <a:xfrm>
              <a:off x="-4301225" y="2467200"/>
              <a:ext cx="897325" cy="1370150"/>
            </a:xfrm>
            <a:custGeom>
              <a:rect b="b" l="l" r="r" t="t"/>
              <a:pathLst>
                <a:path extrusionOk="0" h="54806" w="35893">
                  <a:moveTo>
                    <a:pt x="25018" y="1"/>
                  </a:moveTo>
                  <a:lnTo>
                    <a:pt x="16846" y="1268"/>
                  </a:lnTo>
                  <a:cubicBezTo>
                    <a:pt x="16846" y="1268"/>
                    <a:pt x="16178" y="7940"/>
                    <a:pt x="10841" y="14344"/>
                  </a:cubicBezTo>
                  <a:cubicBezTo>
                    <a:pt x="7139" y="18781"/>
                    <a:pt x="12676" y="25019"/>
                    <a:pt x="10508" y="26753"/>
                  </a:cubicBezTo>
                  <a:cubicBezTo>
                    <a:pt x="3669" y="32224"/>
                    <a:pt x="0" y="37428"/>
                    <a:pt x="6138" y="50904"/>
                  </a:cubicBezTo>
                  <a:cubicBezTo>
                    <a:pt x="8740" y="52739"/>
                    <a:pt x="11842" y="53873"/>
                    <a:pt x="15011" y="54440"/>
                  </a:cubicBezTo>
                  <a:cubicBezTo>
                    <a:pt x="16328" y="54672"/>
                    <a:pt x="17685" y="54806"/>
                    <a:pt x="19037" y="54806"/>
                  </a:cubicBezTo>
                  <a:cubicBezTo>
                    <a:pt x="21759" y="54806"/>
                    <a:pt x="24457" y="54265"/>
                    <a:pt x="26753" y="52905"/>
                  </a:cubicBezTo>
                  <a:cubicBezTo>
                    <a:pt x="31756" y="49903"/>
                    <a:pt x="33891" y="43632"/>
                    <a:pt x="34658" y="37795"/>
                  </a:cubicBezTo>
                  <a:cubicBezTo>
                    <a:pt x="35892" y="27621"/>
                    <a:pt x="34091" y="17180"/>
                    <a:pt x="29922" y="7840"/>
                  </a:cubicBezTo>
                  <a:cubicBezTo>
                    <a:pt x="28687" y="5004"/>
                    <a:pt x="27153" y="2202"/>
                    <a:pt x="250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0"/>
            <p:cNvSpPr/>
            <p:nvPr/>
          </p:nvSpPr>
          <p:spPr>
            <a:xfrm>
              <a:off x="-3451450" y="2840550"/>
              <a:ext cx="557075" cy="591550"/>
            </a:xfrm>
            <a:custGeom>
              <a:rect b="b" l="l" r="r" t="t"/>
              <a:pathLst>
                <a:path extrusionOk="0" h="23662" w="22283">
                  <a:moveTo>
                    <a:pt x="6219" y="0"/>
                  </a:moveTo>
                  <a:cubicBezTo>
                    <a:pt x="5188" y="0"/>
                    <a:pt x="4146" y="308"/>
                    <a:pt x="3236" y="945"/>
                  </a:cubicBezTo>
                  <a:lnTo>
                    <a:pt x="2869" y="1178"/>
                  </a:lnTo>
                  <a:cubicBezTo>
                    <a:pt x="534" y="2846"/>
                    <a:pt x="0" y="6049"/>
                    <a:pt x="1601" y="8384"/>
                  </a:cubicBezTo>
                  <a:lnTo>
                    <a:pt x="15111" y="23661"/>
                  </a:lnTo>
                  <a:lnTo>
                    <a:pt x="22283" y="16323"/>
                  </a:lnTo>
                  <a:lnTo>
                    <a:pt x="10441" y="2179"/>
                  </a:lnTo>
                  <a:cubicBezTo>
                    <a:pt x="9423" y="754"/>
                    <a:pt x="7834" y="0"/>
                    <a:pt x="6219" y="0"/>
                  </a:cubicBezTo>
                  <a:close/>
                </a:path>
              </a:pathLst>
            </a:custGeom>
            <a:solidFill>
              <a:srgbClr val="E8A2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0"/>
            <p:cNvSpPr/>
            <p:nvPr/>
          </p:nvSpPr>
          <p:spPr>
            <a:xfrm>
              <a:off x="-3151250" y="2876675"/>
              <a:ext cx="484550" cy="555425"/>
            </a:xfrm>
            <a:custGeom>
              <a:rect b="b" l="l" r="r" t="t"/>
              <a:pathLst>
                <a:path extrusionOk="0" h="22217" w="19382">
                  <a:moveTo>
                    <a:pt x="16012" y="0"/>
                  </a:moveTo>
                  <a:lnTo>
                    <a:pt x="1" y="12543"/>
                  </a:lnTo>
                  <a:lnTo>
                    <a:pt x="3103" y="22216"/>
                  </a:lnTo>
                  <a:lnTo>
                    <a:pt x="19381" y="5571"/>
                  </a:lnTo>
                  <a:lnTo>
                    <a:pt x="16012"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0"/>
            <p:cNvSpPr/>
            <p:nvPr/>
          </p:nvSpPr>
          <p:spPr>
            <a:xfrm>
              <a:off x="-3540700" y="2812150"/>
              <a:ext cx="481200" cy="345575"/>
            </a:xfrm>
            <a:custGeom>
              <a:rect b="b" l="l" r="r" t="t"/>
              <a:pathLst>
                <a:path extrusionOk="0" h="13823" w="19248">
                  <a:moveTo>
                    <a:pt x="8611" y="0"/>
                  </a:moveTo>
                  <a:cubicBezTo>
                    <a:pt x="7239" y="0"/>
                    <a:pt x="5880" y="534"/>
                    <a:pt x="4638" y="1881"/>
                  </a:cubicBezTo>
                  <a:cubicBezTo>
                    <a:pt x="4604" y="1881"/>
                    <a:pt x="1" y="7285"/>
                    <a:pt x="9941" y="13823"/>
                  </a:cubicBezTo>
                  <a:lnTo>
                    <a:pt x="19248" y="7718"/>
                  </a:lnTo>
                  <a:cubicBezTo>
                    <a:pt x="19248" y="7718"/>
                    <a:pt x="13831" y="0"/>
                    <a:pt x="86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0"/>
            <p:cNvSpPr/>
            <p:nvPr/>
          </p:nvSpPr>
          <p:spPr>
            <a:xfrm>
              <a:off x="-3756375" y="2665675"/>
              <a:ext cx="406675" cy="384225"/>
            </a:xfrm>
            <a:custGeom>
              <a:rect b="b" l="l" r="r" t="t"/>
              <a:pathLst>
                <a:path extrusionOk="0" h="15369" w="16267">
                  <a:moveTo>
                    <a:pt x="10529" y="1"/>
                  </a:moveTo>
                  <a:cubicBezTo>
                    <a:pt x="10529" y="1"/>
                    <a:pt x="10529" y="1"/>
                    <a:pt x="10529" y="1"/>
                  </a:cubicBezTo>
                  <a:lnTo>
                    <a:pt x="10529" y="1"/>
                  </a:lnTo>
                  <a:cubicBezTo>
                    <a:pt x="10529" y="1"/>
                    <a:pt x="10529" y="1"/>
                    <a:pt x="10529" y="1"/>
                  </a:cubicBezTo>
                  <a:close/>
                  <a:moveTo>
                    <a:pt x="3624" y="1"/>
                  </a:moveTo>
                  <a:cubicBezTo>
                    <a:pt x="3624" y="1"/>
                    <a:pt x="2290" y="8173"/>
                    <a:pt x="789" y="11176"/>
                  </a:cubicBezTo>
                  <a:cubicBezTo>
                    <a:pt x="0" y="12808"/>
                    <a:pt x="4537" y="15368"/>
                    <a:pt x="8902" y="15368"/>
                  </a:cubicBezTo>
                  <a:cubicBezTo>
                    <a:pt x="12477" y="15368"/>
                    <a:pt x="15936" y="13652"/>
                    <a:pt x="16267" y="8307"/>
                  </a:cubicBezTo>
                  <a:cubicBezTo>
                    <a:pt x="16267" y="8307"/>
                    <a:pt x="15533" y="7440"/>
                    <a:pt x="14532" y="6872"/>
                  </a:cubicBezTo>
                  <a:cubicBezTo>
                    <a:pt x="13098" y="6139"/>
                    <a:pt x="11230" y="4304"/>
                    <a:pt x="10529" y="1"/>
                  </a:cubicBezTo>
                  <a:lnTo>
                    <a:pt x="10529" y="1"/>
                  </a:lnTo>
                  <a:cubicBezTo>
                    <a:pt x="10508" y="7"/>
                    <a:pt x="8095" y="371"/>
                    <a:pt x="6059" y="371"/>
                  </a:cubicBezTo>
                  <a:cubicBezTo>
                    <a:pt x="5033" y="371"/>
                    <a:pt x="4102" y="279"/>
                    <a:pt x="3624"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0"/>
            <p:cNvSpPr/>
            <p:nvPr/>
          </p:nvSpPr>
          <p:spPr>
            <a:xfrm>
              <a:off x="-3672450" y="2664850"/>
              <a:ext cx="271050" cy="167325"/>
            </a:xfrm>
            <a:custGeom>
              <a:rect b="b" l="l" r="r" t="t"/>
              <a:pathLst>
                <a:path extrusionOk="0" h="6693" w="10842">
                  <a:moveTo>
                    <a:pt x="367" y="0"/>
                  </a:moveTo>
                  <a:lnTo>
                    <a:pt x="367" y="34"/>
                  </a:lnTo>
                  <a:cubicBezTo>
                    <a:pt x="267" y="101"/>
                    <a:pt x="267" y="134"/>
                    <a:pt x="267" y="134"/>
                  </a:cubicBezTo>
                  <a:lnTo>
                    <a:pt x="267" y="201"/>
                  </a:lnTo>
                  <a:lnTo>
                    <a:pt x="267" y="234"/>
                  </a:lnTo>
                  <a:lnTo>
                    <a:pt x="267" y="334"/>
                  </a:lnTo>
                  <a:cubicBezTo>
                    <a:pt x="234" y="568"/>
                    <a:pt x="167" y="1001"/>
                    <a:pt x="67" y="1502"/>
                  </a:cubicBezTo>
                  <a:lnTo>
                    <a:pt x="67" y="1535"/>
                  </a:lnTo>
                  <a:cubicBezTo>
                    <a:pt x="34" y="1668"/>
                    <a:pt x="34" y="1802"/>
                    <a:pt x="0" y="1902"/>
                  </a:cubicBezTo>
                  <a:cubicBezTo>
                    <a:pt x="1608" y="3911"/>
                    <a:pt x="5677" y="6693"/>
                    <a:pt x="9848" y="6693"/>
                  </a:cubicBezTo>
                  <a:cubicBezTo>
                    <a:pt x="10179" y="6693"/>
                    <a:pt x="10511" y="6675"/>
                    <a:pt x="10842" y="6639"/>
                  </a:cubicBezTo>
                  <a:cubicBezTo>
                    <a:pt x="9507" y="5771"/>
                    <a:pt x="7873" y="3937"/>
                    <a:pt x="7239" y="0"/>
                  </a:cubicBezTo>
                  <a:cubicBezTo>
                    <a:pt x="7239" y="0"/>
                    <a:pt x="4793" y="371"/>
                    <a:pt x="2757" y="371"/>
                  </a:cubicBezTo>
                  <a:cubicBezTo>
                    <a:pt x="1739" y="371"/>
                    <a:pt x="823" y="278"/>
                    <a:pt x="367"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0"/>
            <p:cNvSpPr/>
            <p:nvPr/>
          </p:nvSpPr>
          <p:spPr>
            <a:xfrm>
              <a:off x="-3680800" y="2665675"/>
              <a:ext cx="331950" cy="279400"/>
            </a:xfrm>
            <a:custGeom>
              <a:rect b="b" l="l" r="r" t="t"/>
              <a:pathLst>
                <a:path extrusionOk="0" h="11176" w="13278">
                  <a:moveTo>
                    <a:pt x="668" y="1"/>
                  </a:moveTo>
                  <a:cubicBezTo>
                    <a:pt x="668" y="1"/>
                    <a:pt x="401" y="1502"/>
                    <a:pt x="1" y="3503"/>
                  </a:cubicBezTo>
                  <a:cubicBezTo>
                    <a:pt x="1369" y="6906"/>
                    <a:pt x="4704" y="10642"/>
                    <a:pt x="12710" y="11176"/>
                  </a:cubicBezTo>
                  <a:cubicBezTo>
                    <a:pt x="13010" y="10408"/>
                    <a:pt x="13210" y="9441"/>
                    <a:pt x="13277" y="8307"/>
                  </a:cubicBezTo>
                  <a:cubicBezTo>
                    <a:pt x="13244" y="8307"/>
                    <a:pt x="12510" y="7440"/>
                    <a:pt x="11542" y="6906"/>
                  </a:cubicBezTo>
                  <a:cubicBezTo>
                    <a:pt x="10108" y="6139"/>
                    <a:pt x="8240" y="4304"/>
                    <a:pt x="7540" y="1"/>
                  </a:cubicBezTo>
                  <a:cubicBezTo>
                    <a:pt x="7540" y="1"/>
                    <a:pt x="5093" y="371"/>
                    <a:pt x="3057" y="371"/>
                  </a:cubicBezTo>
                  <a:cubicBezTo>
                    <a:pt x="2039" y="371"/>
                    <a:pt x="1124" y="279"/>
                    <a:pt x="668"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0"/>
            <p:cNvSpPr/>
            <p:nvPr/>
          </p:nvSpPr>
          <p:spPr>
            <a:xfrm>
              <a:off x="-3500650" y="2068600"/>
              <a:ext cx="291050" cy="382700"/>
            </a:xfrm>
            <a:custGeom>
              <a:rect b="b" l="l" r="r" t="t"/>
              <a:pathLst>
                <a:path extrusionOk="0" h="15308" w="11642">
                  <a:moveTo>
                    <a:pt x="1034" y="0"/>
                  </a:moveTo>
                  <a:cubicBezTo>
                    <a:pt x="0" y="2102"/>
                    <a:pt x="167" y="4670"/>
                    <a:pt x="967" y="6872"/>
                  </a:cubicBezTo>
                  <a:cubicBezTo>
                    <a:pt x="1801" y="9073"/>
                    <a:pt x="3136" y="11108"/>
                    <a:pt x="4503" y="13009"/>
                  </a:cubicBezTo>
                  <a:cubicBezTo>
                    <a:pt x="5137" y="13877"/>
                    <a:pt x="5804" y="14844"/>
                    <a:pt x="6838" y="15178"/>
                  </a:cubicBezTo>
                  <a:cubicBezTo>
                    <a:pt x="7104" y="15266"/>
                    <a:pt x="7382" y="15308"/>
                    <a:pt x="7662" y="15308"/>
                  </a:cubicBezTo>
                  <a:cubicBezTo>
                    <a:pt x="8434" y="15308"/>
                    <a:pt x="9219" y="14991"/>
                    <a:pt x="9807" y="14477"/>
                  </a:cubicBezTo>
                  <a:cubicBezTo>
                    <a:pt x="11508" y="12976"/>
                    <a:pt x="11642" y="10174"/>
                    <a:pt x="10574" y="8139"/>
                  </a:cubicBezTo>
                  <a:cubicBezTo>
                    <a:pt x="9540" y="6104"/>
                    <a:pt x="7639" y="4670"/>
                    <a:pt x="5671" y="3469"/>
                  </a:cubicBezTo>
                  <a:cubicBezTo>
                    <a:pt x="5304" y="2035"/>
                    <a:pt x="3302" y="634"/>
                    <a:pt x="1034" y="0"/>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0"/>
            <p:cNvSpPr/>
            <p:nvPr/>
          </p:nvSpPr>
          <p:spPr>
            <a:xfrm>
              <a:off x="-3887600" y="2096950"/>
              <a:ext cx="541250" cy="615525"/>
            </a:xfrm>
            <a:custGeom>
              <a:rect b="b" l="l" r="r" t="t"/>
              <a:pathLst>
                <a:path extrusionOk="0" h="24621" w="21650">
                  <a:moveTo>
                    <a:pt x="19881" y="0"/>
                  </a:moveTo>
                  <a:lnTo>
                    <a:pt x="4971" y="1234"/>
                  </a:lnTo>
                  <a:cubicBezTo>
                    <a:pt x="2135" y="1468"/>
                    <a:pt x="0" y="3970"/>
                    <a:pt x="267" y="6805"/>
                  </a:cubicBezTo>
                  <a:lnTo>
                    <a:pt x="968" y="15411"/>
                  </a:lnTo>
                  <a:cubicBezTo>
                    <a:pt x="1410" y="20690"/>
                    <a:pt x="5807" y="24621"/>
                    <a:pt x="10949" y="24621"/>
                  </a:cubicBezTo>
                  <a:cubicBezTo>
                    <a:pt x="11234" y="24621"/>
                    <a:pt x="11520" y="24609"/>
                    <a:pt x="11809" y="24584"/>
                  </a:cubicBezTo>
                  <a:lnTo>
                    <a:pt x="15144" y="24318"/>
                  </a:lnTo>
                  <a:cubicBezTo>
                    <a:pt x="18880" y="24017"/>
                    <a:pt x="21649" y="20715"/>
                    <a:pt x="21316" y="17012"/>
                  </a:cubicBezTo>
                  <a:lnTo>
                    <a:pt x="19881"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0"/>
            <p:cNvSpPr/>
            <p:nvPr/>
          </p:nvSpPr>
          <p:spPr>
            <a:xfrm>
              <a:off x="-3801700" y="2465100"/>
              <a:ext cx="171800" cy="156900"/>
            </a:xfrm>
            <a:custGeom>
              <a:rect b="b" l="l" r="r" t="t"/>
              <a:pathLst>
                <a:path extrusionOk="0" h="6276" w="6872">
                  <a:moveTo>
                    <a:pt x="3449" y="1"/>
                  </a:moveTo>
                  <a:cubicBezTo>
                    <a:pt x="2019" y="1"/>
                    <a:pt x="744" y="989"/>
                    <a:pt x="400" y="2420"/>
                  </a:cubicBezTo>
                  <a:cubicBezTo>
                    <a:pt x="0" y="4088"/>
                    <a:pt x="1034" y="5789"/>
                    <a:pt x="2735" y="6189"/>
                  </a:cubicBezTo>
                  <a:cubicBezTo>
                    <a:pt x="2977" y="6247"/>
                    <a:pt x="3220" y="6275"/>
                    <a:pt x="3458" y="6275"/>
                  </a:cubicBezTo>
                  <a:cubicBezTo>
                    <a:pt x="4861" y="6275"/>
                    <a:pt x="6129" y="5308"/>
                    <a:pt x="6471" y="3854"/>
                  </a:cubicBezTo>
                  <a:cubicBezTo>
                    <a:pt x="6872" y="2186"/>
                    <a:pt x="5838" y="485"/>
                    <a:pt x="4170" y="85"/>
                  </a:cubicBezTo>
                  <a:cubicBezTo>
                    <a:pt x="3928" y="28"/>
                    <a:pt x="3686" y="1"/>
                    <a:pt x="3449"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0"/>
            <p:cNvSpPr/>
            <p:nvPr/>
          </p:nvSpPr>
          <p:spPr>
            <a:xfrm>
              <a:off x="-3472300" y="2421350"/>
              <a:ext cx="119275" cy="155950"/>
            </a:xfrm>
            <a:custGeom>
              <a:rect b="b" l="l" r="r" t="t"/>
              <a:pathLst>
                <a:path extrusionOk="0" h="6238" w="4771">
                  <a:moveTo>
                    <a:pt x="3069" y="0"/>
                  </a:moveTo>
                  <a:cubicBezTo>
                    <a:pt x="1368" y="34"/>
                    <a:pt x="0" y="1401"/>
                    <a:pt x="0" y="3102"/>
                  </a:cubicBezTo>
                  <a:cubicBezTo>
                    <a:pt x="0" y="4837"/>
                    <a:pt x="1368" y="6238"/>
                    <a:pt x="3102" y="6238"/>
                  </a:cubicBezTo>
                  <a:cubicBezTo>
                    <a:pt x="3669" y="6238"/>
                    <a:pt x="4203" y="6105"/>
                    <a:pt x="4603" y="5838"/>
                  </a:cubicBezTo>
                  <a:cubicBezTo>
                    <a:pt x="4737" y="5237"/>
                    <a:pt x="4770" y="4603"/>
                    <a:pt x="4704" y="4003"/>
                  </a:cubicBezTo>
                  <a:lnTo>
                    <a:pt x="4370" y="267"/>
                  </a:lnTo>
                  <a:cubicBezTo>
                    <a:pt x="3936" y="100"/>
                    <a:pt x="3536" y="0"/>
                    <a:pt x="3069"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0"/>
            <p:cNvSpPr/>
            <p:nvPr/>
          </p:nvSpPr>
          <p:spPr>
            <a:xfrm>
              <a:off x="-3662450" y="3440400"/>
              <a:ext cx="87600" cy="85350"/>
            </a:xfrm>
            <a:custGeom>
              <a:rect b="b" l="l" r="r" t="t"/>
              <a:pathLst>
                <a:path extrusionOk="0" h="3414" w="3504">
                  <a:moveTo>
                    <a:pt x="2102" y="1"/>
                  </a:moveTo>
                  <a:lnTo>
                    <a:pt x="1" y="3403"/>
                  </a:lnTo>
                  <a:cubicBezTo>
                    <a:pt x="1" y="3403"/>
                    <a:pt x="144" y="3413"/>
                    <a:pt x="372" y="3413"/>
                  </a:cubicBezTo>
                  <a:cubicBezTo>
                    <a:pt x="867" y="3413"/>
                    <a:pt x="1762" y="3366"/>
                    <a:pt x="2469" y="3070"/>
                  </a:cubicBezTo>
                  <a:cubicBezTo>
                    <a:pt x="3503" y="2703"/>
                    <a:pt x="2102" y="1"/>
                    <a:pt x="2102" y="1"/>
                  </a:cubicBezTo>
                  <a:close/>
                </a:path>
              </a:pathLst>
            </a:custGeom>
            <a:solidFill>
              <a:srgbClr val="000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0"/>
            <p:cNvSpPr/>
            <p:nvPr/>
          </p:nvSpPr>
          <p:spPr>
            <a:xfrm>
              <a:off x="-3162250" y="3300300"/>
              <a:ext cx="115275" cy="66175"/>
            </a:xfrm>
            <a:custGeom>
              <a:rect b="b" l="l" r="r" t="t"/>
              <a:pathLst>
                <a:path extrusionOk="0" h="2647" w="4611">
                  <a:moveTo>
                    <a:pt x="841" y="1"/>
                  </a:moveTo>
                  <a:cubicBezTo>
                    <a:pt x="841" y="1"/>
                    <a:pt x="1" y="2646"/>
                    <a:pt x="1386" y="2646"/>
                  </a:cubicBezTo>
                  <a:cubicBezTo>
                    <a:pt x="1435" y="2646"/>
                    <a:pt x="1487" y="2643"/>
                    <a:pt x="1541" y="2636"/>
                  </a:cubicBezTo>
                  <a:cubicBezTo>
                    <a:pt x="3143" y="2436"/>
                    <a:pt x="4610" y="801"/>
                    <a:pt x="4610" y="801"/>
                  </a:cubicBezTo>
                  <a:lnTo>
                    <a:pt x="841" y="1"/>
                  </a:lnTo>
                  <a:close/>
                </a:path>
              </a:pathLst>
            </a:custGeom>
            <a:solidFill>
              <a:srgbClr val="000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0"/>
            <p:cNvSpPr/>
            <p:nvPr/>
          </p:nvSpPr>
          <p:spPr>
            <a:xfrm>
              <a:off x="-3636600" y="3299475"/>
              <a:ext cx="562100" cy="273550"/>
            </a:xfrm>
            <a:custGeom>
              <a:rect b="b" l="l" r="r" t="t"/>
              <a:pathLst>
                <a:path extrusionOk="0" h="10942" w="22484">
                  <a:moveTo>
                    <a:pt x="20449" y="0"/>
                  </a:moveTo>
                  <a:cubicBezTo>
                    <a:pt x="20415" y="0"/>
                    <a:pt x="5471" y="1435"/>
                    <a:pt x="1" y="6505"/>
                  </a:cubicBezTo>
                  <a:lnTo>
                    <a:pt x="968" y="10941"/>
                  </a:lnTo>
                  <a:lnTo>
                    <a:pt x="22484" y="4103"/>
                  </a:lnTo>
                  <a:lnTo>
                    <a:pt x="20449"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0"/>
            <p:cNvSpPr/>
            <p:nvPr/>
          </p:nvSpPr>
          <p:spPr>
            <a:xfrm>
              <a:off x="-3636600" y="3299475"/>
              <a:ext cx="546250" cy="211850"/>
            </a:xfrm>
            <a:custGeom>
              <a:rect b="b" l="l" r="r" t="t"/>
              <a:pathLst>
                <a:path extrusionOk="0" h="8474" w="21850">
                  <a:moveTo>
                    <a:pt x="20415" y="0"/>
                  </a:moveTo>
                  <a:cubicBezTo>
                    <a:pt x="20415" y="0"/>
                    <a:pt x="5438" y="1435"/>
                    <a:pt x="1" y="6505"/>
                  </a:cubicBezTo>
                  <a:lnTo>
                    <a:pt x="434" y="8473"/>
                  </a:lnTo>
                  <a:cubicBezTo>
                    <a:pt x="4504" y="7005"/>
                    <a:pt x="12743" y="4337"/>
                    <a:pt x="21850" y="2936"/>
                  </a:cubicBezTo>
                  <a:lnTo>
                    <a:pt x="20415"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0"/>
            <p:cNvSpPr/>
            <p:nvPr/>
          </p:nvSpPr>
          <p:spPr>
            <a:xfrm>
              <a:off x="-3757500" y="1944325"/>
              <a:ext cx="145950" cy="187450"/>
            </a:xfrm>
            <a:custGeom>
              <a:rect b="b" l="l" r="r" t="t"/>
              <a:pathLst>
                <a:path extrusionOk="0" h="7498" w="5838">
                  <a:moveTo>
                    <a:pt x="4603" y="1"/>
                  </a:moveTo>
                  <a:cubicBezTo>
                    <a:pt x="4003" y="2936"/>
                    <a:pt x="2335" y="5605"/>
                    <a:pt x="0" y="7440"/>
                  </a:cubicBezTo>
                  <a:cubicBezTo>
                    <a:pt x="323" y="7479"/>
                    <a:pt x="632" y="7498"/>
                    <a:pt x="926" y="7498"/>
                  </a:cubicBezTo>
                  <a:cubicBezTo>
                    <a:pt x="3117" y="7498"/>
                    <a:pt x="4490" y="6446"/>
                    <a:pt x="5137" y="5004"/>
                  </a:cubicBezTo>
                  <a:cubicBezTo>
                    <a:pt x="5838" y="3437"/>
                    <a:pt x="5637" y="1435"/>
                    <a:pt x="4603" y="1"/>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0"/>
            <p:cNvSpPr/>
            <p:nvPr/>
          </p:nvSpPr>
          <p:spPr>
            <a:xfrm>
              <a:off x="-4026025" y="2060250"/>
              <a:ext cx="365575" cy="438675"/>
            </a:xfrm>
            <a:custGeom>
              <a:rect b="b" l="l" r="r" t="t"/>
              <a:pathLst>
                <a:path extrusionOk="0" h="17547" w="14623">
                  <a:moveTo>
                    <a:pt x="14010" y="1"/>
                  </a:moveTo>
                  <a:cubicBezTo>
                    <a:pt x="14010" y="72"/>
                    <a:pt x="14019" y="153"/>
                    <a:pt x="14045" y="217"/>
                  </a:cubicBezTo>
                  <a:lnTo>
                    <a:pt x="14045" y="217"/>
                  </a:lnTo>
                  <a:cubicBezTo>
                    <a:pt x="14034" y="145"/>
                    <a:pt x="14022" y="73"/>
                    <a:pt x="14010" y="1"/>
                  </a:cubicBezTo>
                  <a:close/>
                  <a:moveTo>
                    <a:pt x="14045" y="217"/>
                  </a:moveTo>
                  <a:lnTo>
                    <a:pt x="14045" y="217"/>
                  </a:lnTo>
                  <a:cubicBezTo>
                    <a:pt x="14051" y="258"/>
                    <a:pt x="14058" y="299"/>
                    <a:pt x="14064" y="340"/>
                  </a:cubicBezTo>
                  <a:lnTo>
                    <a:pt x="14064" y="340"/>
                  </a:lnTo>
                  <a:cubicBezTo>
                    <a:pt x="14089" y="335"/>
                    <a:pt x="14114" y="330"/>
                    <a:pt x="14139" y="324"/>
                  </a:cubicBezTo>
                  <a:lnTo>
                    <a:pt x="14139" y="324"/>
                  </a:lnTo>
                  <a:cubicBezTo>
                    <a:pt x="14159" y="333"/>
                    <a:pt x="14181" y="338"/>
                    <a:pt x="14207" y="338"/>
                  </a:cubicBezTo>
                  <a:cubicBezTo>
                    <a:pt x="14260" y="338"/>
                    <a:pt x="14327" y="317"/>
                    <a:pt x="14410" y="267"/>
                  </a:cubicBezTo>
                  <a:lnTo>
                    <a:pt x="14410" y="267"/>
                  </a:lnTo>
                  <a:cubicBezTo>
                    <a:pt x="14320" y="286"/>
                    <a:pt x="14229" y="305"/>
                    <a:pt x="14139" y="324"/>
                  </a:cubicBezTo>
                  <a:lnTo>
                    <a:pt x="14139" y="324"/>
                  </a:lnTo>
                  <a:cubicBezTo>
                    <a:pt x="14095" y="305"/>
                    <a:pt x="14065" y="265"/>
                    <a:pt x="14045" y="217"/>
                  </a:cubicBezTo>
                  <a:close/>
                  <a:moveTo>
                    <a:pt x="14064" y="340"/>
                  </a:moveTo>
                  <a:lnTo>
                    <a:pt x="14064" y="340"/>
                  </a:lnTo>
                  <a:cubicBezTo>
                    <a:pt x="11470" y="887"/>
                    <a:pt x="8802" y="1488"/>
                    <a:pt x="6471" y="2669"/>
                  </a:cubicBezTo>
                  <a:cubicBezTo>
                    <a:pt x="4003" y="3937"/>
                    <a:pt x="1735" y="5971"/>
                    <a:pt x="901" y="8640"/>
                  </a:cubicBezTo>
                  <a:cubicBezTo>
                    <a:pt x="0" y="11509"/>
                    <a:pt x="734" y="14644"/>
                    <a:pt x="1501" y="17546"/>
                  </a:cubicBezTo>
                  <a:cubicBezTo>
                    <a:pt x="5471" y="16946"/>
                    <a:pt x="9073" y="14644"/>
                    <a:pt x="11408" y="11375"/>
                  </a:cubicBezTo>
                  <a:cubicBezTo>
                    <a:pt x="13676" y="8233"/>
                    <a:pt x="14622" y="4177"/>
                    <a:pt x="14064" y="340"/>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0"/>
            <p:cNvSpPr/>
            <p:nvPr/>
          </p:nvSpPr>
          <p:spPr>
            <a:xfrm>
              <a:off x="-3720825" y="2002275"/>
              <a:ext cx="422000" cy="271475"/>
            </a:xfrm>
            <a:custGeom>
              <a:rect b="b" l="l" r="r" t="t"/>
              <a:pathLst>
                <a:path extrusionOk="0" h="10859" w="16880">
                  <a:moveTo>
                    <a:pt x="9186" y="1"/>
                  </a:moveTo>
                  <a:cubicBezTo>
                    <a:pt x="8082" y="1"/>
                    <a:pt x="6975" y="183"/>
                    <a:pt x="5938" y="518"/>
                  </a:cubicBezTo>
                  <a:cubicBezTo>
                    <a:pt x="3837" y="1152"/>
                    <a:pt x="2002" y="2420"/>
                    <a:pt x="1" y="4188"/>
                  </a:cubicBezTo>
                  <a:cubicBezTo>
                    <a:pt x="2603" y="8257"/>
                    <a:pt x="7306" y="10826"/>
                    <a:pt x="12143" y="10859"/>
                  </a:cubicBezTo>
                  <a:cubicBezTo>
                    <a:pt x="13177" y="10859"/>
                    <a:pt x="14278" y="10759"/>
                    <a:pt x="15112" y="10192"/>
                  </a:cubicBezTo>
                  <a:cubicBezTo>
                    <a:pt x="16312" y="9425"/>
                    <a:pt x="16879" y="7924"/>
                    <a:pt x="16846" y="6489"/>
                  </a:cubicBezTo>
                  <a:cubicBezTo>
                    <a:pt x="16779" y="4087"/>
                    <a:pt x="15145" y="1853"/>
                    <a:pt x="12977" y="818"/>
                  </a:cubicBezTo>
                  <a:cubicBezTo>
                    <a:pt x="11800" y="257"/>
                    <a:pt x="10495" y="1"/>
                    <a:pt x="9186" y="1"/>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0"/>
            <p:cNvSpPr/>
            <p:nvPr/>
          </p:nvSpPr>
          <p:spPr>
            <a:xfrm>
              <a:off x="-4076075" y="2115300"/>
              <a:ext cx="297750" cy="290225"/>
            </a:xfrm>
            <a:custGeom>
              <a:rect b="b" l="l" r="r" t="t"/>
              <a:pathLst>
                <a:path extrusionOk="0" h="11609" w="11910">
                  <a:moveTo>
                    <a:pt x="11909" y="0"/>
                  </a:moveTo>
                  <a:cubicBezTo>
                    <a:pt x="11666" y="210"/>
                    <a:pt x="11454" y="372"/>
                    <a:pt x="11263" y="498"/>
                  </a:cubicBezTo>
                  <a:lnTo>
                    <a:pt x="11263" y="498"/>
                  </a:lnTo>
                  <a:cubicBezTo>
                    <a:pt x="11732" y="472"/>
                    <a:pt x="11684" y="563"/>
                    <a:pt x="11909" y="0"/>
                  </a:cubicBezTo>
                  <a:close/>
                  <a:moveTo>
                    <a:pt x="11263" y="498"/>
                  </a:moveTo>
                  <a:lnTo>
                    <a:pt x="11263" y="498"/>
                  </a:lnTo>
                  <a:cubicBezTo>
                    <a:pt x="11038" y="510"/>
                    <a:pt x="10693" y="549"/>
                    <a:pt x="10141" y="701"/>
                  </a:cubicBezTo>
                  <a:cubicBezTo>
                    <a:pt x="9896" y="771"/>
                    <a:pt x="9647" y="831"/>
                    <a:pt x="9397" y="886"/>
                  </a:cubicBezTo>
                  <a:lnTo>
                    <a:pt x="9397" y="886"/>
                  </a:lnTo>
                  <a:cubicBezTo>
                    <a:pt x="9606" y="896"/>
                    <a:pt x="9790" y="907"/>
                    <a:pt x="9963" y="907"/>
                  </a:cubicBezTo>
                  <a:cubicBezTo>
                    <a:pt x="10388" y="907"/>
                    <a:pt x="10749" y="837"/>
                    <a:pt x="11263" y="498"/>
                  </a:cubicBezTo>
                  <a:close/>
                  <a:moveTo>
                    <a:pt x="8882" y="872"/>
                  </a:moveTo>
                  <a:cubicBezTo>
                    <a:pt x="8597" y="872"/>
                    <a:pt x="8268" y="886"/>
                    <a:pt x="7873" y="934"/>
                  </a:cubicBezTo>
                  <a:cubicBezTo>
                    <a:pt x="6072" y="1134"/>
                    <a:pt x="4170" y="967"/>
                    <a:pt x="2569" y="1835"/>
                  </a:cubicBezTo>
                  <a:cubicBezTo>
                    <a:pt x="868" y="2802"/>
                    <a:pt x="1" y="4837"/>
                    <a:pt x="167" y="6772"/>
                  </a:cubicBezTo>
                  <a:cubicBezTo>
                    <a:pt x="368" y="8673"/>
                    <a:pt x="1535" y="10441"/>
                    <a:pt x="3069" y="11608"/>
                  </a:cubicBezTo>
                  <a:cubicBezTo>
                    <a:pt x="1869" y="10141"/>
                    <a:pt x="1368" y="8106"/>
                    <a:pt x="1802" y="6271"/>
                  </a:cubicBezTo>
                  <a:cubicBezTo>
                    <a:pt x="2202" y="4370"/>
                    <a:pt x="3503" y="2769"/>
                    <a:pt x="5204" y="1968"/>
                  </a:cubicBezTo>
                  <a:cubicBezTo>
                    <a:pt x="6508" y="1316"/>
                    <a:pt x="7981" y="1194"/>
                    <a:pt x="9397" y="886"/>
                  </a:cubicBezTo>
                  <a:lnTo>
                    <a:pt x="9397" y="886"/>
                  </a:lnTo>
                  <a:cubicBezTo>
                    <a:pt x="9241" y="878"/>
                    <a:pt x="9071" y="872"/>
                    <a:pt x="8882" y="872"/>
                  </a:cubicBezTo>
                  <a:close/>
                </a:path>
              </a:pathLst>
            </a:custGeom>
            <a:solidFill>
              <a:srgbClr val="4D4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0"/>
            <p:cNvSpPr/>
            <p:nvPr/>
          </p:nvSpPr>
          <p:spPr>
            <a:xfrm>
              <a:off x="-3346375" y="2535600"/>
              <a:ext cx="380275" cy="261400"/>
            </a:xfrm>
            <a:custGeom>
              <a:rect b="b" l="l" r="r" t="t"/>
              <a:pathLst>
                <a:path extrusionOk="0" h="10456" w="15211">
                  <a:moveTo>
                    <a:pt x="567" y="0"/>
                  </a:moveTo>
                  <a:cubicBezTo>
                    <a:pt x="0" y="1768"/>
                    <a:pt x="734" y="4270"/>
                    <a:pt x="2202" y="6305"/>
                  </a:cubicBezTo>
                  <a:cubicBezTo>
                    <a:pt x="3669" y="8339"/>
                    <a:pt x="5871" y="9941"/>
                    <a:pt x="8373" y="10341"/>
                  </a:cubicBezTo>
                  <a:cubicBezTo>
                    <a:pt x="8810" y="10418"/>
                    <a:pt x="9254" y="10456"/>
                    <a:pt x="9698" y="10456"/>
                  </a:cubicBezTo>
                  <a:cubicBezTo>
                    <a:pt x="11765" y="10456"/>
                    <a:pt x="13838" y="9632"/>
                    <a:pt x="15211" y="8039"/>
                  </a:cubicBezTo>
                  <a:lnTo>
                    <a:pt x="15211" y="8039"/>
                  </a:lnTo>
                  <a:cubicBezTo>
                    <a:pt x="13919" y="8976"/>
                    <a:pt x="12345" y="9412"/>
                    <a:pt x="10751" y="9412"/>
                  </a:cubicBezTo>
                  <a:cubicBezTo>
                    <a:pt x="9053" y="9412"/>
                    <a:pt x="7332" y="8918"/>
                    <a:pt x="5904" y="8006"/>
                  </a:cubicBezTo>
                  <a:cubicBezTo>
                    <a:pt x="3169" y="6271"/>
                    <a:pt x="1368" y="3202"/>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0"/>
            <p:cNvSpPr/>
            <p:nvPr/>
          </p:nvSpPr>
          <p:spPr>
            <a:xfrm>
              <a:off x="-3624925" y="2585625"/>
              <a:ext cx="144300" cy="59225"/>
            </a:xfrm>
            <a:custGeom>
              <a:rect b="b" l="l" r="r" t="t"/>
              <a:pathLst>
                <a:path extrusionOk="0" h="2369" w="5772">
                  <a:moveTo>
                    <a:pt x="282" y="1"/>
                  </a:moveTo>
                  <a:cubicBezTo>
                    <a:pt x="242" y="1"/>
                    <a:pt x="201" y="12"/>
                    <a:pt x="168" y="34"/>
                  </a:cubicBezTo>
                  <a:cubicBezTo>
                    <a:pt x="34" y="101"/>
                    <a:pt x="1" y="267"/>
                    <a:pt x="101" y="334"/>
                  </a:cubicBezTo>
                  <a:cubicBezTo>
                    <a:pt x="835" y="1635"/>
                    <a:pt x="2369" y="2369"/>
                    <a:pt x="3870" y="2369"/>
                  </a:cubicBezTo>
                  <a:cubicBezTo>
                    <a:pt x="4471" y="2369"/>
                    <a:pt x="5038" y="2269"/>
                    <a:pt x="5605" y="2035"/>
                  </a:cubicBezTo>
                  <a:cubicBezTo>
                    <a:pt x="5705" y="2002"/>
                    <a:pt x="5772" y="1869"/>
                    <a:pt x="5705" y="1768"/>
                  </a:cubicBezTo>
                  <a:cubicBezTo>
                    <a:pt x="5679" y="1667"/>
                    <a:pt x="5596" y="1623"/>
                    <a:pt x="5513" y="1623"/>
                  </a:cubicBezTo>
                  <a:cubicBezTo>
                    <a:pt x="5487" y="1623"/>
                    <a:pt x="5462" y="1627"/>
                    <a:pt x="5438" y="1635"/>
                  </a:cubicBezTo>
                  <a:cubicBezTo>
                    <a:pt x="4941" y="1865"/>
                    <a:pt x="4402" y="1973"/>
                    <a:pt x="3863" y="1973"/>
                  </a:cubicBezTo>
                  <a:cubicBezTo>
                    <a:pt x="2523" y="1973"/>
                    <a:pt x="1182" y="1300"/>
                    <a:pt x="468" y="134"/>
                  </a:cubicBezTo>
                  <a:cubicBezTo>
                    <a:pt x="446" y="45"/>
                    <a:pt x="364" y="1"/>
                    <a:pt x="282" y="1"/>
                  </a:cubicBezTo>
                  <a:close/>
                </a:path>
              </a:pathLst>
            </a:custGeom>
            <a:solidFill>
              <a:srgbClr val="D693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0"/>
            <p:cNvSpPr/>
            <p:nvPr/>
          </p:nvSpPr>
          <p:spPr>
            <a:xfrm>
              <a:off x="-3757500" y="2831625"/>
              <a:ext cx="710525" cy="693875"/>
            </a:xfrm>
            <a:custGeom>
              <a:rect b="b" l="l" r="r" t="t"/>
              <a:pathLst>
                <a:path extrusionOk="0" h="27755" w="28421">
                  <a:moveTo>
                    <a:pt x="14844" y="1"/>
                  </a:moveTo>
                  <a:lnTo>
                    <a:pt x="14510" y="201"/>
                  </a:lnTo>
                  <a:cubicBezTo>
                    <a:pt x="14510" y="201"/>
                    <a:pt x="18480" y="4904"/>
                    <a:pt x="11575" y="6973"/>
                  </a:cubicBezTo>
                  <a:cubicBezTo>
                    <a:pt x="11575" y="6973"/>
                    <a:pt x="10945" y="7266"/>
                    <a:pt x="9858" y="7266"/>
                  </a:cubicBezTo>
                  <a:cubicBezTo>
                    <a:pt x="8060" y="7266"/>
                    <a:pt x="5014" y="6463"/>
                    <a:pt x="1501" y="2203"/>
                  </a:cubicBezTo>
                  <a:lnTo>
                    <a:pt x="0" y="13844"/>
                  </a:lnTo>
                  <a:lnTo>
                    <a:pt x="3803" y="27754"/>
                  </a:lnTo>
                  <a:cubicBezTo>
                    <a:pt x="3803" y="27754"/>
                    <a:pt x="11575" y="21149"/>
                    <a:pt x="28420" y="19548"/>
                  </a:cubicBezTo>
                  <a:cubicBezTo>
                    <a:pt x="26919" y="13444"/>
                    <a:pt x="25118" y="7406"/>
                    <a:pt x="14844" y="1"/>
                  </a:cubicBezTo>
                  <a:close/>
                </a:path>
              </a:pathLst>
            </a:custGeom>
            <a:solidFill>
              <a:srgbClr val="F5F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0"/>
            <p:cNvSpPr/>
            <p:nvPr/>
          </p:nvSpPr>
          <p:spPr>
            <a:xfrm>
              <a:off x="-3757500" y="3143525"/>
              <a:ext cx="710525" cy="383625"/>
            </a:xfrm>
            <a:custGeom>
              <a:rect b="b" l="l" r="r" t="t"/>
              <a:pathLst>
                <a:path extrusionOk="0" h="15345" w="28421">
                  <a:moveTo>
                    <a:pt x="167" y="1"/>
                  </a:moveTo>
                  <a:lnTo>
                    <a:pt x="0" y="1368"/>
                  </a:lnTo>
                  <a:lnTo>
                    <a:pt x="3803" y="15345"/>
                  </a:lnTo>
                  <a:cubicBezTo>
                    <a:pt x="3803" y="15278"/>
                    <a:pt x="11575" y="8673"/>
                    <a:pt x="28420" y="7072"/>
                  </a:cubicBezTo>
                  <a:cubicBezTo>
                    <a:pt x="27820" y="4804"/>
                    <a:pt x="27253" y="2502"/>
                    <a:pt x="26152" y="167"/>
                  </a:cubicBezTo>
                  <a:cubicBezTo>
                    <a:pt x="21525" y="2558"/>
                    <a:pt x="17192" y="3359"/>
                    <a:pt x="13464" y="3359"/>
                  </a:cubicBezTo>
                  <a:cubicBezTo>
                    <a:pt x="5906" y="3359"/>
                    <a:pt x="834" y="67"/>
                    <a:pt x="834" y="67"/>
                  </a:cubicBezTo>
                  <a:lnTo>
                    <a:pt x="16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0"/>
            <p:cNvSpPr/>
            <p:nvPr/>
          </p:nvSpPr>
          <p:spPr>
            <a:xfrm>
              <a:off x="-3757500" y="2886675"/>
              <a:ext cx="161800" cy="471200"/>
            </a:xfrm>
            <a:custGeom>
              <a:rect b="b" l="l" r="r" t="t"/>
              <a:pathLst>
                <a:path extrusionOk="0" h="18848" w="6472">
                  <a:moveTo>
                    <a:pt x="1501" y="1"/>
                  </a:moveTo>
                  <a:lnTo>
                    <a:pt x="0" y="11642"/>
                  </a:lnTo>
                  <a:lnTo>
                    <a:pt x="1968" y="18847"/>
                  </a:lnTo>
                  <a:cubicBezTo>
                    <a:pt x="6171" y="15945"/>
                    <a:pt x="6471" y="8340"/>
                    <a:pt x="6271" y="4103"/>
                  </a:cubicBezTo>
                  <a:cubicBezTo>
                    <a:pt x="4837" y="3336"/>
                    <a:pt x="3236" y="2102"/>
                    <a:pt x="15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0"/>
            <p:cNvSpPr/>
            <p:nvPr/>
          </p:nvSpPr>
          <p:spPr>
            <a:xfrm>
              <a:off x="-3282175" y="3366175"/>
              <a:ext cx="1180025" cy="870650"/>
            </a:xfrm>
            <a:custGeom>
              <a:rect b="b" l="l" r="r" t="t"/>
              <a:pathLst>
                <a:path extrusionOk="0" h="34826" w="47201">
                  <a:moveTo>
                    <a:pt x="8907" y="1"/>
                  </a:moveTo>
                  <a:lnTo>
                    <a:pt x="1" y="2870"/>
                  </a:lnTo>
                  <a:lnTo>
                    <a:pt x="7639" y="18881"/>
                  </a:lnTo>
                  <a:lnTo>
                    <a:pt x="25686" y="18881"/>
                  </a:lnTo>
                  <a:lnTo>
                    <a:pt x="36160" y="34826"/>
                  </a:lnTo>
                  <a:lnTo>
                    <a:pt x="47201" y="30623"/>
                  </a:lnTo>
                  <a:lnTo>
                    <a:pt x="39295" y="12176"/>
                  </a:lnTo>
                  <a:cubicBezTo>
                    <a:pt x="38928" y="11176"/>
                    <a:pt x="38295" y="10108"/>
                    <a:pt x="37527" y="9007"/>
                  </a:cubicBezTo>
                  <a:cubicBezTo>
                    <a:pt x="34445" y="4599"/>
                    <a:pt x="29320" y="2002"/>
                    <a:pt x="23888" y="2002"/>
                  </a:cubicBezTo>
                  <a:cubicBezTo>
                    <a:pt x="23854" y="2002"/>
                    <a:pt x="23819" y="2002"/>
                    <a:pt x="23784" y="2002"/>
                  </a:cubicBezTo>
                  <a:lnTo>
                    <a:pt x="9974" y="2136"/>
                  </a:lnTo>
                  <a:lnTo>
                    <a:pt x="8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0"/>
            <p:cNvSpPr/>
            <p:nvPr/>
          </p:nvSpPr>
          <p:spPr>
            <a:xfrm>
              <a:off x="-3192950" y="3623025"/>
              <a:ext cx="902350" cy="614650"/>
            </a:xfrm>
            <a:custGeom>
              <a:rect b="b" l="l" r="r" t="t"/>
              <a:pathLst>
                <a:path extrusionOk="0" h="24586" w="36094">
                  <a:moveTo>
                    <a:pt x="3103" y="1"/>
                  </a:moveTo>
                  <a:lnTo>
                    <a:pt x="1" y="201"/>
                  </a:lnTo>
                  <a:lnTo>
                    <a:pt x="4037" y="8674"/>
                  </a:lnTo>
                  <a:lnTo>
                    <a:pt x="22083" y="8674"/>
                  </a:lnTo>
                  <a:lnTo>
                    <a:pt x="32557" y="24585"/>
                  </a:lnTo>
                  <a:lnTo>
                    <a:pt x="36093" y="23184"/>
                  </a:lnTo>
                  <a:lnTo>
                    <a:pt x="27520" y="7740"/>
                  </a:lnTo>
                  <a:cubicBezTo>
                    <a:pt x="25452" y="4137"/>
                    <a:pt x="21783" y="1702"/>
                    <a:pt x="17613" y="1335"/>
                  </a:cubicBezTo>
                  <a:lnTo>
                    <a:pt x="31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0"/>
            <p:cNvSpPr/>
            <p:nvPr/>
          </p:nvSpPr>
          <p:spPr>
            <a:xfrm>
              <a:off x="-3543200" y="2480825"/>
              <a:ext cx="58400" cy="97325"/>
            </a:xfrm>
            <a:custGeom>
              <a:rect b="b" l="l" r="r" t="t"/>
              <a:pathLst>
                <a:path extrusionOk="0" h="3893" w="2336">
                  <a:moveTo>
                    <a:pt x="1125" y="1"/>
                  </a:moveTo>
                  <a:cubicBezTo>
                    <a:pt x="1063" y="1"/>
                    <a:pt x="993" y="17"/>
                    <a:pt x="935" y="56"/>
                  </a:cubicBezTo>
                  <a:cubicBezTo>
                    <a:pt x="901" y="156"/>
                    <a:pt x="901" y="290"/>
                    <a:pt x="1002" y="356"/>
                  </a:cubicBezTo>
                  <a:cubicBezTo>
                    <a:pt x="1569" y="857"/>
                    <a:pt x="1869" y="1391"/>
                    <a:pt x="1869" y="1858"/>
                  </a:cubicBezTo>
                  <a:cubicBezTo>
                    <a:pt x="1769" y="3192"/>
                    <a:pt x="234" y="3492"/>
                    <a:pt x="168" y="3492"/>
                  </a:cubicBezTo>
                  <a:cubicBezTo>
                    <a:pt x="34" y="3492"/>
                    <a:pt x="1" y="3625"/>
                    <a:pt x="1" y="3726"/>
                  </a:cubicBezTo>
                  <a:cubicBezTo>
                    <a:pt x="1" y="3826"/>
                    <a:pt x="68" y="3892"/>
                    <a:pt x="201" y="3892"/>
                  </a:cubicBezTo>
                  <a:cubicBezTo>
                    <a:pt x="901" y="3792"/>
                    <a:pt x="2236" y="3192"/>
                    <a:pt x="2269" y="1891"/>
                  </a:cubicBezTo>
                  <a:cubicBezTo>
                    <a:pt x="2336" y="1290"/>
                    <a:pt x="1936" y="657"/>
                    <a:pt x="1235" y="23"/>
                  </a:cubicBezTo>
                  <a:cubicBezTo>
                    <a:pt x="1207" y="9"/>
                    <a:pt x="1168" y="1"/>
                    <a:pt x="1125" y="1"/>
                  </a:cubicBezTo>
                  <a:close/>
                </a:path>
              </a:pathLst>
            </a:custGeom>
            <a:solidFill>
              <a:srgbClr val="D693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0"/>
            <p:cNvSpPr/>
            <p:nvPr/>
          </p:nvSpPr>
          <p:spPr>
            <a:xfrm>
              <a:off x="-2710925" y="4657950"/>
              <a:ext cx="373625" cy="318775"/>
            </a:xfrm>
            <a:custGeom>
              <a:rect b="b" l="l" r="r" t="t"/>
              <a:pathLst>
                <a:path extrusionOk="0" h="12751" w="14945">
                  <a:moveTo>
                    <a:pt x="9640" y="0"/>
                  </a:moveTo>
                  <a:lnTo>
                    <a:pt x="0" y="4804"/>
                  </a:lnTo>
                  <a:lnTo>
                    <a:pt x="5904" y="12709"/>
                  </a:lnTo>
                  <a:cubicBezTo>
                    <a:pt x="5904" y="12709"/>
                    <a:pt x="6250" y="12751"/>
                    <a:pt x="6811" y="12751"/>
                  </a:cubicBezTo>
                  <a:cubicBezTo>
                    <a:pt x="8772" y="12751"/>
                    <a:pt x="13362" y="12246"/>
                    <a:pt x="14944" y="7706"/>
                  </a:cubicBezTo>
                  <a:lnTo>
                    <a:pt x="9640"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0"/>
            <p:cNvSpPr/>
            <p:nvPr/>
          </p:nvSpPr>
          <p:spPr>
            <a:xfrm>
              <a:off x="-2592525" y="4836400"/>
              <a:ext cx="658850" cy="337775"/>
            </a:xfrm>
            <a:custGeom>
              <a:rect b="b" l="l" r="r" t="t"/>
              <a:pathLst>
                <a:path extrusionOk="0" h="13511" w="26354">
                  <a:moveTo>
                    <a:pt x="9775" y="1"/>
                  </a:moveTo>
                  <a:lnTo>
                    <a:pt x="1" y="4037"/>
                  </a:lnTo>
                  <a:lnTo>
                    <a:pt x="234" y="9908"/>
                  </a:lnTo>
                  <a:cubicBezTo>
                    <a:pt x="368" y="11909"/>
                    <a:pt x="2036" y="13510"/>
                    <a:pt x="4037" y="13510"/>
                  </a:cubicBezTo>
                  <a:lnTo>
                    <a:pt x="26353" y="13510"/>
                  </a:lnTo>
                  <a:lnTo>
                    <a:pt x="26353" y="12810"/>
                  </a:lnTo>
                  <a:cubicBezTo>
                    <a:pt x="26353" y="11075"/>
                    <a:pt x="25252" y="9574"/>
                    <a:pt x="23685" y="9007"/>
                  </a:cubicBezTo>
                  <a:lnTo>
                    <a:pt x="20749" y="7973"/>
                  </a:lnTo>
                  <a:lnTo>
                    <a:pt x="9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0"/>
            <p:cNvSpPr/>
            <p:nvPr/>
          </p:nvSpPr>
          <p:spPr>
            <a:xfrm>
              <a:off x="-2232250" y="4975675"/>
              <a:ext cx="135950" cy="123450"/>
            </a:xfrm>
            <a:custGeom>
              <a:rect b="b" l="l" r="r" t="t"/>
              <a:pathLst>
                <a:path extrusionOk="0" h="4938" w="5438">
                  <a:moveTo>
                    <a:pt x="3102" y="0"/>
                  </a:moveTo>
                  <a:lnTo>
                    <a:pt x="0" y="2836"/>
                  </a:lnTo>
                  <a:lnTo>
                    <a:pt x="1968" y="4937"/>
                  </a:lnTo>
                  <a:lnTo>
                    <a:pt x="5437" y="1668"/>
                  </a:lnTo>
                  <a:lnTo>
                    <a:pt x="31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0"/>
            <p:cNvSpPr/>
            <p:nvPr/>
          </p:nvSpPr>
          <p:spPr>
            <a:xfrm>
              <a:off x="-2324825" y="4912300"/>
              <a:ext cx="140950" cy="128450"/>
            </a:xfrm>
            <a:custGeom>
              <a:rect b="b" l="l" r="r" t="t"/>
              <a:pathLst>
                <a:path extrusionOk="0" h="5138" w="5638">
                  <a:moveTo>
                    <a:pt x="3303" y="0"/>
                  </a:moveTo>
                  <a:lnTo>
                    <a:pt x="1" y="3036"/>
                  </a:lnTo>
                  <a:lnTo>
                    <a:pt x="1969" y="5137"/>
                  </a:lnTo>
                  <a:lnTo>
                    <a:pt x="5638" y="1668"/>
                  </a:lnTo>
                  <a:lnTo>
                    <a:pt x="33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0"/>
            <p:cNvSpPr/>
            <p:nvPr/>
          </p:nvSpPr>
          <p:spPr>
            <a:xfrm>
              <a:off x="-2710925" y="4658775"/>
              <a:ext cx="281050" cy="258550"/>
            </a:xfrm>
            <a:custGeom>
              <a:rect b="b" l="l" r="r" t="t"/>
              <a:pathLst>
                <a:path extrusionOk="0" h="10342" w="11242">
                  <a:moveTo>
                    <a:pt x="9674" y="1"/>
                  </a:moveTo>
                  <a:lnTo>
                    <a:pt x="0" y="4771"/>
                  </a:lnTo>
                  <a:lnTo>
                    <a:pt x="4170" y="10341"/>
                  </a:lnTo>
                  <a:lnTo>
                    <a:pt x="11242" y="2269"/>
                  </a:lnTo>
                  <a:lnTo>
                    <a:pt x="9674" y="1"/>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0"/>
            <p:cNvSpPr/>
            <p:nvPr/>
          </p:nvSpPr>
          <p:spPr>
            <a:xfrm>
              <a:off x="-3970175" y="2397525"/>
              <a:ext cx="162650" cy="192650"/>
            </a:xfrm>
            <a:custGeom>
              <a:rect b="b" l="l" r="r" t="t"/>
              <a:pathLst>
                <a:path extrusionOk="0" h="7706" w="6506">
                  <a:moveTo>
                    <a:pt x="3973" y="1"/>
                  </a:moveTo>
                  <a:cubicBezTo>
                    <a:pt x="2619" y="1"/>
                    <a:pt x="1220" y="878"/>
                    <a:pt x="668" y="2121"/>
                  </a:cubicBezTo>
                  <a:cubicBezTo>
                    <a:pt x="1" y="3655"/>
                    <a:pt x="535" y="5556"/>
                    <a:pt x="1802" y="6657"/>
                  </a:cubicBezTo>
                  <a:cubicBezTo>
                    <a:pt x="2625" y="7350"/>
                    <a:pt x="3701" y="7706"/>
                    <a:pt x="4783" y="7706"/>
                  </a:cubicBezTo>
                  <a:cubicBezTo>
                    <a:pt x="5368" y="7706"/>
                    <a:pt x="5955" y="7602"/>
                    <a:pt x="6506" y="7391"/>
                  </a:cubicBezTo>
                  <a:cubicBezTo>
                    <a:pt x="5972" y="5056"/>
                    <a:pt x="5405" y="2721"/>
                    <a:pt x="4804" y="119"/>
                  </a:cubicBezTo>
                  <a:cubicBezTo>
                    <a:pt x="4535" y="39"/>
                    <a:pt x="4255" y="1"/>
                    <a:pt x="3973"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0"/>
            <p:cNvSpPr/>
            <p:nvPr/>
          </p:nvSpPr>
          <p:spPr>
            <a:xfrm>
              <a:off x="-3936800" y="2428275"/>
              <a:ext cx="101750" cy="130700"/>
            </a:xfrm>
            <a:custGeom>
              <a:rect b="b" l="l" r="r" t="t"/>
              <a:pathLst>
                <a:path extrusionOk="0" h="5228" w="4070">
                  <a:moveTo>
                    <a:pt x="1201" y="0"/>
                  </a:moveTo>
                  <a:cubicBezTo>
                    <a:pt x="1119" y="0"/>
                    <a:pt x="1030" y="53"/>
                    <a:pt x="968" y="157"/>
                  </a:cubicBezTo>
                  <a:cubicBezTo>
                    <a:pt x="934" y="257"/>
                    <a:pt x="0" y="2258"/>
                    <a:pt x="901" y="3759"/>
                  </a:cubicBezTo>
                  <a:cubicBezTo>
                    <a:pt x="1335" y="4593"/>
                    <a:pt x="2302" y="5094"/>
                    <a:pt x="3736" y="5227"/>
                  </a:cubicBezTo>
                  <a:cubicBezTo>
                    <a:pt x="3903" y="5227"/>
                    <a:pt x="4003" y="5094"/>
                    <a:pt x="4003" y="4960"/>
                  </a:cubicBezTo>
                  <a:cubicBezTo>
                    <a:pt x="4070" y="4793"/>
                    <a:pt x="3936" y="4627"/>
                    <a:pt x="3770" y="4627"/>
                  </a:cubicBezTo>
                  <a:cubicBezTo>
                    <a:pt x="2602" y="4560"/>
                    <a:pt x="1768" y="4126"/>
                    <a:pt x="1401" y="3459"/>
                  </a:cubicBezTo>
                  <a:cubicBezTo>
                    <a:pt x="667" y="2258"/>
                    <a:pt x="1468" y="424"/>
                    <a:pt x="1468" y="424"/>
                  </a:cubicBezTo>
                  <a:cubicBezTo>
                    <a:pt x="1568" y="290"/>
                    <a:pt x="1501" y="123"/>
                    <a:pt x="1335" y="57"/>
                  </a:cubicBezTo>
                  <a:cubicBezTo>
                    <a:pt x="1297" y="19"/>
                    <a:pt x="1250" y="0"/>
                    <a:pt x="1201"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0"/>
            <p:cNvSpPr/>
            <p:nvPr/>
          </p:nvSpPr>
          <p:spPr>
            <a:xfrm>
              <a:off x="-3632425" y="3392875"/>
              <a:ext cx="1144175" cy="1370175"/>
            </a:xfrm>
            <a:custGeom>
              <a:rect b="b" l="l" r="r" t="t"/>
              <a:pathLst>
                <a:path extrusionOk="0" h="54807" w="45767">
                  <a:moveTo>
                    <a:pt x="19915" y="0"/>
                  </a:moveTo>
                  <a:lnTo>
                    <a:pt x="601" y="6205"/>
                  </a:lnTo>
                  <a:lnTo>
                    <a:pt x="301" y="10274"/>
                  </a:lnTo>
                  <a:cubicBezTo>
                    <a:pt x="1" y="12209"/>
                    <a:pt x="1" y="14110"/>
                    <a:pt x="301" y="16045"/>
                  </a:cubicBezTo>
                  <a:cubicBezTo>
                    <a:pt x="1235" y="21949"/>
                    <a:pt x="4937" y="27053"/>
                    <a:pt x="10241" y="29788"/>
                  </a:cubicBezTo>
                  <a:lnTo>
                    <a:pt x="22317" y="36059"/>
                  </a:lnTo>
                  <a:lnTo>
                    <a:pt x="34158" y="54806"/>
                  </a:lnTo>
                  <a:lnTo>
                    <a:pt x="45767" y="48135"/>
                  </a:lnTo>
                  <a:lnTo>
                    <a:pt x="33591" y="26386"/>
                  </a:lnTo>
                  <a:cubicBezTo>
                    <a:pt x="32591" y="24585"/>
                    <a:pt x="31356" y="22917"/>
                    <a:pt x="29989" y="21416"/>
                  </a:cubicBezTo>
                  <a:lnTo>
                    <a:pt x="26753" y="17913"/>
                  </a:lnTo>
                  <a:lnTo>
                    <a:pt x="20815" y="9240"/>
                  </a:lnTo>
                  <a:lnTo>
                    <a:pt x="199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0"/>
            <p:cNvSpPr/>
            <p:nvPr/>
          </p:nvSpPr>
          <p:spPr>
            <a:xfrm>
              <a:off x="-3631600" y="3519625"/>
              <a:ext cx="1029950" cy="1356000"/>
            </a:xfrm>
            <a:custGeom>
              <a:rect b="b" l="l" r="r" t="t"/>
              <a:pathLst>
                <a:path extrusionOk="0" h="54240" w="41198">
                  <a:moveTo>
                    <a:pt x="4071" y="1"/>
                  </a:moveTo>
                  <a:lnTo>
                    <a:pt x="568" y="1168"/>
                  </a:lnTo>
                  <a:lnTo>
                    <a:pt x="268" y="5271"/>
                  </a:lnTo>
                  <a:cubicBezTo>
                    <a:pt x="1" y="7172"/>
                    <a:pt x="1" y="9107"/>
                    <a:pt x="268" y="11009"/>
                  </a:cubicBezTo>
                  <a:cubicBezTo>
                    <a:pt x="1202" y="16946"/>
                    <a:pt x="4904" y="22016"/>
                    <a:pt x="10208" y="24785"/>
                  </a:cubicBezTo>
                  <a:lnTo>
                    <a:pt x="22284" y="31023"/>
                  </a:lnTo>
                  <a:lnTo>
                    <a:pt x="32524" y="47234"/>
                  </a:lnTo>
                  <a:lnTo>
                    <a:pt x="30356" y="48502"/>
                  </a:lnTo>
                  <a:lnTo>
                    <a:pt x="33692" y="54239"/>
                  </a:lnTo>
                  <a:lnTo>
                    <a:pt x="41197" y="49903"/>
                  </a:lnTo>
                  <a:lnTo>
                    <a:pt x="31790" y="32357"/>
                  </a:lnTo>
                  <a:cubicBezTo>
                    <a:pt x="29889" y="28821"/>
                    <a:pt x="27220" y="25852"/>
                    <a:pt x="23918" y="23684"/>
                  </a:cubicBezTo>
                  <a:lnTo>
                    <a:pt x="12977" y="16379"/>
                  </a:lnTo>
                  <a:cubicBezTo>
                    <a:pt x="7773" y="14344"/>
                    <a:pt x="5238" y="6005"/>
                    <a:pt x="40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0"/>
            <p:cNvSpPr/>
            <p:nvPr/>
          </p:nvSpPr>
          <p:spPr>
            <a:xfrm>
              <a:off x="-3601575" y="3553025"/>
              <a:ext cx="242700" cy="341075"/>
            </a:xfrm>
            <a:custGeom>
              <a:rect b="b" l="l" r="r" t="t"/>
              <a:pathLst>
                <a:path extrusionOk="0" h="13643" w="9708">
                  <a:moveTo>
                    <a:pt x="7672" y="0"/>
                  </a:moveTo>
                  <a:cubicBezTo>
                    <a:pt x="7627" y="0"/>
                    <a:pt x="7582" y="11"/>
                    <a:pt x="7540" y="32"/>
                  </a:cubicBezTo>
                  <a:cubicBezTo>
                    <a:pt x="7373" y="132"/>
                    <a:pt x="7339" y="299"/>
                    <a:pt x="7406" y="399"/>
                  </a:cubicBezTo>
                  <a:cubicBezTo>
                    <a:pt x="7473" y="466"/>
                    <a:pt x="9708" y="5470"/>
                    <a:pt x="7540" y="9172"/>
                  </a:cubicBezTo>
                  <a:cubicBezTo>
                    <a:pt x="6239" y="11307"/>
                    <a:pt x="3703" y="12641"/>
                    <a:pt x="1" y="13042"/>
                  </a:cubicBezTo>
                  <a:cubicBezTo>
                    <a:pt x="68" y="13242"/>
                    <a:pt x="101" y="13409"/>
                    <a:pt x="201" y="13642"/>
                  </a:cubicBezTo>
                  <a:cubicBezTo>
                    <a:pt x="4037" y="13142"/>
                    <a:pt x="6706" y="11741"/>
                    <a:pt x="8040" y="9472"/>
                  </a:cubicBezTo>
                  <a:cubicBezTo>
                    <a:pt x="9007" y="7805"/>
                    <a:pt x="9274" y="5670"/>
                    <a:pt x="8874" y="3301"/>
                  </a:cubicBezTo>
                  <a:cubicBezTo>
                    <a:pt x="8540" y="1500"/>
                    <a:pt x="7940" y="199"/>
                    <a:pt x="7906" y="166"/>
                  </a:cubicBezTo>
                  <a:cubicBezTo>
                    <a:pt x="7861" y="52"/>
                    <a:pt x="7769" y="0"/>
                    <a:pt x="7672" y="0"/>
                  </a:cubicBezTo>
                  <a:close/>
                </a:path>
              </a:pathLst>
            </a:custGeom>
            <a:solidFill>
              <a:srgbClr val="007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0"/>
            <p:cNvSpPr/>
            <p:nvPr/>
          </p:nvSpPr>
          <p:spPr>
            <a:xfrm>
              <a:off x="-4041050" y="2892775"/>
              <a:ext cx="458675" cy="1036350"/>
            </a:xfrm>
            <a:custGeom>
              <a:rect b="b" l="l" r="r" t="t"/>
              <a:pathLst>
                <a:path extrusionOk="0" h="41454" w="18347">
                  <a:moveTo>
                    <a:pt x="9267" y="1"/>
                  </a:moveTo>
                  <a:cubicBezTo>
                    <a:pt x="6997" y="1"/>
                    <a:pt x="4882" y="1520"/>
                    <a:pt x="4270" y="3826"/>
                  </a:cubicBezTo>
                  <a:lnTo>
                    <a:pt x="601" y="20104"/>
                  </a:lnTo>
                  <a:cubicBezTo>
                    <a:pt x="1" y="22673"/>
                    <a:pt x="568" y="25375"/>
                    <a:pt x="2069" y="27543"/>
                  </a:cubicBezTo>
                  <a:lnTo>
                    <a:pt x="11742" y="41453"/>
                  </a:lnTo>
                  <a:lnTo>
                    <a:pt x="18347" y="37884"/>
                  </a:lnTo>
                  <a:lnTo>
                    <a:pt x="10341" y="22606"/>
                  </a:lnTo>
                  <a:lnTo>
                    <a:pt x="14744" y="6728"/>
                  </a:lnTo>
                  <a:cubicBezTo>
                    <a:pt x="15512" y="3926"/>
                    <a:pt x="13911" y="1057"/>
                    <a:pt x="11109" y="324"/>
                  </a:cubicBezTo>
                  <a:lnTo>
                    <a:pt x="10642" y="190"/>
                  </a:lnTo>
                  <a:cubicBezTo>
                    <a:pt x="10184" y="62"/>
                    <a:pt x="9723" y="1"/>
                    <a:pt x="9267"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0"/>
            <p:cNvSpPr/>
            <p:nvPr/>
          </p:nvSpPr>
          <p:spPr>
            <a:xfrm>
              <a:off x="-4013525" y="3131025"/>
              <a:ext cx="321925" cy="212675"/>
            </a:xfrm>
            <a:custGeom>
              <a:rect b="b" l="l" r="r" t="t"/>
              <a:pathLst>
                <a:path extrusionOk="0" h="8507" w="12877">
                  <a:moveTo>
                    <a:pt x="12876" y="0"/>
                  </a:moveTo>
                  <a:lnTo>
                    <a:pt x="1868" y="334"/>
                  </a:lnTo>
                  <a:lnTo>
                    <a:pt x="0" y="8506"/>
                  </a:lnTo>
                  <a:lnTo>
                    <a:pt x="0" y="8506"/>
                  </a:lnTo>
                  <a:lnTo>
                    <a:pt x="10641" y="8206"/>
                  </a:lnTo>
                  <a:lnTo>
                    <a:pt x="12876"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0"/>
            <p:cNvSpPr/>
            <p:nvPr/>
          </p:nvSpPr>
          <p:spPr>
            <a:xfrm>
              <a:off x="-3511500" y="3897400"/>
              <a:ext cx="166800" cy="135500"/>
            </a:xfrm>
            <a:custGeom>
              <a:rect b="b" l="l" r="r" t="t"/>
              <a:pathLst>
                <a:path extrusionOk="0" h="5420" w="6672">
                  <a:moveTo>
                    <a:pt x="0" y="0"/>
                  </a:moveTo>
                  <a:lnTo>
                    <a:pt x="4604" y="5037"/>
                  </a:lnTo>
                  <a:cubicBezTo>
                    <a:pt x="4812" y="5287"/>
                    <a:pt x="5097" y="5420"/>
                    <a:pt x="5396" y="5420"/>
                  </a:cubicBezTo>
                  <a:cubicBezTo>
                    <a:pt x="5577" y="5420"/>
                    <a:pt x="5762" y="5371"/>
                    <a:pt x="5938" y="5271"/>
                  </a:cubicBezTo>
                  <a:cubicBezTo>
                    <a:pt x="6572" y="4937"/>
                    <a:pt x="6672" y="4170"/>
                    <a:pt x="6272" y="3603"/>
                  </a:cubicBezTo>
                  <a:lnTo>
                    <a:pt x="5271" y="2369"/>
                  </a:lnTo>
                  <a:lnTo>
                    <a:pt x="0" y="0"/>
                  </a:lnTo>
                  <a:close/>
                </a:path>
              </a:pathLst>
            </a:custGeom>
            <a:solidFill>
              <a:srgbClr val="EAA5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0"/>
            <p:cNvSpPr/>
            <p:nvPr/>
          </p:nvSpPr>
          <p:spPr>
            <a:xfrm>
              <a:off x="-3755850" y="3823175"/>
              <a:ext cx="412825" cy="372350"/>
            </a:xfrm>
            <a:custGeom>
              <a:rect b="b" l="l" r="r" t="t"/>
              <a:pathLst>
                <a:path extrusionOk="0" h="14894" w="16513">
                  <a:moveTo>
                    <a:pt x="5872" y="1"/>
                  </a:moveTo>
                  <a:lnTo>
                    <a:pt x="101" y="3370"/>
                  </a:lnTo>
                  <a:lnTo>
                    <a:pt x="1" y="9307"/>
                  </a:lnTo>
                  <a:lnTo>
                    <a:pt x="1502" y="11909"/>
                  </a:lnTo>
                  <a:cubicBezTo>
                    <a:pt x="1782" y="12418"/>
                    <a:pt x="1829" y="12791"/>
                    <a:pt x="2146" y="12791"/>
                  </a:cubicBezTo>
                  <a:cubicBezTo>
                    <a:pt x="2245" y="12791"/>
                    <a:pt x="2370" y="12755"/>
                    <a:pt x="2536" y="12676"/>
                  </a:cubicBezTo>
                  <a:cubicBezTo>
                    <a:pt x="3070" y="12410"/>
                    <a:pt x="3403" y="11876"/>
                    <a:pt x="3403" y="11309"/>
                  </a:cubicBezTo>
                  <a:lnTo>
                    <a:pt x="3270" y="6972"/>
                  </a:lnTo>
                  <a:lnTo>
                    <a:pt x="6172" y="9541"/>
                  </a:lnTo>
                  <a:lnTo>
                    <a:pt x="8006" y="13877"/>
                  </a:lnTo>
                  <a:cubicBezTo>
                    <a:pt x="8270" y="14511"/>
                    <a:pt x="8889" y="14894"/>
                    <a:pt x="9549" y="14894"/>
                  </a:cubicBezTo>
                  <a:cubicBezTo>
                    <a:pt x="9724" y="14894"/>
                    <a:pt x="9901" y="14867"/>
                    <a:pt x="10075" y="14811"/>
                  </a:cubicBezTo>
                  <a:cubicBezTo>
                    <a:pt x="10708" y="14578"/>
                    <a:pt x="11109" y="14011"/>
                    <a:pt x="11175" y="13344"/>
                  </a:cubicBezTo>
                  <a:lnTo>
                    <a:pt x="11542" y="13811"/>
                  </a:lnTo>
                  <a:cubicBezTo>
                    <a:pt x="11773" y="14093"/>
                    <a:pt x="12083" y="14256"/>
                    <a:pt x="12426" y="14256"/>
                  </a:cubicBezTo>
                  <a:cubicBezTo>
                    <a:pt x="12529" y="14256"/>
                    <a:pt x="12635" y="14242"/>
                    <a:pt x="12743" y="14211"/>
                  </a:cubicBezTo>
                  <a:cubicBezTo>
                    <a:pt x="13444" y="14044"/>
                    <a:pt x="13877" y="13310"/>
                    <a:pt x="13610" y="12576"/>
                  </a:cubicBezTo>
                  <a:lnTo>
                    <a:pt x="11576" y="7072"/>
                  </a:lnTo>
                  <a:lnTo>
                    <a:pt x="14778" y="11642"/>
                  </a:lnTo>
                  <a:cubicBezTo>
                    <a:pt x="14949" y="11877"/>
                    <a:pt x="15228" y="12016"/>
                    <a:pt x="15504" y="12016"/>
                  </a:cubicBezTo>
                  <a:cubicBezTo>
                    <a:pt x="15659" y="12016"/>
                    <a:pt x="15813" y="11972"/>
                    <a:pt x="15945" y="11876"/>
                  </a:cubicBezTo>
                  <a:cubicBezTo>
                    <a:pt x="16379" y="11642"/>
                    <a:pt x="16513" y="11142"/>
                    <a:pt x="16246" y="10708"/>
                  </a:cubicBezTo>
                  <a:lnTo>
                    <a:pt x="13244" y="5171"/>
                  </a:lnTo>
                  <a:lnTo>
                    <a:pt x="5872" y="1"/>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0"/>
            <p:cNvSpPr/>
            <p:nvPr/>
          </p:nvSpPr>
          <p:spPr>
            <a:xfrm>
              <a:off x="-3602400" y="3948675"/>
              <a:ext cx="129825" cy="213100"/>
            </a:xfrm>
            <a:custGeom>
              <a:rect b="b" l="l" r="r" t="t"/>
              <a:pathLst>
                <a:path extrusionOk="0" h="8524" w="5193">
                  <a:moveTo>
                    <a:pt x="205" y="1"/>
                  </a:moveTo>
                  <a:cubicBezTo>
                    <a:pt x="151" y="1"/>
                    <a:pt x="101" y="18"/>
                    <a:pt x="67" y="51"/>
                  </a:cubicBezTo>
                  <a:cubicBezTo>
                    <a:pt x="0" y="151"/>
                    <a:pt x="0" y="284"/>
                    <a:pt x="67" y="351"/>
                  </a:cubicBezTo>
                  <a:lnTo>
                    <a:pt x="3370" y="3854"/>
                  </a:lnTo>
                  <a:lnTo>
                    <a:pt x="4804" y="8324"/>
                  </a:lnTo>
                  <a:cubicBezTo>
                    <a:pt x="4871" y="8390"/>
                    <a:pt x="4937" y="8490"/>
                    <a:pt x="5037" y="8490"/>
                  </a:cubicBezTo>
                  <a:cubicBezTo>
                    <a:pt x="5056" y="8490"/>
                    <a:pt x="5075" y="8490"/>
                    <a:pt x="5076" y="8496"/>
                  </a:cubicBezTo>
                  <a:lnTo>
                    <a:pt x="5076" y="8496"/>
                  </a:lnTo>
                  <a:cubicBezTo>
                    <a:pt x="5135" y="8442"/>
                    <a:pt x="5192" y="8333"/>
                    <a:pt x="5137" y="8223"/>
                  </a:cubicBezTo>
                  <a:lnTo>
                    <a:pt x="3703" y="3687"/>
                  </a:lnTo>
                  <a:cubicBezTo>
                    <a:pt x="3703" y="3654"/>
                    <a:pt x="3703" y="3654"/>
                    <a:pt x="3636" y="3620"/>
                  </a:cubicBezTo>
                  <a:lnTo>
                    <a:pt x="367" y="51"/>
                  </a:lnTo>
                  <a:cubicBezTo>
                    <a:pt x="317" y="18"/>
                    <a:pt x="259" y="1"/>
                    <a:pt x="205" y="1"/>
                  </a:cubicBezTo>
                  <a:close/>
                  <a:moveTo>
                    <a:pt x="5076" y="8496"/>
                  </a:moveTo>
                  <a:lnTo>
                    <a:pt x="5076" y="8496"/>
                  </a:lnTo>
                  <a:cubicBezTo>
                    <a:pt x="5063" y="8508"/>
                    <a:pt x="5049" y="8518"/>
                    <a:pt x="5037" y="8524"/>
                  </a:cubicBezTo>
                  <a:cubicBezTo>
                    <a:pt x="5067" y="8509"/>
                    <a:pt x="5077" y="8501"/>
                    <a:pt x="5076" y="8496"/>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0"/>
            <p:cNvSpPr/>
            <p:nvPr/>
          </p:nvSpPr>
          <p:spPr>
            <a:xfrm>
              <a:off x="-3549025" y="3915325"/>
              <a:ext cx="90075" cy="88850"/>
            </a:xfrm>
            <a:custGeom>
              <a:rect b="b" l="l" r="r" t="t"/>
              <a:pathLst>
                <a:path extrusionOk="0" h="3554" w="3603">
                  <a:moveTo>
                    <a:pt x="238" y="1"/>
                  </a:moveTo>
                  <a:cubicBezTo>
                    <a:pt x="184" y="1"/>
                    <a:pt x="134" y="17"/>
                    <a:pt x="100" y="51"/>
                  </a:cubicBezTo>
                  <a:cubicBezTo>
                    <a:pt x="0" y="151"/>
                    <a:pt x="0" y="284"/>
                    <a:pt x="100" y="351"/>
                  </a:cubicBezTo>
                  <a:lnTo>
                    <a:pt x="3236" y="3486"/>
                  </a:lnTo>
                  <a:cubicBezTo>
                    <a:pt x="3269" y="3520"/>
                    <a:pt x="3303" y="3553"/>
                    <a:pt x="3336" y="3553"/>
                  </a:cubicBezTo>
                  <a:cubicBezTo>
                    <a:pt x="3403" y="3553"/>
                    <a:pt x="3469" y="3553"/>
                    <a:pt x="3503" y="3486"/>
                  </a:cubicBezTo>
                  <a:cubicBezTo>
                    <a:pt x="3603" y="3386"/>
                    <a:pt x="3603" y="3286"/>
                    <a:pt x="3503" y="3186"/>
                  </a:cubicBezTo>
                  <a:lnTo>
                    <a:pt x="401" y="51"/>
                  </a:lnTo>
                  <a:cubicBezTo>
                    <a:pt x="351" y="17"/>
                    <a:pt x="292" y="1"/>
                    <a:pt x="238"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0"/>
            <p:cNvSpPr/>
            <p:nvPr/>
          </p:nvSpPr>
          <p:spPr>
            <a:xfrm>
              <a:off x="-4006025" y="2867500"/>
              <a:ext cx="397800" cy="396125"/>
            </a:xfrm>
            <a:custGeom>
              <a:rect b="b" l="l" r="r" t="t"/>
              <a:pathLst>
                <a:path extrusionOk="0" h="15845" w="15912">
                  <a:moveTo>
                    <a:pt x="8681" y="0"/>
                  </a:moveTo>
                  <a:cubicBezTo>
                    <a:pt x="7516" y="0"/>
                    <a:pt x="6331" y="347"/>
                    <a:pt x="5271" y="1101"/>
                  </a:cubicBezTo>
                  <a:cubicBezTo>
                    <a:pt x="3170" y="2669"/>
                    <a:pt x="1035" y="5838"/>
                    <a:pt x="1" y="12142"/>
                  </a:cubicBezTo>
                  <a:lnTo>
                    <a:pt x="13410" y="15845"/>
                  </a:lnTo>
                  <a:cubicBezTo>
                    <a:pt x="13410" y="15845"/>
                    <a:pt x="15912" y="9574"/>
                    <a:pt x="14611" y="4637"/>
                  </a:cubicBezTo>
                  <a:cubicBezTo>
                    <a:pt x="13870" y="1788"/>
                    <a:pt x="11327" y="0"/>
                    <a:pt x="86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0"/>
            <p:cNvSpPr/>
            <p:nvPr/>
          </p:nvSpPr>
          <p:spPr>
            <a:xfrm>
              <a:off x="-4038550" y="2893050"/>
              <a:ext cx="411150" cy="1249925"/>
            </a:xfrm>
            <a:custGeom>
              <a:rect b="b" l="l" r="r" t="t"/>
              <a:pathLst>
                <a:path extrusionOk="0" h="49997" w="16446">
                  <a:moveTo>
                    <a:pt x="9218" y="0"/>
                  </a:moveTo>
                  <a:cubicBezTo>
                    <a:pt x="6955" y="0"/>
                    <a:pt x="4903" y="1501"/>
                    <a:pt x="4237" y="3815"/>
                  </a:cubicBezTo>
                  <a:lnTo>
                    <a:pt x="568" y="20093"/>
                  </a:lnTo>
                  <a:cubicBezTo>
                    <a:pt x="1" y="22662"/>
                    <a:pt x="534" y="25364"/>
                    <a:pt x="2035" y="27532"/>
                  </a:cubicBezTo>
                  <a:lnTo>
                    <a:pt x="11476" y="41108"/>
                  </a:lnTo>
                  <a:lnTo>
                    <a:pt x="11375" y="46512"/>
                  </a:lnTo>
                  <a:lnTo>
                    <a:pt x="12877" y="49114"/>
                  </a:lnTo>
                  <a:cubicBezTo>
                    <a:pt x="13182" y="49623"/>
                    <a:pt x="13215" y="49996"/>
                    <a:pt x="13540" y="49996"/>
                  </a:cubicBezTo>
                  <a:cubicBezTo>
                    <a:pt x="13641" y="49996"/>
                    <a:pt x="13770" y="49960"/>
                    <a:pt x="13944" y="49881"/>
                  </a:cubicBezTo>
                  <a:cubicBezTo>
                    <a:pt x="14478" y="49615"/>
                    <a:pt x="14811" y="49081"/>
                    <a:pt x="14811" y="48514"/>
                  </a:cubicBezTo>
                  <a:lnTo>
                    <a:pt x="14678" y="44177"/>
                  </a:lnTo>
                  <a:lnTo>
                    <a:pt x="16446" y="45745"/>
                  </a:lnTo>
                  <a:lnTo>
                    <a:pt x="16446" y="45745"/>
                  </a:lnTo>
                  <a:lnTo>
                    <a:pt x="14911" y="40174"/>
                  </a:lnTo>
                  <a:lnTo>
                    <a:pt x="6205" y="23162"/>
                  </a:lnTo>
                  <a:lnTo>
                    <a:pt x="7473" y="13756"/>
                  </a:lnTo>
                  <a:lnTo>
                    <a:pt x="9574" y="12"/>
                  </a:lnTo>
                  <a:cubicBezTo>
                    <a:pt x="9455" y="4"/>
                    <a:pt x="9336" y="0"/>
                    <a:pt x="9218"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0"/>
            <p:cNvSpPr/>
            <p:nvPr/>
          </p:nvSpPr>
          <p:spPr>
            <a:xfrm>
              <a:off x="-2846850" y="4531175"/>
              <a:ext cx="444500" cy="334450"/>
            </a:xfrm>
            <a:custGeom>
              <a:rect b="b" l="l" r="r" t="t"/>
              <a:pathLst>
                <a:path extrusionOk="0" h="13378" w="17780">
                  <a:moveTo>
                    <a:pt x="15077" y="1"/>
                  </a:moveTo>
                  <a:lnTo>
                    <a:pt x="0" y="8707"/>
                  </a:lnTo>
                  <a:lnTo>
                    <a:pt x="2702" y="13377"/>
                  </a:lnTo>
                  <a:lnTo>
                    <a:pt x="17779" y="4704"/>
                  </a:lnTo>
                  <a:lnTo>
                    <a:pt x="15077" y="1"/>
                  </a:ln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0"/>
            <p:cNvSpPr/>
            <p:nvPr/>
          </p:nvSpPr>
          <p:spPr>
            <a:xfrm>
              <a:off x="-3123725" y="3615525"/>
              <a:ext cx="165150" cy="231875"/>
            </a:xfrm>
            <a:custGeom>
              <a:rect b="b" l="l" r="r" t="t"/>
              <a:pathLst>
                <a:path extrusionOk="0" h="9275" w="6606">
                  <a:moveTo>
                    <a:pt x="317" y="1"/>
                  </a:moveTo>
                  <a:cubicBezTo>
                    <a:pt x="264" y="1"/>
                    <a:pt x="212" y="12"/>
                    <a:pt x="167" y="34"/>
                  </a:cubicBezTo>
                  <a:cubicBezTo>
                    <a:pt x="67" y="134"/>
                    <a:pt x="0" y="334"/>
                    <a:pt x="101" y="468"/>
                  </a:cubicBezTo>
                  <a:lnTo>
                    <a:pt x="6005" y="9141"/>
                  </a:lnTo>
                  <a:cubicBezTo>
                    <a:pt x="6105" y="9207"/>
                    <a:pt x="6172" y="9274"/>
                    <a:pt x="6272" y="9274"/>
                  </a:cubicBezTo>
                  <a:cubicBezTo>
                    <a:pt x="6338" y="9274"/>
                    <a:pt x="6405" y="9207"/>
                    <a:pt x="6438" y="9207"/>
                  </a:cubicBezTo>
                  <a:cubicBezTo>
                    <a:pt x="6572" y="9141"/>
                    <a:pt x="6605" y="8940"/>
                    <a:pt x="6505" y="8807"/>
                  </a:cubicBezTo>
                  <a:lnTo>
                    <a:pt x="601" y="134"/>
                  </a:lnTo>
                  <a:cubicBezTo>
                    <a:pt x="534" y="45"/>
                    <a:pt x="423" y="1"/>
                    <a:pt x="317" y="1"/>
                  </a:cubicBezTo>
                  <a:close/>
                </a:path>
              </a:pathLst>
            </a:custGeom>
            <a:solidFill>
              <a:srgbClr val="007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0"/>
            <p:cNvSpPr/>
            <p:nvPr/>
          </p:nvSpPr>
          <p:spPr>
            <a:xfrm>
              <a:off x="-3620750" y="3382875"/>
              <a:ext cx="575450" cy="205150"/>
            </a:xfrm>
            <a:custGeom>
              <a:rect b="b" l="l" r="r" t="t"/>
              <a:pathLst>
                <a:path extrusionOk="0" h="8206" w="23018">
                  <a:moveTo>
                    <a:pt x="22717" y="0"/>
                  </a:moveTo>
                  <a:lnTo>
                    <a:pt x="34" y="7605"/>
                  </a:lnTo>
                  <a:lnTo>
                    <a:pt x="1" y="8206"/>
                  </a:lnTo>
                  <a:lnTo>
                    <a:pt x="23017" y="567"/>
                  </a:lnTo>
                  <a:lnTo>
                    <a:pt x="22717" y="0"/>
                  </a:lnTo>
                  <a:close/>
                </a:path>
              </a:pathLst>
            </a:custGeom>
            <a:solidFill>
              <a:srgbClr val="007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0"/>
            <p:cNvSpPr/>
            <p:nvPr/>
          </p:nvSpPr>
          <p:spPr>
            <a:xfrm>
              <a:off x="-3624075" y="3418725"/>
              <a:ext cx="633800" cy="212675"/>
            </a:xfrm>
            <a:custGeom>
              <a:rect b="b" l="l" r="r" t="t"/>
              <a:pathLst>
                <a:path extrusionOk="0" h="8507" w="25352">
                  <a:moveTo>
                    <a:pt x="23617" y="0"/>
                  </a:moveTo>
                  <a:lnTo>
                    <a:pt x="67" y="7873"/>
                  </a:lnTo>
                  <a:lnTo>
                    <a:pt x="0" y="8506"/>
                  </a:lnTo>
                  <a:lnTo>
                    <a:pt x="0" y="8506"/>
                  </a:lnTo>
                  <a:lnTo>
                    <a:pt x="25352" y="34"/>
                  </a:lnTo>
                  <a:lnTo>
                    <a:pt x="23617" y="34"/>
                  </a:lnTo>
                  <a:lnTo>
                    <a:pt x="23617" y="0"/>
                  </a:lnTo>
                  <a:close/>
                </a:path>
              </a:pathLst>
            </a:custGeom>
            <a:solidFill>
              <a:srgbClr val="007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0"/>
            <p:cNvSpPr/>
            <p:nvPr/>
          </p:nvSpPr>
          <p:spPr>
            <a:xfrm>
              <a:off x="-3940975" y="2323425"/>
              <a:ext cx="260200" cy="136175"/>
            </a:xfrm>
            <a:custGeom>
              <a:rect b="b" l="l" r="r" t="t"/>
              <a:pathLst>
                <a:path extrusionOk="0" h="5447" w="10408">
                  <a:moveTo>
                    <a:pt x="8045" y="0"/>
                  </a:moveTo>
                  <a:cubicBezTo>
                    <a:pt x="6942" y="0"/>
                    <a:pt x="5002" y="702"/>
                    <a:pt x="4337" y="948"/>
                  </a:cubicBezTo>
                  <a:lnTo>
                    <a:pt x="1335" y="2149"/>
                  </a:lnTo>
                  <a:cubicBezTo>
                    <a:pt x="434" y="2516"/>
                    <a:pt x="0" y="3584"/>
                    <a:pt x="434" y="4484"/>
                  </a:cubicBezTo>
                  <a:cubicBezTo>
                    <a:pt x="731" y="5103"/>
                    <a:pt x="1340" y="5446"/>
                    <a:pt x="1975" y="5446"/>
                  </a:cubicBezTo>
                  <a:cubicBezTo>
                    <a:pt x="2196" y="5446"/>
                    <a:pt x="2420" y="5404"/>
                    <a:pt x="2636" y="5318"/>
                  </a:cubicBezTo>
                  <a:lnTo>
                    <a:pt x="5638" y="4117"/>
                  </a:lnTo>
                  <a:cubicBezTo>
                    <a:pt x="6505" y="3750"/>
                    <a:pt x="10408" y="2016"/>
                    <a:pt x="10008" y="1149"/>
                  </a:cubicBezTo>
                  <a:lnTo>
                    <a:pt x="8807" y="315"/>
                  </a:lnTo>
                  <a:cubicBezTo>
                    <a:pt x="8720" y="88"/>
                    <a:pt x="8434" y="0"/>
                    <a:pt x="8045" y="0"/>
                  </a:cubicBezTo>
                  <a:close/>
                </a:path>
              </a:pathLst>
            </a:custGeom>
            <a:solidFill>
              <a:srgbClr val="090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0"/>
            <p:cNvSpPr/>
            <p:nvPr/>
          </p:nvSpPr>
          <p:spPr>
            <a:xfrm>
              <a:off x="-3818400" y="2283550"/>
              <a:ext cx="489550" cy="260675"/>
            </a:xfrm>
            <a:custGeom>
              <a:rect b="b" l="l" r="r" t="t"/>
              <a:pathLst>
                <a:path extrusionOk="0" h="10427" w="19582">
                  <a:moveTo>
                    <a:pt x="11324" y="0"/>
                  </a:moveTo>
                  <a:cubicBezTo>
                    <a:pt x="7409" y="0"/>
                    <a:pt x="3494" y="890"/>
                    <a:pt x="1" y="2510"/>
                  </a:cubicBezTo>
                  <a:cubicBezTo>
                    <a:pt x="435" y="4578"/>
                    <a:pt x="1068" y="6680"/>
                    <a:pt x="2403" y="8281"/>
                  </a:cubicBezTo>
                  <a:cubicBezTo>
                    <a:pt x="3433" y="9543"/>
                    <a:pt x="5059" y="10427"/>
                    <a:pt x="6668" y="10427"/>
                  </a:cubicBezTo>
                  <a:cubicBezTo>
                    <a:pt x="7143" y="10427"/>
                    <a:pt x="7617" y="10350"/>
                    <a:pt x="8073" y="10182"/>
                  </a:cubicBezTo>
                  <a:cubicBezTo>
                    <a:pt x="9174" y="9749"/>
                    <a:pt x="10108" y="8848"/>
                    <a:pt x="11276" y="8781"/>
                  </a:cubicBezTo>
                  <a:cubicBezTo>
                    <a:pt x="11293" y="8781"/>
                    <a:pt x="11309" y="8781"/>
                    <a:pt x="11326" y="8781"/>
                  </a:cubicBezTo>
                  <a:cubicBezTo>
                    <a:pt x="12870" y="8781"/>
                    <a:pt x="14094" y="10283"/>
                    <a:pt x="15612" y="10316"/>
                  </a:cubicBezTo>
                  <a:cubicBezTo>
                    <a:pt x="16546" y="10316"/>
                    <a:pt x="17413" y="9782"/>
                    <a:pt x="18014" y="9048"/>
                  </a:cubicBezTo>
                  <a:cubicBezTo>
                    <a:pt x="18581" y="8281"/>
                    <a:pt x="18881" y="7380"/>
                    <a:pt x="19081" y="6513"/>
                  </a:cubicBezTo>
                  <a:cubicBezTo>
                    <a:pt x="19448" y="4945"/>
                    <a:pt x="19582" y="3110"/>
                    <a:pt x="18548" y="1876"/>
                  </a:cubicBezTo>
                  <a:cubicBezTo>
                    <a:pt x="17714" y="876"/>
                    <a:pt x="16346" y="475"/>
                    <a:pt x="15045" y="275"/>
                  </a:cubicBezTo>
                  <a:cubicBezTo>
                    <a:pt x="13814" y="90"/>
                    <a:pt x="12569" y="0"/>
                    <a:pt x="11324" y="0"/>
                  </a:cubicBezTo>
                  <a:close/>
                </a:path>
              </a:pathLst>
            </a:custGeom>
            <a:solidFill>
              <a:srgbClr val="090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0"/>
            <p:cNvSpPr/>
            <p:nvPr/>
          </p:nvSpPr>
          <p:spPr>
            <a:xfrm>
              <a:off x="-3786700" y="2268900"/>
              <a:ext cx="490375" cy="260775"/>
            </a:xfrm>
            <a:custGeom>
              <a:rect b="b" l="l" r="r" t="t"/>
              <a:pathLst>
                <a:path extrusionOk="0" h="10431" w="19615">
                  <a:moveTo>
                    <a:pt x="11262" y="0"/>
                  </a:moveTo>
                  <a:cubicBezTo>
                    <a:pt x="7377" y="0"/>
                    <a:pt x="3490" y="889"/>
                    <a:pt x="1" y="2496"/>
                  </a:cubicBezTo>
                  <a:cubicBezTo>
                    <a:pt x="468" y="4597"/>
                    <a:pt x="1101" y="6665"/>
                    <a:pt x="2436" y="8300"/>
                  </a:cubicBezTo>
                  <a:cubicBezTo>
                    <a:pt x="3482" y="9551"/>
                    <a:pt x="5076" y="10430"/>
                    <a:pt x="6664" y="10430"/>
                  </a:cubicBezTo>
                  <a:cubicBezTo>
                    <a:pt x="7151" y="10430"/>
                    <a:pt x="7637" y="10348"/>
                    <a:pt x="8106" y="10168"/>
                  </a:cubicBezTo>
                  <a:cubicBezTo>
                    <a:pt x="9207" y="9767"/>
                    <a:pt x="10141" y="8833"/>
                    <a:pt x="11309" y="8800"/>
                  </a:cubicBezTo>
                  <a:cubicBezTo>
                    <a:pt x="11325" y="8800"/>
                    <a:pt x="11342" y="8800"/>
                    <a:pt x="11358" y="8800"/>
                  </a:cubicBezTo>
                  <a:cubicBezTo>
                    <a:pt x="12870" y="8800"/>
                    <a:pt x="14127" y="10302"/>
                    <a:pt x="15645" y="10335"/>
                  </a:cubicBezTo>
                  <a:cubicBezTo>
                    <a:pt x="16579" y="10335"/>
                    <a:pt x="17446" y="9801"/>
                    <a:pt x="18013" y="9034"/>
                  </a:cubicBezTo>
                  <a:cubicBezTo>
                    <a:pt x="18614" y="8300"/>
                    <a:pt x="18914" y="7366"/>
                    <a:pt x="19114" y="6498"/>
                  </a:cubicBezTo>
                  <a:cubicBezTo>
                    <a:pt x="19481" y="4964"/>
                    <a:pt x="19615" y="3129"/>
                    <a:pt x="18580" y="1862"/>
                  </a:cubicBezTo>
                  <a:cubicBezTo>
                    <a:pt x="17747" y="861"/>
                    <a:pt x="16346" y="494"/>
                    <a:pt x="15078" y="294"/>
                  </a:cubicBezTo>
                  <a:cubicBezTo>
                    <a:pt x="13816" y="96"/>
                    <a:pt x="12539" y="0"/>
                    <a:pt x="11262" y="0"/>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0"/>
            <p:cNvSpPr/>
            <p:nvPr/>
          </p:nvSpPr>
          <p:spPr>
            <a:xfrm>
              <a:off x="-3644100" y="2269250"/>
              <a:ext cx="242700" cy="260000"/>
            </a:xfrm>
            <a:custGeom>
              <a:rect b="b" l="l" r="r" t="t"/>
              <a:pathLst>
                <a:path extrusionOk="0" h="10400" w="9708">
                  <a:moveTo>
                    <a:pt x="5633" y="1"/>
                  </a:moveTo>
                  <a:cubicBezTo>
                    <a:pt x="4428" y="1"/>
                    <a:pt x="3224" y="84"/>
                    <a:pt x="2035" y="247"/>
                  </a:cubicBezTo>
                  <a:lnTo>
                    <a:pt x="1" y="10287"/>
                  </a:lnTo>
                  <a:cubicBezTo>
                    <a:pt x="328" y="10358"/>
                    <a:pt x="668" y="10399"/>
                    <a:pt x="1012" y="10399"/>
                  </a:cubicBezTo>
                  <a:cubicBezTo>
                    <a:pt x="1474" y="10399"/>
                    <a:pt x="1944" y="10326"/>
                    <a:pt x="2402" y="10154"/>
                  </a:cubicBezTo>
                  <a:cubicBezTo>
                    <a:pt x="3503" y="9753"/>
                    <a:pt x="4437" y="8819"/>
                    <a:pt x="5605" y="8786"/>
                  </a:cubicBezTo>
                  <a:cubicBezTo>
                    <a:pt x="6072" y="8786"/>
                    <a:pt x="6505" y="8920"/>
                    <a:pt x="6906" y="9053"/>
                  </a:cubicBezTo>
                  <a:lnTo>
                    <a:pt x="9708" y="313"/>
                  </a:lnTo>
                  <a:cubicBezTo>
                    <a:pt x="9607" y="313"/>
                    <a:pt x="9474" y="280"/>
                    <a:pt x="9407" y="280"/>
                  </a:cubicBezTo>
                  <a:cubicBezTo>
                    <a:pt x="8161" y="92"/>
                    <a:pt x="6897" y="1"/>
                    <a:pt x="5633" y="1"/>
                  </a:cubicBezTo>
                  <a:close/>
                </a:path>
              </a:pathLst>
            </a:custGeom>
            <a:solidFill>
              <a:srgbClr val="88C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0"/>
            <p:cNvSpPr/>
            <p:nvPr/>
          </p:nvSpPr>
          <p:spPr>
            <a:xfrm>
              <a:off x="-2830175" y="2628600"/>
              <a:ext cx="334425" cy="426550"/>
            </a:xfrm>
            <a:custGeom>
              <a:rect b="b" l="l" r="r" t="t"/>
              <a:pathLst>
                <a:path extrusionOk="0" h="17062" w="13377">
                  <a:moveTo>
                    <a:pt x="11492" y="1"/>
                  </a:moveTo>
                  <a:cubicBezTo>
                    <a:pt x="11314" y="1"/>
                    <a:pt x="11144" y="52"/>
                    <a:pt x="11008" y="150"/>
                  </a:cubicBezTo>
                  <a:lnTo>
                    <a:pt x="3870" y="5320"/>
                  </a:lnTo>
                  <a:lnTo>
                    <a:pt x="0" y="12392"/>
                  </a:lnTo>
                  <a:lnTo>
                    <a:pt x="4737" y="17062"/>
                  </a:lnTo>
                  <a:cubicBezTo>
                    <a:pt x="8073" y="16795"/>
                    <a:pt x="9607" y="13893"/>
                    <a:pt x="9607" y="13893"/>
                  </a:cubicBezTo>
                  <a:lnTo>
                    <a:pt x="9974" y="13959"/>
                  </a:lnTo>
                  <a:cubicBezTo>
                    <a:pt x="10098" y="13990"/>
                    <a:pt x="10223" y="14005"/>
                    <a:pt x="10348" y="14005"/>
                  </a:cubicBezTo>
                  <a:cubicBezTo>
                    <a:pt x="10891" y="14005"/>
                    <a:pt x="11416" y="13721"/>
                    <a:pt x="11742" y="13259"/>
                  </a:cubicBezTo>
                  <a:lnTo>
                    <a:pt x="13043" y="11324"/>
                  </a:lnTo>
                  <a:cubicBezTo>
                    <a:pt x="13243" y="10991"/>
                    <a:pt x="13376" y="10624"/>
                    <a:pt x="13376" y="10223"/>
                  </a:cubicBezTo>
                  <a:cubicBezTo>
                    <a:pt x="13376" y="9156"/>
                    <a:pt x="12909" y="8222"/>
                    <a:pt x="12142" y="7555"/>
                  </a:cubicBezTo>
                  <a:lnTo>
                    <a:pt x="9574" y="5453"/>
                  </a:lnTo>
                  <a:lnTo>
                    <a:pt x="12242" y="1384"/>
                  </a:lnTo>
                  <a:cubicBezTo>
                    <a:pt x="12542" y="917"/>
                    <a:pt x="12376" y="283"/>
                    <a:pt x="11875" y="83"/>
                  </a:cubicBezTo>
                  <a:cubicBezTo>
                    <a:pt x="11750" y="27"/>
                    <a:pt x="11619" y="1"/>
                    <a:pt x="11492"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0"/>
            <p:cNvSpPr/>
            <p:nvPr/>
          </p:nvSpPr>
          <p:spPr>
            <a:xfrm>
              <a:off x="-2594175" y="2868325"/>
              <a:ext cx="98425" cy="111775"/>
            </a:xfrm>
            <a:custGeom>
              <a:rect b="b" l="l" r="r" t="t"/>
              <a:pathLst>
                <a:path extrusionOk="0" h="4471" w="3937">
                  <a:moveTo>
                    <a:pt x="3836" y="1"/>
                  </a:moveTo>
                  <a:lnTo>
                    <a:pt x="0" y="4471"/>
                  </a:lnTo>
                  <a:lnTo>
                    <a:pt x="167" y="4304"/>
                  </a:lnTo>
                  <a:lnTo>
                    <a:pt x="501" y="4370"/>
                  </a:lnTo>
                  <a:cubicBezTo>
                    <a:pt x="637" y="4401"/>
                    <a:pt x="772" y="4416"/>
                    <a:pt x="905" y="4416"/>
                  </a:cubicBezTo>
                  <a:cubicBezTo>
                    <a:pt x="1483" y="4416"/>
                    <a:pt x="2003" y="4132"/>
                    <a:pt x="2302" y="3670"/>
                  </a:cubicBezTo>
                  <a:lnTo>
                    <a:pt x="3603" y="1735"/>
                  </a:lnTo>
                  <a:cubicBezTo>
                    <a:pt x="3803" y="1402"/>
                    <a:pt x="3936" y="1001"/>
                    <a:pt x="3936" y="634"/>
                  </a:cubicBezTo>
                  <a:cubicBezTo>
                    <a:pt x="3936" y="401"/>
                    <a:pt x="3903" y="201"/>
                    <a:pt x="3836" y="1"/>
                  </a:cubicBezTo>
                  <a:close/>
                </a:path>
              </a:pathLst>
            </a:custGeom>
            <a:solidFill>
              <a:srgbClr val="EF87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0"/>
            <p:cNvSpPr/>
            <p:nvPr/>
          </p:nvSpPr>
          <p:spPr>
            <a:xfrm>
              <a:off x="-2655050" y="2795525"/>
              <a:ext cx="104250" cy="82000"/>
            </a:xfrm>
            <a:custGeom>
              <a:rect b="b" l="l" r="r" t="t"/>
              <a:pathLst>
                <a:path extrusionOk="0" h="3280" w="4170">
                  <a:moveTo>
                    <a:pt x="3968" y="0"/>
                  </a:moveTo>
                  <a:cubicBezTo>
                    <a:pt x="3925" y="0"/>
                    <a:pt x="3878" y="16"/>
                    <a:pt x="3836" y="44"/>
                  </a:cubicBezTo>
                  <a:lnTo>
                    <a:pt x="1201" y="1578"/>
                  </a:lnTo>
                  <a:cubicBezTo>
                    <a:pt x="1201" y="1578"/>
                    <a:pt x="1168" y="1578"/>
                    <a:pt x="1168" y="1612"/>
                  </a:cubicBezTo>
                  <a:lnTo>
                    <a:pt x="67" y="2946"/>
                  </a:lnTo>
                  <a:cubicBezTo>
                    <a:pt x="0" y="3046"/>
                    <a:pt x="34" y="3146"/>
                    <a:pt x="100" y="3246"/>
                  </a:cubicBezTo>
                  <a:cubicBezTo>
                    <a:pt x="167" y="3280"/>
                    <a:pt x="200" y="3280"/>
                    <a:pt x="234" y="3280"/>
                  </a:cubicBezTo>
                  <a:cubicBezTo>
                    <a:pt x="334" y="3280"/>
                    <a:pt x="400" y="3246"/>
                    <a:pt x="400" y="3213"/>
                  </a:cubicBezTo>
                  <a:lnTo>
                    <a:pt x="1435" y="1912"/>
                  </a:lnTo>
                  <a:lnTo>
                    <a:pt x="4036" y="411"/>
                  </a:lnTo>
                  <a:cubicBezTo>
                    <a:pt x="4170" y="377"/>
                    <a:pt x="4170" y="244"/>
                    <a:pt x="4103" y="111"/>
                  </a:cubicBezTo>
                  <a:cubicBezTo>
                    <a:pt x="4084" y="32"/>
                    <a:pt x="4030" y="0"/>
                    <a:pt x="3968"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0"/>
            <p:cNvSpPr/>
            <p:nvPr/>
          </p:nvSpPr>
          <p:spPr>
            <a:xfrm>
              <a:off x="-2616700" y="2827000"/>
              <a:ext cx="104275" cy="82225"/>
            </a:xfrm>
            <a:custGeom>
              <a:rect b="b" l="l" r="r" t="t"/>
              <a:pathLst>
                <a:path extrusionOk="0" h="3289" w="4171">
                  <a:moveTo>
                    <a:pt x="3959" y="1"/>
                  </a:moveTo>
                  <a:cubicBezTo>
                    <a:pt x="3922" y="1"/>
                    <a:pt x="3881" y="8"/>
                    <a:pt x="3837" y="19"/>
                  </a:cubicBezTo>
                  <a:lnTo>
                    <a:pt x="1201" y="1554"/>
                  </a:lnTo>
                  <a:cubicBezTo>
                    <a:pt x="1201" y="1554"/>
                    <a:pt x="1168" y="1554"/>
                    <a:pt x="1168" y="1620"/>
                  </a:cubicBezTo>
                  <a:lnTo>
                    <a:pt x="67" y="2921"/>
                  </a:lnTo>
                  <a:cubicBezTo>
                    <a:pt x="1" y="3021"/>
                    <a:pt x="34" y="3155"/>
                    <a:pt x="134" y="3221"/>
                  </a:cubicBezTo>
                  <a:cubicBezTo>
                    <a:pt x="167" y="3288"/>
                    <a:pt x="201" y="3288"/>
                    <a:pt x="234" y="3288"/>
                  </a:cubicBezTo>
                  <a:cubicBezTo>
                    <a:pt x="301" y="3288"/>
                    <a:pt x="368" y="3221"/>
                    <a:pt x="401" y="3188"/>
                  </a:cubicBezTo>
                  <a:lnTo>
                    <a:pt x="1468" y="1887"/>
                  </a:lnTo>
                  <a:lnTo>
                    <a:pt x="4037" y="386"/>
                  </a:lnTo>
                  <a:cubicBezTo>
                    <a:pt x="4170" y="353"/>
                    <a:pt x="4170" y="219"/>
                    <a:pt x="4137" y="119"/>
                  </a:cubicBezTo>
                  <a:cubicBezTo>
                    <a:pt x="4092" y="30"/>
                    <a:pt x="4033" y="1"/>
                    <a:pt x="3959"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0"/>
            <p:cNvSpPr/>
            <p:nvPr/>
          </p:nvSpPr>
          <p:spPr>
            <a:xfrm>
              <a:off x="-2690075" y="2759800"/>
              <a:ext cx="103425" cy="81875"/>
            </a:xfrm>
            <a:custGeom>
              <a:rect b="b" l="l" r="r" t="t"/>
              <a:pathLst>
                <a:path extrusionOk="0" h="3275" w="4137">
                  <a:moveTo>
                    <a:pt x="3950" y="0"/>
                  </a:moveTo>
                  <a:cubicBezTo>
                    <a:pt x="3915" y="0"/>
                    <a:pt x="3879" y="10"/>
                    <a:pt x="3836" y="39"/>
                  </a:cubicBezTo>
                  <a:lnTo>
                    <a:pt x="1234" y="1573"/>
                  </a:lnTo>
                  <a:cubicBezTo>
                    <a:pt x="1168" y="1573"/>
                    <a:pt x="1168" y="1606"/>
                    <a:pt x="1168" y="1606"/>
                  </a:cubicBezTo>
                  <a:lnTo>
                    <a:pt x="100" y="2941"/>
                  </a:lnTo>
                  <a:cubicBezTo>
                    <a:pt x="0" y="3041"/>
                    <a:pt x="67" y="3208"/>
                    <a:pt x="134" y="3241"/>
                  </a:cubicBezTo>
                  <a:cubicBezTo>
                    <a:pt x="167" y="3274"/>
                    <a:pt x="234" y="3274"/>
                    <a:pt x="267" y="3274"/>
                  </a:cubicBezTo>
                  <a:cubicBezTo>
                    <a:pt x="334" y="3274"/>
                    <a:pt x="400" y="3241"/>
                    <a:pt x="434" y="3208"/>
                  </a:cubicBezTo>
                  <a:lnTo>
                    <a:pt x="1468" y="1907"/>
                  </a:lnTo>
                  <a:lnTo>
                    <a:pt x="4070" y="405"/>
                  </a:lnTo>
                  <a:cubicBezTo>
                    <a:pt x="4136" y="372"/>
                    <a:pt x="4136" y="339"/>
                    <a:pt x="4136" y="339"/>
                  </a:cubicBezTo>
                  <a:lnTo>
                    <a:pt x="3970" y="205"/>
                  </a:lnTo>
                  <a:lnTo>
                    <a:pt x="4103" y="39"/>
                  </a:lnTo>
                  <a:cubicBezTo>
                    <a:pt x="4045" y="19"/>
                    <a:pt x="3999" y="0"/>
                    <a:pt x="3950"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0"/>
            <p:cNvSpPr/>
            <p:nvPr/>
          </p:nvSpPr>
          <p:spPr>
            <a:xfrm>
              <a:off x="-2592525" y="4898950"/>
              <a:ext cx="521250" cy="274375"/>
            </a:xfrm>
            <a:custGeom>
              <a:rect b="b" l="l" r="r" t="t"/>
              <a:pathLst>
                <a:path extrusionOk="0" h="10975" w="20850">
                  <a:moveTo>
                    <a:pt x="3704" y="0"/>
                  </a:moveTo>
                  <a:lnTo>
                    <a:pt x="1" y="1535"/>
                  </a:lnTo>
                  <a:lnTo>
                    <a:pt x="268" y="7372"/>
                  </a:lnTo>
                  <a:cubicBezTo>
                    <a:pt x="368" y="9374"/>
                    <a:pt x="2036" y="10975"/>
                    <a:pt x="4071" y="10975"/>
                  </a:cubicBezTo>
                  <a:lnTo>
                    <a:pt x="20849" y="10975"/>
                  </a:lnTo>
                  <a:cubicBezTo>
                    <a:pt x="11442" y="9541"/>
                    <a:pt x="5472" y="2369"/>
                    <a:pt x="37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0"/>
            <p:cNvSpPr/>
            <p:nvPr/>
          </p:nvSpPr>
          <p:spPr>
            <a:xfrm>
              <a:off x="-3255477" y="2625830"/>
              <a:ext cx="1234250" cy="1581550"/>
            </a:xfrm>
            <a:custGeom>
              <a:rect b="b" l="l" r="r" t="t"/>
              <a:pathLst>
                <a:path extrusionOk="0" h="63262" w="49370">
                  <a:moveTo>
                    <a:pt x="27828" y="1"/>
                  </a:moveTo>
                  <a:cubicBezTo>
                    <a:pt x="27654" y="1"/>
                    <a:pt x="27476" y="53"/>
                    <a:pt x="27320" y="150"/>
                  </a:cubicBezTo>
                  <a:lnTo>
                    <a:pt x="20182" y="5320"/>
                  </a:lnTo>
                  <a:lnTo>
                    <a:pt x="16313" y="12392"/>
                  </a:lnTo>
                  <a:cubicBezTo>
                    <a:pt x="15679" y="10758"/>
                    <a:pt x="14445" y="9390"/>
                    <a:pt x="12843" y="8756"/>
                  </a:cubicBezTo>
                  <a:cubicBezTo>
                    <a:pt x="10642" y="7889"/>
                    <a:pt x="8140" y="8389"/>
                    <a:pt x="5805" y="7889"/>
                  </a:cubicBezTo>
                  <a:cubicBezTo>
                    <a:pt x="4171" y="7555"/>
                    <a:pt x="2736" y="6788"/>
                    <a:pt x="1469" y="5721"/>
                  </a:cubicBezTo>
                  <a:lnTo>
                    <a:pt x="1469" y="5721"/>
                  </a:lnTo>
                  <a:cubicBezTo>
                    <a:pt x="2269" y="6121"/>
                    <a:pt x="3136" y="6454"/>
                    <a:pt x="4070" y="6588"/>
                  </a:cubicBezTo>
                  <a:cubicBezTo>
                    <a:pt x="4499" y="6656"/>
                    <a:pt x="4934" y="6691"/>
                    <a:pt x="5368" y="6691"/>
                  </a:cubicBezTo>
                  <a:cubicBezTo>
                    <a:pt x="7466" y="6691"/>
                    <a:pt x="9549" y="5889"/>
                    <a:pt x="10875" y="4286"/>
                  </a:cubicBezTo>
                  <a:lnTo>
                    <a:pt x="10875" y="4286"/>
                  </a:lnTo>
                  <a:cubicBezTo>
                    <a:pt x="9605" y="5219"/>
                    <a:pt x="8049" y="5647"/>
                    <a:pt x="6467" y="5647"/>
                  </a:cubicBezTo>
                  <a:cubicBezTo>
                    <a:pt x="4767" y="5647"/>
                    <a:pt x="3037" y="5152"/>
                    <a:pt x="1602" y="4253"/>
                  </a:cubicBezTo>
                  <a:cubicBezTo>
                    <a:pt x="1268" y="4053"/>
                    <a:pt x="935" y="3786"/>
                    <a:pt x="635" y="3552"/>
                  </a:cubicBezTo>
                  <a:lnTo>
                    <a:pt x="635" y="3552"/>
                  </a:lnTo>
                  <a:cubicBezTo>
                    <a:pt x="1602" y="10557"/>
                    <a:pt x="1502" y="18563"/>
                    <a:pt x="801" y="25601"/>
                  </a:cubicBezTo>
                  <a:cubicBezTo>
                    <a:pt x="1" y="33507"/>
                    <a:pt x="6205" y="42280"/>
                    <a:pt x="11776" y="48384"/>
                  </a:cubicBezTo>
                  <a:lnTo>
                    <a:pt x="23951" y="48384"/>
                  </a:lnTo>
                  <a:lnTo>
                    <a:pt x="30790" y="58792"/>
                  </a:lnTo>
                  <a:lnTo>
                    <a:pt x="49369" y="63262"/>
                  </a:lnTo>
                  <a:lnTo>
                    <a:pt x="47001" y="57424"/>
                  </a:lnTo>
                  <a:lnTo>
                    <a:pt x="44666" y="58292"/>
                  </a:lnTo>
                  <a:lnTo>
                    <a:pt x="37494" y="41646"/>
                  </a:lnTo>
                  <a:cubicBezTo>
                    <a:pt x="37127" y="40646"/>
                    <a:pt x="36494" y="39578"/>
                    <a:pt x="35726" y="38477"/>
                  </a:cubicBezTo>
                  <a:cubicBezTo>
                    <a:pt x="32644" y="34069"/>
                    <a:pt x="27519" y="31472"/>
                    <a:pt x="22087" y="31472"/>
                  </a:cubicBezTo>
                  <a:cubicBezTo>
                    <a:pt x="22053" y="31472"/>
                    <a:pt x="22018" y="31472"/>
                    <a:pt x="21983" y="31472"/>
                  </a:cubicBezTo>
                  <a:lnTo>
                    <a:pt x="21049" y="31472"/>
                  </a:lnTo>
                  <a:cubicBezTo>
                    <a:pt x="21183" y="30105"/>
                    <a:pt x="20849" y="28737"/>
                    <a:pt x="19982" y="27603"/>
                  </a:cubicBezTo>
                  <a:cubicBezTo>
                    <a:pt x="18648" y="25902"/>
                    <a:pt x="16313" y="24901"/>
                    <a:pt x="15212" y="23166"/>
                  </a:cubicBezTo>
                  <a:lnTo>
                    <a:pt x="21316" y="16929"/>
                  </a:lnTo>
                  <a:cubicBezTo>
                    <a:pt x="24385" y="16495"/>
                    <a:pt x="25853" y="13793"/>
                    <a:pt x="25853" y="13793"/>
                  </a:cubicBezTo>
                  <a:lnTo>
                    <a:pt x="26186" y="13893"/>
                  </a:lnTo>
                  <a:cubicBezTo>
                    <a:pt x="26316" y="13924"/>
                    <a:pt x="26446" y="13939"/>
                    <a:pt x="26575" y="13939"/>
                  </a:cubicBezTo>
                  <a:cubicBezTo>
                    <a:pt x="27145" y="13939"/>
                    <a:pt x="27688" y="13649"/>
                    <a:pt x="27988" y="13159"/>
                  </a:cubicBezTo>
                  <a:lnTo>
                    <a:pt x="29288" y="11258"/>
                  </a:lnTo>
                  <a:cubicBezTo>
                    <a:pt x="29322" y="11158"/>
                    <a:pt x="29422" y="11091"/>
                    <a:pt x="29455" y="10991"/>
                  </a:cubicBezTo>
                  <a:cubicBezTo>
                    <a:pt x="29489" y="10924"/>
                    <a:pt x="29522" y="10824"/>
                    <a:pt x="29589" y="10724"/>
                  </a:cubicBezTo>
                  <a:cubicBezTo>
                    <a:pt x="29622" y="10491"/>
                    <a:pt x="29655" y="10324"/>
                    <a:pt x="29655" y="10124"/>
                  </a:cubicBezTo>
                  <a:lnTo>
                    <a:pt x="29655" y="9790"/>
                  </a:lnTo>
                  <a:cubicBezTo>
                    <a:pt x="29655" y="9723"/>
                    <a:pt x="29622" y="9590"/>
                    <a:pt x="29622" y="9490"/>
                  </a:cubicBezTo>
                  <a:cubicBezTo>
                    <a:pt x="29522" y="8956"/>
                    <a:pt x="29288" y="8456"/>
                    <a:pt x="28955" y="8056"/>
                  </a:cubicBezTo>
                  <a:lnTo>
                    <a:pt x="28955" y="7989"/>
                  </a:lnTo>
                  <a:cubicBezTo>
                    <a:pt x="28888" y="7956"/>
                    <a:pt x="28888" y="7922"/>
                    <a:pt x="28855" y="7922"/>
                  </a:cubicBezTo>
                  <a:cubicBezTo>
                    <a:pt x="28721" y="7755"/>
                    <a:pt x="28621" y="7622"/>
                    <a:pt x="28455" y="7489"/>
                  </a:cubicBezTo>
                  <a:lnTo>
                    <a:pt x="26053" y="5587"/>
                  </a:lnTo>
                  <a:lnTo>
                    <a:pt x="25886" y="5454"/>
                  </a:lnTo>
                  <a:lnTo>
                    <a:pt x="26019" y="5287"/>
                  </a:lnTo>
                  <a:lnTo>
                    <a:pt x="28588" y="1384"/>
                  </a:lnTo>
                  <a:cubicBezTo>
                    <a:pt x="28855" y="917"/>
                    <a:pt x="28688" y="283"/>
                    <a:pt x="28188" y="83"/>
                  </a:cubicBezTo>
                  <a:cubicBezTo>
                    <a:pt x="28076" y="28"/>
                    <a:pt x="27953" y="1"/>
                    <a:pt x="27828" y="1"/>
                  </a:cubicBezTo>
                  <a:close/>
                </a:path>
              </a:pathLst>
            </a:custGeom>
            <a:solidFill>
              <a:srgbClr val="9E9E9E">
                <a:alpha val="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0"/>
            <p:cNvSpPr/>
            <p:nvPr/>
          </p:nvSpPr>
          <p:spPr>
            <a:xfrm>
              <a:off x="-4055225" y="1944325"/>
              <a:ext cx="846475" cy="506225"/>
            </a:xfrm>
            <a:custGeom>
              <a:rect b="b" l="l" r="r" t="t"/>
              <a:pathLst>
                <a:path extrusionOk="0" h="20249" w="33859">
                  <a:moveTo>
                    <a:pt x="16546" y="1"/>
                  </a:moveTo>
                  <a:cubicBezTo>
                    <a:pt x="16179" y="1902"/>
                    <a:pt x="15345" y="3670"/>
                    <a:pt x="14177" y="5238"/>
                  </a:cubicBezTo>
                  <a:cubicBezTo>
                    <a:pt x="11942" y="5738"/>
                    <a:pt x="9707" y="6305"/>
                    <a:pt x="7673" y="7339"/>
                  </a:cubicBezTo>
                  <a:lnTo>
                    <a:pt x="6805" y="7840"/>
                  </a:lnTo>
                  <a:cubicBezTo>
                    <a:pt x="5071" y="8007"/>
                    <a:pt x="3336" y="7940"/>
                    <a:pt x="1835" y="8740"/>
                  </a:cubicBezTo>
                  <a:cubicBezTo>
                    <a:pt x="1035" y="9174"/>
                    <a:pt x="434" y="9841"/>
                    <a:pt x="1" y="10675"/>
                  </a:cubicBezTo>
                  <a:cubicBezTo>
                    <a:pt x="601" y="10909"/>
                    <a:pt x="1201" y="11109"/>
                    <a:pt x="1835" y="11276"/>
                  </a:cubicBezTo>
                  <a:cubicBezTo>
                    <a:pt x="2469" y="10242"/>
                    <a:pt x="3370" y="9341"/>
                    <a:pt x="4504" y="8841"/>
                  </a:cubicBezTo>
                  <a:cubicBezTo>
                    <a:pt x="5004" y="8607"/>
                    <a:pt x="5538" y="8440"/>
                    <a:pt x="6138" y="8307"/>
                  </a:cubicBezTo>
                  <a:lnTo>
                    <a:pt x="6138" y="8307"/>
                  </a:lnTo>
                  <a:cubicBezTo>
                    <a:pt x="4871" y="9174"/>
                    <a:pt x="3737" y="10275"/>
                    <a:pt x="2969" y="11542"/>
                  </a:cubicBezTo>
                  <a:cubicBezTo>
                    <a:pt x="12676" y="13877"/>
                    <a:pt x="23317" y="11776"/>
                    <a:pt x="27053" y="15145"/>
                  </a:cubicBezTo>
                  <a:cubicBezTo>
                    <a:pt x="28387" y="16346"/>
                    <a:pt x="29555" y="18114"/>
                    <a:pt x="30489" y="20249"/>
                  </a:cubicBezTo>
                  <a:cubicBezTo>
                    <a:pt x="31023" y="20115"/>
                    <a:pt x="31556" y="19848"/>
                    <a:pt x="31990" y="19481"/>
                  </a:cubicBezTo>
                  <a:cubicBezTo>
                    <a:pt x="33725" y="17980"/>
                    <a:pt x="33858" y="15178"/>
                    <a:pt x="32757" y="13144"/>
                  </a:cubicBezTo>
                  <a:cubicBezTo>
                    <a:pt x="32157" y="11909"/>
                    <a:pt x="31189" y="10909"/>
                    <a:pt x="30089" y="10008"/>
                  </a:cubicBezTo>
                  <a:cubicBezTo>
                    <a:pt x="30189" y="9608"/>
                    <a:pt x="30222" y="9174"/>
                    <a:pt x="30222" y="8774"/>
                  </a:cubicBezTo>
                  <a:cubicBezTo>
                    <a:pt x="30155" y="6339"/>
                    <a:pt x="28521" y="4137"/>
                    <a:pt x="26353" y="3103"/>
                  </a:cubicBezTo>
                  <a:cubicBezTo>
                    <a:pt x="25176" y="2542"/>
                    <a:pt x="23871" y="2285"/>
                    <a:pt x="22562" y="2285"/>
                  </a:cubicBezTo>
                  <a:cubicBezTo>
                    <a:pt x="21458" y="2285"/>
                    <a:pt x="20351" y="2467"/>
                    <a:pt x="19314" y="2803"/>
                  </a:cubicBezTo>
                  <a:cubicBezTo>
                    <a:pt x="18681" y="3003"/>
                    <a:pt x="18047" y="3270"/>
                    <a:pt x="17480" y="3603"/>
                  </a:cubicBezTo>
                  <a:cubicBezTo>
                    <a:pt x="17646" y="2336"/>
                    <a:pt x="17313" y="1068"/>
                    <a:pt x="16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0"/>
            <p:cNvSpPr/>
            <p:nvPr/>
          </p:nvSpPr>
          <p:spPr>
            <a:xfrm>
              <a:off x="-2444075" y="4082525"/>
              <a:ext cx="442850" cy="291900"/>
            </a:xfrm>
            <a:custGeom>
              <a:rect b="b" l="l" r="r" t="t"/>
              <a:pathLst>
                <a:path extrusionOk="0" h="11676" w="17714">
                  <a:moveTo>
                    <a:pt x="15545" y="1"/>
                  </a:moveTo>
                  <a:lnTo>
                    <a:pt x="1" y="6272"/>
                  </a:lnTo>
                  <a:lnTo>
                    <a:pt x="2169" y="11676"/>
                  </a:lnTo>
                  <a:lnTo>
                    <a:pt x="17713" y="5405"/>
                  </a:lnTo>
                  <a:lnTo>
                    <a:pt x="15545" y="1"/>
                  </a:ln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0"/>
            <p:cNvSpPr/>
            <p:nvPr/>
          </p:nvSpPr>
          <p:spPr>
            <a:xfrm>
              <a:off x="-4517225" y="1346400"/>
              <a:ext cx="215175" cy="214350"/>
            </a:xfrm>
            <a:custGeom>
              <a:rect b="b" l="l" r="r" t="t"/>
              <a:pathLst>
                <a:path extrusionOk="0" h="8574" w="8607">
                  <a:moveTo>
                    <a:pt x="4304" y="1569"/>
                  </a:moveTo>
                  <a:cubicBezTo>
                    <a:pt x="5805" y="1569"/>
                    <a:pt x="7006" y="2803"/>
                    <a:pt x="7006" y="4304"/>
                  </a:cubicBezTo>
                  <a:cubicBezTo>
                    <a:pt x="7006" y="5772"/>
                    <a:pt x="5805" y="7006"/>
                    <a:pt x="4304" y="7006"/>
                  </a:cubicBezTo>
                  <a:cubicBezTo>
                    <a:pt x="2803" y="7006"/>
                    <a:pt x="1602" y="5772"/>
                    <a:pt x="1602" y="4304"/>
                  </a:cubicBezTo>
                  <a:cubicBezTo>
                    <a:pt x="1602" y="2803"/>
                    <a:pt x="2803" y="1569"/>
                    <a:pt x="4304" y="1569"/>
                  </a:cubicBezTo>
                  <a:close/>
                  <a:moveTo>
                    <a:pt x="4304" y="1"/>
                  </a:moveTo>
                  <a:cubicBezTo>
                    <a:pt x="1935" y="1"/>
                    <a:pt x="1" y="1902"/>
                    <a:pt x="1" y="4304"/>
                  </a:cubicBezTo>
                  <a:cubicBezTo>
                    <a:pt x="1" y="6672"/>
                    <a:pt x="1935" y="8574"/>
                    <a:pt x="4304" y="8574"/>
                  </a:cubicBezTo>
                  <a:cubicBezTo>
                    <a:pt x="6639" y="8574"/>
                    <a:pt x="8607" y="6639"/>
                    <a:pt x="8607" y="4304"/>
                  </a:cubicBezTo>
                  <a:cubicBezTo>
                    <a:pt x="8607" y="1902"/>
                    <a:pt x="6672" y="1"/>
                    <a:pt x="4304" y="1"/>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0"/>
            <p:cNvSpPr/>
            <p:nvPr/>
          </p:nvSpPr>
          <p:spPr>
            <a:xfrm>
              <a:off x="-3886775" y="1538200"/>
              <a:ext cx="215175" cy="214350"/>
            </a:xfrm>
            <a:custGeom>
              <a:rect b="b" l="l" r="r" t="t"/>
              <a:pathLst>
                <a:path extrusionOk="0" h="8574" w="8607">
                  <a:moveTo>
                    <a:pt x="4304" y="1"/>
                  </a:moveTo>
                  <a:cubicBezTo>
                    <a:pt x="1935" y="1"/>
                    <a:pt x="1" y="1902"/>
                    <a:pt x="1" y="4304"/>
                  </a:cubicBezTo>
                  <a:cubicBezTo>
                    <a:pt x="1" y="6672"/>
                    <a:pt x="1935" y="8574"/>
                    <a:pt x="4304" y="8574"/>
                  </a:cubicBezTo>
                  <a:cubicBezTo>
                    <a:pt x="6672" y="8574"/>
                    <a:pt x="8607" y="6672"/>
                    <a:pt x="8607" y="4304"/>
                  </a:cubicBezTo>
                  <a:cubicBezTo>
                    <a:pt x="8573" y="1902"/>
                    <a:pt x="6639" y="1"/>
                    <a:pt x="4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0"/>
            <p:cNvSpPr/>
            <p:nvPr/>
          </p:nvSpPr>
          <p:spPr>
            <a:xfrm>
              <a:off x="-4195325" y="663875"/>
              <a:ext cx="440350" cy="482775"/>
            </a:xfrm>
            <a:custGeom>
              <a:rect b="b" l="l" r="r" t="t"/>
              <a:pathLst>
                <a:path extrusionOk="0" h="19311" w="17614">
                  <a:moveTo>
                    <a:pt x="2076" y="1"/>
                  </a:moveTo>
                  <a:cubicBezTo>
                    <a:pt x="998" y="1"/>
                    <a:pt x="1" y="870"/>
                    <a:pt x="1" y="2084"/>
                  </a:cubicBezTo>
                  <a:lnTo>
                    <a:pt x="1" y="17228"/>
                  </a:lnTo>
                  <a:cubicBezTo>
                    <a:pt x="1" y="18442"/>
                    <a:pt x="998" y="19311"/>
                    <a:pt x="2076" y="19311"/>
                  </a:cubicBezTo>
                  <a:cubicBezTo>
                    <a:pt x="2420" y="19311"/>
                    <a:pt x="2772" y="19223"/>
                    <a:pt x="3103" y="19029"/>
                  </a:cubicBezTo>
                  <a:lnTo>
                    <a:pt x="16245" y="11457"/>
                  </a:lnTo>
                  <a:cubicBezTo>
                    <a:pt x="17613" y="10623"/>
                    <a:pt x="17613" y="8655"/>
                    <a:pt x="16245" y="7854"/>
                  </a:cubicBezTo>
                  <a:lnTo>
                    <a:pt x="3103" y="282"/>
                  </a:lnTo>
                  <a:cubicBezTo>
                    <a:pt x="2772" y="89"/>
                    <a:pt x="2420" y="1"/>
                    <a:pt x="2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9" name="Google Shape;2239;p50"/>
          <p:cNvGrpSpPr/>
          <p:nvPr/>
        </p:nvGrpSpPr>
        <p:grpSpPr>
          <a:xfrm>
            <a:off x="4466463" y="3305947"/>
            <a:ext cx="2958303" cy="1593589"/>
            <a:chOff x="4466463" y="3305947"/>
            <a:chExt cx="2958303" cy="1593589"/>
          </a:xfrm>
        </p:grpSpPr>
        <p:grpSp>
          <p:nvGrpSpPr>
            <p:cNvPr id="2240" name="Google Shape;2240;p50"/>
            <p:cNvGrpSpPr/>
            <p:nvPr/>
          </p:nvGrpSpPr>
          <p:grpSpPr>
            <a:xfrm flipH="1">
              <a:off x="6574013" y="4048812"/>
              <a:ext cx="850753" cy="850724"/>
              <a:chOff x="780950" y="891300"/>
              <a:chExt cx="727575" cy="727550"/>
            </a:xfrm>
          </p:grpSpPr>
          <p:sp>
            <p:nvSpPr>
              <p:cNvPr id="2241" name="Google Shape;2241;p50"/>
              <p:cNvSpPr/>
              <p:nvPr/>
            </p:nvSpPr>
            <p:spPr>
              <a:xfrm>
                <a:off x="1354900" y="976875"/>
                <a:ext cx="153625" cy="278200"/>
              </a:xfrm>
              <a:custGeom>
                <a:rect b="b" l="l" r="r" t="t"/>
                <a:pathLst>
                  <a:path extrusionOk="0" h="11128" w="6145">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0"/>
              <p:cNvSpPr/>
              <p:nvPr/>
            </p:nvSpPr>
            <p:spPr>
              <a:xfrm>
                <a:off x="1410075" y="1329250"/>
                <a:ext cx="88925" cy="137925"/>
              </a:xfrm>
              <a:custGeom>
                <a:rect b="b" l="l" r="r" t="t"/>
                <a:pathLst>
                  <a:path extrusionOk="0" h="5517" w="3557">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0"/>
              <p:cNvSpPr/>
              <p:nvPr/>
            </p:nvSpPr>
            <p:spPr>
              <a:xfrm>
                <a:off x="888900" y="1488075"/>
                <a:ext cx="437975" cy="130775"/>
              </a:xfrm>
              <a:custGeom>
                <a:rect b="b" l="l" r="r" t="t"/>
                <a:pathLst>
                  <a:path extrusionOk="0" h="5231" w="17519">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0"/>
              <p:cNvSpPr/>
              <p:nvPr/>
            </p:nvSpPr>
            <p:spPr>
              <a:xfrm>
                <a:off x="780950" y="999700"/>
                <a:ext cx="131750" cy="397575"/>
              </a:xfrm>
              <a:custGeom>
                <a:rect b="b" l="l" r="r" t="t"/>
                <a:pathLst>
                  <a:path extrusionOk="0" h="15903" w="527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0"/>
              <p:cNvSpPr/>
              <p:nvPr/>
            </p:nvSpPr>
            <p:spPr>
              <a:xfrm>
                <a:off x="976875" y="891300"/>
                <a:ext cx="166925" cy="73250"/>
              </a:xfrm>
              <a:custGeom>
                <a:rect b="b" l="l" r="r" t="t"/>
                <a:pathLst>
                  <a:path extrusionOk="0" h="2930" w="6677">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0"/>
              <p:cNvSpPr/>
              <p:nvPr/>
            </p:nvSpPr>
            <p:spPr>
              <a:xfrm>
                <a:off x="922175" y="1033000"/>
                <a:ext cx="444650" cy="444625"/>
              </a:xfrm>
              <a:custGeom>
                <a:rect b="b" l="l" r="r" t="t"/>
                <a:pathLst>
                  <a:path extrusionOk="0" h="17785" w="17786">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0"/>
              <p:cNvSpPr/>
              <p:nvPr/>
            </p:nvSpPr>
            <p:spPr>
              <a:xfrm flipH="1">
                <a:off x="1028700" y="1107650"/>
                <a:ext cx="233500" cy="287725"/>
              </a:xfrm>
              <a:custGeom>
                <a:rect b="b" l="l" r="r" t="t"/>
                <a:pathLst>
                  <a:path extrusionOk="0" h="11509" w="934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 name="Google Shape;2248;p50"/>
            <p:cNvGrpSpPr/>
            <p:nvPr/>
          </p:nvGrpSpPr>
          <p:grpSpPr>
            <a:xfrm>
              <a:off x="4466463" y="3863531"/>
              <a:ext cx="1021756" cy="332094"/>
              <a:chOff x="7289663" y="3996131"/>
              <a:chExt cx="1021756" cy="332094"/>
            </a:xfrm>
          </p:grpSpPr>
          <p:sp>
            <p:nvSpPr>
              <p:cNvPr id="2249" name="Google Shape;2249;p50"/>
              <p:cNvSpPr/>
              <p:nvPr/>
            </p:nvSpPr>
            <p:spPr>
              <a:xfrm>
                <a:off x="7289663" y="4044216"/>
                <a:ext cx="1002972" cy="284009"/>
              </a:xfrm>
              <a:custGeom>
                <a:rect b="b" l="l" r="r" t="t"/>
                <a:pathLst>
                  <a:path extrusionOk="0" h="12610" w="44532">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0"/>
              <p:cNvSpPr/>
              <p:nvPr/>
            </p:nvSpPr>
            <p:spPr>
              <a:xfrm>
                <a:off x="7308447" y="3996131"/>
                <a:ext cx="1002972" cy="284009"/>
              </a:xfrm>
              <a:custGeom>
                <a:rect b="b" l="l" r="r" t="t"/>
                <a:pathLst>
                  <a:path extrusionOk="0" h="12610" w="44532">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0"/>
              <p:cNvSpPr/>
              <p:nvPr/>
            </p:nvSpPr>
            <p:spPr>
              <a:xfrm>
                <a:off x="7433897" y="4044036"/>
                <a:ext cx="209639" cy="188175"/>
              </a:xfrm>
              <a:custGeom>
                <a:rect b="b" l="l" r="r" t="t"/>
                <a:pathLst>
                  <a:path extrusionOk="0" h="8355" w="9308">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0"/>
              <p:cNvSpPr/>
              <p:nvPr/>
            </p:nvSpPr>
            <p:spPr>
              <a:xfrm>
                <a:off x="7705879" y="4044689"/>
                <a:ext cx="208108" cy="187612"/>
              </a:xfrm>
              <a:custGeom>
                <a:rect b="b" l="l" r="r" t="t"/>
                <a:pathLst>
                  <a:path extrusionOk="0" h="8330" w="924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0"/>
              <p:cNvSpPr/>
              <p:nvPr/>
            </p:nvSpPr>
            <p:spPr>
              <a:xfrm>
                <a:off x="7979347" y="4043856"/>
                <a:ext cx="206621" cy="187793"/>
              </a:xfrm>
              <a:custGeom>
                <a:rect b="b" l="l" r="r" t="t"/>
                <a:pathLst>
                  <a:path extrusionOk="0" h="8338" w="9174">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4" name="Google Shape;2254;p50"/>
            <p:cNvGrpSpPr/>
            <p:nvPr/>
          </p:nvGrpSpPr>
          <p:grpSpPr>
            <a:xfrm>
              <a:off x="5297661" y="3305947"/>
              <a:ext cx="749797" cy="717499"/>
              <a:chOff x="7847861" y="3178722"/>
              <a:chExt cx="749797" cy="717499"/>
            </a:xfrm>
          </p:grpSpPr>
          <p:sp>
            <p:nvSpPr>
              <p:cNvPr id="2255" name="Google Shape;2255;p50"/>
              <p:cNvSpPr/>
              <p:nvPr/>
            </p:nvSpPr>
            <p:spPr>
              <a:xfrm>
                <a:off x="7847861" y="321403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0"/>
              <p:cNvSpPr/>
              <p:nvPr/>
            </p:nvSpPr>
            <p:spPr>
              <a:xfrm>
                <a:off x="7886937" y="317872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0"/>
              <p:cNvSpPr/>
              <p:nvPr/>
            </p:nvSpPr>
            <p:spPr>
              <a:xfrm>
                <a:off x="7944032" y="3221560"/>
                <a:ext cx="596531" cy="595788"/>
              </a:xfrm>
              <a:custGeom>
                <a:rect b="b" l="l" r="r" t="t"/>
                <a:pathLst>
                  <a:path extrusionOk="0" h="26453" w="26486">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0"/>
              <p:cNvSpPr/>
              <p:nvPr/>
            </p:nvSpPr>
            <p:spPr>
              <a:xfrm>
                <a:off x="8146126" y="3430411"/>
                <a:ext cx="394437" cy="387680"/>
              </a:xfrm>
              <a:custGeom>
                <a:rect b="b" l="l" r="r" t="t"/>
                <a:pathLst>
                  <a:path extrusionOk="0" h="17213" w="17513">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0"/>
              <p:cNvSpPr/>
              <p:nvPr/>
            </p:nvSpPr>
            <p:spPr>
              <a:xfrm>
                <a:off x="8067230" y="3344758"/>
                <a:ext cx="349369" cy="349369"/>
              </a:xfrm>
              <a:custGeom>
                <a:rect b="b" l="l" r="r" t="t"/>
                <a:pathLst>
                  <a:path extrusionOk="0" h="15512" w="15512">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3" name="Shape 2263"/>
        <p:cNvGrpSpPr/>
        <p:nvPr/>
      </p:nvGrpSpPr>
      <p:grpSpPr>
        <a:xfrm>
          <a:off x="0" y="0"/>
          <a:ext cx="0" cy="0"/>
          <a:chOff x="0" y="0"/>
          <a:chExt cx="0" cy="0"/>
        </a:xfrm>
      </p:grpSpPr>
      <p:sp>
        <p:nvSpPr>
          <p:cNvPr id="2264" name="Google Shape;2264;p51"/>
          <p:cNvSpPr/>
          <p:nvPr/>
        </p:nvSpPr>
        <p:spPr>
          <a:xfrm>
            <a:off x="720000" y="1336000"/>
            <a:ext cx="7704000" cy="2787300"/>
          </a:xfrm>
          <a:prstGeom prst="roundRect">
            <a:avLst>
              <a:gd fmla="val 8047" name="adj"/>
            </a:avLst>
          </a:prstGeom>
          <a:solidFill>
            <a:schemeClr val="accent2"/>
          </a:solidFill>
          <a:ln>
            <a:noFill/>
          </a:ln>
          <a:effectLst>
            <a:outerShdw rotWithShape="0" algn="bl" dir="7860000" dist="161925">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65" name="Google Shape;2265;p51" title="Chart">
            <a:hlinkClick r:id="rId3"/>
          </p:cNvPr>
          <p:cNvPicPr preferRelativeResize="0"/>
          <p:nvPr/>
        </p:nvPicPr>
        <p:blipFill>
          <a:blip r:embed="rId4">
            <a:alphaModFix/>
          </a:blip>
          <a:stretch>
            <a:fillRect/>
          </a:stretch>
        </p:blipFill>
        <p:spPr>
          <a:xfrm>
            <a:off x="4097452" y="1536900"/>
            <a:ext cx="4110699" cy="2541801"/>
          </a:xfrm>
          <a:prstGeom prst="rect">
            <a:avLst/>
          </a:prstGeom>
          <a:noFill/>
          <a:ln>
            <a:noFill/>
          </a:ln>
        </p:spPr>
      </p:pic>
      <p:sp>
        <p:nvSpPr>
          <p:cNvPr id="2266" name="Google Shape;2266;p51"/>
          <p:cNvSpPr/>
          <p:nvPr/>
        </p:nvSpPr>
        <p:spPr>
          <a:xfrm flipH="1" rot="5400000">
            <a:off x="1260150" y="2219775"/>
            <a:ext cx="845700" cy="845700"/>
          </a:xfrm>
          <a:prstGeom prst="donut">
            <a:avLst>
              <a:gd fmla="val 25000" name="adj"/>
            </a:avLst>
          </a:pr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1"/>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Predicted results</a:t>
            </a:r>
            <a:endParaRPr>
              <a:solidFill>
                <a:schemeClr val="accent1"/>
              </a:solidFill>
            </a:endParaRPr>
          </a:p>
        </p:txBody>
      </p:sp>
      <p:sp>
        <p:nvSpPr>
          <p:cNvPr id="2268" name="Google Shape;2268;p51"/>
          <p:cNvSpPr txBox="1"/>
          <p:nvPr>
            <p:ph idx="4294967295" type="subTitle"/>
          </p:nvPr>
        </p:nvSpPr>
        <p:spPr>
          <a:xfrm>
            <a:off x="714225" y="4325831"/>
            <a:ext cx="7715400" cy="362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000"/>
              <a:t>Follow the link in the graph to modify its data and then paste the new one here. </a:t>
            </a:r>
            <a:r>
              <a:rPr b="1" lang="en" sz="1000">
                <a:uFill>
                  <a:noFill/>
                </a:uFill>
                <a:latin typeface="Archivo"/>
                <a:ea typeface="Archivo"/>
                <a:cs typeface="Archivo"/>
                <a:sym typeface="Archivo"/>
                <a:hlinkClick r:id="rId5"/>
              </a:rPr>
              <a:t>For more info, click here</a:t>
            </a:r>
            <a:endParaRPr b="1" sz="1000">
              <a:latin typeface="Archivo"/>
              <a:ea typeface="Archivo"/>
              <a:cs typeface="Archivo"/>
              <a:sym typeface="Archivo"/>
            </a:endParaRPr>
          </a:p>
        </p:txBody>
      </p:sp>
      <p:sp>
        <p:nvSpPr>
          <p:cNvPr id="2269" name="Google Shape;2269;p51"/>
          <p:cNvSpPr txBox="1"/>
          <p:nvPr/>
        </p:nvSpPr>
        <p:spPr>
          <a:xfrm>
            <a:off x="941700" y="1417416"/>
            <a:ext cx="1482600" cy="52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$20,000</a:t>
            </a:r>
            <a:endParaRPr b="1" sz="2000">
              <a:solidFill>
                <a:schemeClr val="accent1"/>
              </a:solidFill>
              <a:latin typeface="Orbitron"/>
              <a:ea typeface="Orbitron"/>
              <a:cs typeface="Orbitron"/>
              <a:sym typeface="Orbitron"/>
            </a:endParaRPr>
          </a:p>
        </p:txBody>
      </p:sp>
      <p:sp>
        <p:nvSpPr>
          <p:cNvPr id="2270" name="Google Shape;2270;p51"/>
          <p:cNvSpPr txBox="1"/>
          <p:nvPr/>
        </p:nvSpPr>
        <p:spPr>
          <a:xfrm>
            <a:off x="941709" y="1880616"/>
            <a:ext cx="1482600" cy="2481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Archivo Light"/>
                <a:ea typeface="Archivo Light"/>
                <a:cs typeface="Archivo Light"/>
                <a:sym typeface="Archivo Light"/>
              </a:rPr>
              <a:t>Expected income</a:t>
            </a:r>
            <a:endParaRPr>
              <a:solidFill>
                <a:schemeClr val="dk1"/>
              </a:solidFill>
              <a:latin typeface="Archivo Light"/>
              <a:ea typeface="Archivo Light"/>
              <a:cs typeface="Archivo Light"/>
              <a:sym typeface="Archivo Light"/>
            </a:endParaRPr>
          </a:p>
        </p:txBody>
      </p:sp>
      <p:sp>
        <p:nvSpPr>
          <p:cNvPr id="2271" name="Google Shape;2271;p51"/>
          <p:cNvSpPr txBox="1"/>
          <p:nvPr/>
        </p:nvSpPr>
        <p:spPr>
          <a:xfrm>
            <a:off x="2570313" y="1417416"/>
            <a:ext cx="1482600" cy="52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1</a:t>
            </a:r>
            <a:r>
              <a:rPr b="1" lang="en" sz="2000">
                <a:solidFill>
                  <a:schemeClr val="accent1"/>
                </a:solidFill>
                <a:latin typeface="Orbitron"/>
                <a:ea typeface="Orbitron"/>
                <a:cs typeface="Orbitron"/>
                <a:sym typeface="Orbitron"/>
              </a:rPr>
              <a:t>,000</a:t>
            </a:r>
            <a:endParaRPr b="1" sz="2000">
              <a:solidFill>
                <a:schemeClr val="accent1"/>
              </a:solidFill>
              <a:latin typeface="Orbitron"/>
              <a:ea typeface="Orbitron"/>
              <a:cs typeface="Orbitron"/>
              <a:sym typeface="Orbitron"/>
            </a:endParaRPr>
          </a:p>
        </p:txBody>
      </p:sp>
      <p:sp>
        <p:nvSpPr>
          <p:cNvPr id="2272" name="Google Shape;2272;p51"/>
          <p:cNvSpPr txBox="1"/>
          <p:nvPr/>
        </p:nvSpPr>
        <p:spPr>
          <a:xfrm>
            <a:off x="2570323" y="1880616"/>
            <a:ext cx="1482600" cy="2481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Archivo Light"/>
                <a:ea typeface="Archivo Light"/>
                <a:cs typeface="Archivo Light"/>
                <a:sym typeface="Archivo Light"/>
              </a:rPr>
              <a:t>New employees</a:t>
            </a:r>
            <a:endParaRPr>
              <a:solidFill>
                <a:schemeClr val="dk1"/>
              </a:solidFill>
              <a:latin typeface="Archivo Light"/>
              <a:ea typeface="Archivo Light"/>
              <a:cs typeface="Archivo Light"/>
              <a:sym typeface="Archivo Light"/>
            </a:endParaRPr>
          </a:p>
        </p:txBody>
      </p:sp>
      <p:sp>
        <p:nvSpPr>
          <p:cNvPr id="2273" name="Google Shape;2273;p51"/>
          <p:cNvSpPr/>
          <p:nvPr/>
        </p:nvSpPr>
        <p:spPr>
          <a:xfrm flipH="1" rot="5400000">
            <a:off x="1260150" y="2219775"/>
            <a:ext cx="845700" cy="845700"/>
          </a:xfrm>
          <a:prstGeom prst="blockArc">
            <a:avLst>
              <a:gd fmla="val 5387082" name="adj1"/>
              <a:gd fmla="val 0" name="adj2"/>
              <a:gd fmla="val 2500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1"/>
          <p:cNvSpPr/>
          <p:nvPr/>
        </p:nvSpPr>
        <p:spPr>
          <a:xfrm flipH="1" rot="5400000">
            <a:off x="2888763" y="2219775"/>
            <a:ext cx="845700" cy="845700"/>
          </a:xfrm>
          <a:prstGeom prst="donut">
            <a:avLst>
              <a:gd fmla="val 25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1"/>
          <p:cNvSpPr/>
          <p:nvPr/>
        </p:nvSpPr>
        <p:spPr>
          <a:xfrm flipH="1" rot="5400000">
            <a:off x="2888763" y="2219775"/>
            <a:ext cx="845700" cy="845700"/>
          </a:xfrm>
          <a:prstGeom prst="blockArc">
            <a:avLst>
              <a:gd fmla="val 10800000" name="adj1"/>
              <a:gd fmla="val 0" name="adj2"/>
              <a:gd fmla="val 25000"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1"/>
          <p:cNvSpPr txBox="1"/>
          <p:nvPr/>
        </p:nvSpPr>
        <p:spPr>
          <a:xfrm>
            <a:off x="941700" y="3072225"/>
            <a:ext cx="1482600" cy="52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75%</a:t>
            </a:r>
            <a:endParaRPr b="1" sz="2000">
              <a:solidFill>
                <a:schemeClr val="accent1"/>
              </a:solidFill>
              <a:latin typeface="Orbitron"/>
              <a:ea typeface="Orbitron"/>
              <a:cs typeface="Orbitron"/>
              <a:sym typeface="Orbitron"/>
            </a:endParaRPr>
          </a:p>
        </p:txBody>
      </p:sp>
      <p:sp>
        <p:nvSpPr>
          <p:cNvPr id="2277" name="Google Shape;2277;p51"/>
          <p:cNvSpPr txBox="1"/>
          <p:nvPr/>
        </p:nvSpPr>
        <p:spPr>
          <a:xfrm>
            <a:off x="941700" y="3535425"/>
            <a:ext cx="1482600" cy="4596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Archivo Light"/>
                <a:ea typeface="Archivo Light"/>
                <a:cs typeface="Archivo Light"/>
                <a:sym typeface="Archivo Light"/>
              </a:rPr>
              <a:t>Venus has high temperatures</a:t>
            </a:r>
            <a:endParaRPr>
              <a:solidFill>
                <a:schemeClr val="dk1"/>
              </a:solidFill>
              <a:latin typeface="Archivo Light"/>
              <a:ea typeface="Archivo Light"/>
              <a:cs typeface="Archivo Light"/>
              <a:sym typeface="Archivo Light"/>
            </a:endParaRPr>
          </a:p>
        </p:txBody>
      </p:sp>
      <p:sp>
        <p:nvSpPr>
          <p:cNvPr id="2278" name="Google Shape;2278;p51"/>
          <p:cNvSpPr txBox="1"/>
          <p:nvPr/>
        </p:nvSpPr>
        <p:spPr>
          <a:xfrm>
            <a:off x="2570313" y="3072225"/>
            <a:ext cx="1482600" cy="52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50%</a:t>
            </a:r>
            <a:endParaRPr b="1" sz="2000">
              <a:solidFill>
                <a:schemeClr val="accent1"/>
              </a:solidFill>
              <a:latin typeface="Orbitron"/>
              <a:ea typeface="Orbitron"/>
              <a:cs typeface="Orbitron"/>
              <a:sym typeface="Orbitron"/>
            </a:endParaRPr>
          </a:p>
        </p:txBody>
      </p:sp>
      <p:sp>
        <p:nvSpPr>
          <p:cNvPr id="2279" name="Google Shape;2279;p51"/>
          <p:cNvSpPr txBox="1"/>
          <p:nvPr/>
        </p:nvSpPr>
        <p:spPr>
          <a:xfrm>
            <a:off x="2570313" y="3535425"/>
            <a:ext cx="1482600" cy="45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chivo Light"/>
                <a:ea typeface="Archivo Light"/>
                <a:cs typeface="Archivo Light"/>
                <a:sym typeface="Archivo Light"/>
              </a:rPr>
              <a:t>Mars is a very cold place</a:t>
            </a:r>
            <a:endParaRPr>
              <a:solidFill>
                <a:schemeClr val="dk1"/>
              </a:solidFill>
              <a:latin typeface="Archivo Light"/>
              <a:ea typeface="Archivo Light"/>
              <a:cs typeface="Archivo Light"/>
              <a:sym typeface="Archivo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3" name="Shape 2283"/>
        <p:cNvGrpSpPr/>
        <p:nvPr/>
      </p:nvGrpSpPr>
      <p:grpSpPr>
        <a:xfrm>
          <a:off x="0" y="0"/>
          <a:ext cx="0" cy="0"/>
          <a:chOff x="0" y="0"/>
          <a:chExt cx="0" cy="0"/>
        </a:xfrm>
      </p:grpSpPr>
      <p:sp>
        <p:nvSpPr>
          <p:cNvPr id="2284" name="Google Shape;2284;p52"/>
          <p:cNvSpPr txBox="1"/>
          <p:nvPr>
            <p:ph type="title"/>
          </p:nvPr>
        </p:nvSpPr>
        <p:spPr>
          <a:xfrm>
            <a:off x="5434200" y="1666013"/>
            <a:ext cx="2996700" cy="50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2285" name="Google Shape;2285;p52"/>
          <p:cNvSpPr txBox="1"/>
          <p:nvPr>
            <p:ph idx="1" type="subTitle"/>
          </p:nvPr>
        </p:nvSpPr>
        <p:spPr>
          <a:xfrm>
            <a:off x="5434200" y="2173388"/>
            <a:ext cx="2996700" cy="130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a:t>
            </a:r>
            <a:r>
              <a:rPr b="1" lang="en">
                <a:solidFill>
                  <a:schemeClr val="accent1"/>
                </a:solidFill>
                <a:latin typeface="Archivo"/>
                <a:ea typeface="Archivo"/>
                <a:cs typeface="Archivo"/>
                <a:sym typeface="Archivo"/>
              </a:rPr>
              <a:t>“Replace image”</a:t>
            </a:r>
            <a:endParaRPr b="1">
              <a:solidFill>
                <a:schemeClr val="accent1"/>
              </a:solidFill>
              <a:latin typeface="Archivo"/>
              <a:ea typeface="Archivo"/>
              <a:cs typeface="Archivo"/>
              <a:sym typeface="Archivo"/>
            </a:endParaRPr>
          </a:p>
        </p:txBody>
      </p:sp>
      <p:sp>
        <p:nvSpPr>
          <p:cNvPr id="2286" name="Google Shape;2286;p52"/>
          <p:cNvSpPr/>
          <p:nvPr/>
        </p:nvSpPr>
        <p:spPr>
          <a:xfrm>
            <a:off x="713098" y="1137398"/>
            <a:ext cx="4127954" cy="2868696"/>
          </a:xfrm>
          <a:custGeom>
            <a:rect b="b" l="l" r="r" t="t"/>
            <a:pathLst>
              <a:path extrusionOk="0" h="198560" w="285721">
                <a:moveTo>
                  <a:pt x="4894" y="1"/>
                </a:moveTo>
                <a:cubicBezTo>
                  <a:pt x="2320" y="1"/>
                  <a:pt x="0" y="2065"/>
                  <a:pt x="0" y="4901"/>
                </a:cubicBezTo>
                <a:lnTo>
                  <a:pt x="0" y="193405"/>
                </a:lnTo>
                <a:cubicBezTo>
                  <a:pt x="0" y="196239"/>
                  <a:pt x="2320" y="198560"/>
                  <a:pt x="4894" y="198560"/>
                </a:cubicBezTo>
                <a:lnTo>
                  <a:pt x="281292" y="198560"/>
                </a:lnTo>
                <a:cubicBezTo>
                  <a:pt x="283867" y="198560"/>
                  <a:pt x="285720" y="196239"/>
                  <a:pt x="285720" y="193405"/>
                </a:cubicBezTo>
                <a:lnTo>
                  <a:pt x="285719" y="4901"/>
                </a:lnTo>
                <a:cubicBezTo>
                  <a:pt x="285719" y="2065"/>
                  <a:pt x="283865" y="1"/>
                  <a:pt x="281292" y="1"/>
                </a:cubicBezTo>
                <a:close/>
              </a:path>
            </a:pathLst>
          </a:custGeom>
          <a:solidFill>
            <a:schemeClr val="accent2"/>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2"/>
          <p:cNvSpPr/>
          <p:nvPr/>
        </p:nvSpPr>
        <p:spPr>
          <a:xfrm>
            <a:off x="891900" y="3589500"/>
            <a:ext cx="3733942" cy="21801"/>
          </a:xfrm>
          <a:custGeom>
            <a:rect b="b" l="l" r="r" t="t"/>
            <a:pathLst>
              <a:path extrusionOk="0" h="1444" w="258897">
                <a:moveTo>
                  <a:pt x="0" y="0"/>
                </a:moveTo>
                <a:lnTo>
                  <a:pt x="0" y="1443"/>
                </a:lnTo>
                <a:lnTo>
                  <a:pt x="258897" y="1443"/>
                </a:lnTo>
                <a:lnTo>
                  <a:pt x="2588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2"/>
          <p:cNvSpPr/>
          <p:nvPr/>
        </p:nvSpPr>
        <p:spPr>
          <a:xfrm>
            <a:off x="891900" y="3589500"/>
            <a:ext cx="1422902" cy="21801"/>
          </a:xfrm>
          <a:custGeom>
            <a:rect b="b" l="l" r="r" t="t"/>
            <a:pathLst>
              <a:path extrusionOk="0" h="1444" w="105733">
                <a:moveTo>
                  <a:pt x="0" y="0"/>
                </a:moveTo>
                <a:lnTo>
                  <a:pt x="0" y="1443"/>
                </a:lnTo>
                <a:lnTo>
                  <a:pt x="105732" y="1443"/>
                </a:lnTo>
                <a:lnTo>
                  <a:pt x="10573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2"/>
          <p:cNvSpPr/>
          <p:nvPr/>
        </p:nvSpPr>
        <p:spPr>
          <a:xfrm>
            <a:off x="1540099" y="3710665"/>
            <a:ext cx="103457" cy="145543"/>
          </a:xfrm>
          <a:custGeom>
            <a:rect b="b" l="l" r="r" t="t"/>
            <a:pathLst>
              <a:path extrusionOk="0" h="9645" w="6856">
                <a:moveTo>
                  <a:pt x="0" y="0"/>
                </a:moveTo>
                <a:lnTo>
                  <a:pt x="0" y="9644"/>
                </a:lnTo>
                <a:lnTo>
                  <a:pt x="6855" y="482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2"/>
          <p:cNvSpPr/>
          <p:nvPr/>
        </p:nvSpPr>
        <p:spPr>
          <a:xfrm>
            <a:off x="1661498" y="3710665"/>
            <a:ext cx="24235" cy="145543"/>
          </a:xfrm>
          <a:custGeom>
            <a:rect b="b" l="l" r="r" t="t"/>
            <a:pathLst>
              <a:path extrusionOk="0" h="9645" w="1606">
                <a:moveTo>
                  <a:pt x="1" y="0"/>
                </a:moveTo>
                <a:lnTo>
                  <a:pt x="1" y="9644"/>
                </a:lnTo>
                <a:lnTo>
                  <a:pt x="1605" y="9644"/>
                </a:lnTo>
                <a:lnTo>
                  <a:pt x="16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2"/>
          <p:cNvSpPr/>
          <p:nvPr/>
        </p:nvSpPr>
        <p:spPr>
          <a:xfrm>
            <a:off x="1246523" y="3710665"/>
            <a:ext cx="103487" cy="145543"/>
          </a:xfrm>
          <a:custGeom>
            <a:rect b="b" l="l" r="r" t="t"/>
            <a:pathLst>
              <a:path extrusionOk="0" h="9645" w="6858">
                <a:moveTo>
                  <a:pt x="1" y="0"/>
                </a:moveTo>
                <a:lnTo>
                  <a:pt x="1" y="9644"/>
                </a:lnTo>
                <a:lnTo>
                  <a:pt x="6857" y="4822"/>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2"/>
          <p:cNvSpPr/>
          <p:nvPr/>
        </p:nvSpPr>
        <p:spPr>
          <a:xfrm>
            <a:off x="952977" y="3710665"/>
            <a:ext cx="103472" cy="145543"/>
          </a:xfrm>
          <a:custGeom>
            <a:rect b="b" l="l" r="r" t="t"/>
            <a:pathLst>
              <a:path extrusionOk="0" h="9645" w="6857">
                <a:moveTo>
                  <a:pt x="6857" y="0"/>
                </a:moveTo>
                <a:lnTo>
                  <a:pt x="0" y="4822"/>
                </a:lnTo>
                <a:lnTo>
                  <a:pt x="6857" y="9644"/>
                </a:lnTo>
                <a:lnTo>
                  <a:pt x="68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2"/>
          <p:cNvSpPr/>
          <p:nvPr/>
        </p:nvSpPr>
        <p:spPr>
          <a:xfrm>
            <a:off x="910800" y="3710665"/>
            <a:ext cx="24235" cy="145543"/>
          </a:xfrm>
          <a:custGeom>
            <a:rect b="b" l="l" r="r" t="t"/>
            <a:pathLst>
              <a:path extrusionOk="0" h="9645" w="1606">
                <a:moveTo>
                  <a:pt x="0" y="0"/>
                </a:moveTo>
                <a:lnTo>
                  <a:pt x="0" y="9644"/>
                </a:lnTo>
                <a:lnTo>
                  <a:pt x="1605" y="9644"/>
                </a:lnTo>
                <a:lnTo>
                  <a:pt x="16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2"/>
          <p:cNvSpPr/>
          <p:nvPr/>
        </p:nvSpPr>
        <p:spPr>
          <a:xfrm>
            <a:off x="3727222" y="3685404"/>
            <a:ext cx="189108" cy="184988"/>
          </a:xfrm>
          <a:custGeom>
            <a:rect b="b" l="l" r="r" t="t"/>
            <a:pathLst>
              <a:path extrusionOk="0" h="12259" w="12532">
                <a:moveTo>
                  <a:pt x="6266" y="4165"/>
                </a:moveTo>
                <a:cubicBezTo>
                  <a:pt x="7372" y="4165"/>
                  <a:pt x="8275" y="5046"/>
                  <a:pt x="8275" y="6128"/>
                </a:cubicBezTo>
                <a:cubicBezTo>
                  <a:pt x="8275" y="7212"/>
                  <a:pt x="7374" y="8094"/>
                  <a:pt x="6266" y="8094"/>
                </a:cubicBezTo>
                <a:cubicBezTo>
                  <a:pt x="5158" y="8094"/>
                  <a:pt x="4257" y="7212"/>
                  <a:pt x="4257" y="6128"/>
                </a:cubicBezTo>
                <a:cubicBezTo>
                  <a:pt x="4257" y="5046"/>
                  <a:pt x="5159" y="4165"/>
                  <a:pt x="6266" y="4165"/>
                </a:cubicBezTo>
                <a:close/>
                <a:moveTo>
                  <a:pt x="5550" y="0"/>
                </a:moveTo>
                <a:cubicBezTo>
                  <a:pt x="5454" y="0"/>
                  <a:pt x="4829" y="1686"/>
                  <a:pt x="4829" y="1686"/>
                </a:cubicBezTo>
                <a:lnTo>
                  <a:pt x="4064" y="1996"/>
                </a:lnTo>
                <a:cubicBezTo>
                  <a:pt x="4064" y="1996"/>
                  <a:pt x="2509" y="1336"/>
                  <a:pt x="2319" y="1336"/>
                </a:cubicBezTo>
                <a:cubicBezTo>
                  <a:pt x="2310" y="1336"/>
                  <a:pt x="2304" y="1338"/>
                  <a:pt x="2301" y="1340"/>
                </a:cubicBezTo>
                <a:lnTo>
                  <a:pt x="1328" y="2292"/>
                </a:lnTo>
                <a:cubicBezTo>
                  <a:pt x="1261" y="2357"/>
                  <a:pt x="2035" y="3983"/>
                  <a:pt x="2035" y="3983"/>
                </a:cubicBezTo>
                <a:lnTo>
                  <a:pt x="1719" y="4733"/>
                </a:lnTo>
                <a:cubicBezTo>
                  <a:pt x="1719" y="4733"/>
                  <a:pt x="0" y="5394"/>
                  <a:pt x="0" y="5484"/>
                </a:cubicBezTo>
                <a:lnTo>
                  <a:pt x="0" y="6830"/>
                </a:lnTo>
                <a:cubicBezTo>
                  <a:pt x="0" y="6924"/>
                  <a:pt x="1724" y="7537"/>
                  <a:pt x="1724" y="7537"/>
                </a:cubicBezTo>
                <a:lnTo>
                  <a:pt x="2039" y="8285"/>
                </a:lnTo>
                <a:cubicBezTo>
                  <a:pt x="2039" y="8285"/>
                  <a:pt x="1304" y="9944"/>
                  <a:pt x="1369" y="10007"/>
                </a:cubicBezTo>
                <a:lnTo>
                  <a:pt x="2342" y="10961"/>
                </a:lnTo>
                <a:cubicBezTo>
                  <a:pt x="2345" y="10963"/>
                  <a:pt x="2350" y="10964"/>
                  <a:pt x="2358" y="10964"/>
                </a:cubicBezTo>
                <a:cubicBezTo>
                  <a:pt x="2540" y="10964"/>
                  <a:pt x="4069" y="10267"/>
                  <a:pt x="4069" y="10267"/>
                </a:cubicBezTo>
                <a:lnTo>
                  <a:pt x="4836" y="10579"/>
                </a:lnTo>
                <a:cubicBezTo>
                  <a:pt x="4836" y="10579"/>
                  <a:pt x="5513" y="12259"/>
                  <a:pt x="5607" y="12259"/>
                </a:cubicBezTo>
                <a:lnTo>
                  <a:pt x="6983" y="12259"/>
                </a:lnTo>
                <a:cubicBezTo>
                  <a:pt x="7077" y="12259"/>
                  <a:pt x="7704" y="10573"/>
                  <a:pt x="7704" y="10573"/>
                </a:cubicBezTo>
                <a:lnTo>
                  <a:pt x="8471" y="10263"/>
                </a:lnTo>
                <a:cubicBezTo>
                  <a:pt x="8471" y="10263"/>
                  <a:pt x="10025" y="10924"/>
                  <a:pt x="10212" y="10924"/>
                </a:cubicBezTo>
                <a:cubicBezTo>
                  <a:pt x="10220" y="10924"/>
                  <a:pt x="10226" y="10923"/>
                  <a:pt x="10229" y="10920"/>
                </a:cubicBezTo>
                <a:lnTo>
                  <a:pt x="11203" y="9968"/>
                </a:lnTo>
                <a:cubicBezTo>
                  <a:pt x="11271" y="9902"/>
                  <a:pt x="10495" y="8276"/>
                  <a:pt x="10495" y="8276"/>
                </a:cubicBezTo>
                <a:lnTo>
                  <a:pt x="10811" y="7526"/>
                </a:lnTo>
                <a:cubicBezTo>
                  <a:pt x="10811" y="7526"/>
                  <a:pt x="12531" y="6865"/>
                  <a:pt x="12531" y="6773"/>
                </a:cubicBezTo>
                <a:lnTo>
                  <a:pt x="12531" y="5427"/>
                </a:lnTo>
                <a:cubicBezTo>
                  <a:pt x="12531" y="5334"/>
                  <a:pt x="10809" y="4724"/>
                  <a:pt x="10809" y="4724"/>
                </a:cubicBezTo>
                <a:lnTo>
                  <a:pt x="10492" y="3972"/>
                </a:lnTo>
                <a:cubicBezTo>
                  <a:pt x="10492" y="3972"/>
                  <a:pt x="11229" y="2313"/>
                  <a:pt x="11163" y="2249"/>
                </a:cubicBezTo>
                <a:lnTo>
                  <a:pt x="10190" y="1298"/>
                </a:lnTo>
                <a:cubicBezTo>
                  <a:pt x="10187" y="1296"/>
                  <a:pt x="10181" y="1294"/>
                  <a:pt x="10173" y="1294"/>
                </a:cubicBezTo>
                <a:cubicBezTo>
                  <a:pt x="9987" y="1294"/>
                  <a:pt x="8462" y="1991"/>
                  <a:pt x="8462" y="1991"/>
                </a:cubicBezTo>
                <a:lnTo>
                  <a:pt x="7695" y="1682"/>
                </a:lnTo>
                <a:cubicBezTo>
                  <a:pt x="7695" y="1682"/>
                  <a:pt x="7019" y="0"/>
                  <a:pt x="692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2"/>
          <p:cNvSpPr/>
          <p:nvPr/>
        </p:nvSpPr>
        <p:spPr>
          <a:xfrm>
            <a:off x="4050254" y="3705731"/>
            <a:ext cx="215742" cy="141816"/>
          </a:xfrm>
          <a:custGeom>
            <a:rect b="b" l="l" r="r" t="t"/>
            <a:pathLst>
              <a:path extrusionOk="0" h="9398" w="14297">
                <a:moveTo>
                  <a:pt x="13244" y="1052"/>
                </a:moveTo>
                <a:lnTo>
                  <a:pt x="13244" y="8346"/>
                </a:lnTo>
                <a:lnTo>
                  <a:pt x="1053" y="8346"/>
                </a:lnTo>
                <a:lnTo>
                  <a:pt x="1053" y="1052"/>
                </a:lnTo>
                <a:close/>
                <a:moveTo>
                  <a:pt x="0" y="1"/>
                </a:moveTo>
                <a:lnTo>
                  <a:pt x="0" y="9398"/>
                </a:lnTo>
                <a:lnTo>
                  <a:pt x="14296" y="9398"/>
                </a:lnTo>
                <a:lnTo>
                  <a:pt x="1429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2"/>
          <p:cNvSpPr/>
          <p:nvPr/>
        </p:nvSpPr>
        <p:spPr>
          <a:xfrm>
            <a:off x="4497732" y="3690686"/>
            <a:ext cx="70666" cy="70591"/>
          </a:xfrm>
          <a:custGeom>
            <a:rect b="b" l="l" r="r" t="t"/>
            <a:pathLst>
              <a:path extrusionOk="0" h="4678" w="4683">
                <a:moveTo>
                  <a:pt x="1" y="1"/>
                </a:moveTo>
                <a:lnTo>
                  <a:pt x="1" y="1052"/>
                </a:lnTo>
                <a:lnTo>
                  <a:pt x="3630" y="1052"/>
                </a:lnTo>
                <a:lnTo>
                  <a:pt x="3630" y="4678"/>
                </a:lnTo>
                <a:lnTo>
                  <a:pt x="4682" y="4678"/>
                </a:lnTo>
                <a:lnTo>
                  <a:pt x="4682"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2"/>
          <p:cNvSpPr/>
          <p:nvPr/>
        </p:nvSpPr>
        <p:spPr>
          <a:xfrm>
            <a:off x="4396343" y="3690686"/>
            <a:ext cx="70636" cy="70591"/>
          </a:xfrm>
          <a:custGeom>
            <a:rect b="b" l="l" r="r" t="t"/>
            <a:pathLst>
              <a:path extrusionOk="0" h="4678" w="4681">
                <a:moveTo>
                  <a:pt x="1" y="1"/>
                </a:moveTo>
                <a:lnTo>
                  <a:pt x="1" y="4678"/>
                </a:lnTo>
                <a:lnTo>
                  <a:pt x="1053" y="4678"/>
                </a:lnTo>
                <a:lnTo>
                  <a:pt x="1053" y="1052"/>
                </a:lnTo>
                <a:lnTo>
                  <a:pt x="4681" y="1052"/>
                </a:lnTo>
                <a:lnTo>
                  <a:pt x="468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2"/>
          <p:cNvSpPr/>
          <p:nvPr/>
        </p:nvSpPr>
        <p:spPr>
          <a:xfrm>
            <a:off x="4497735" y="3785615"/>
            <a:ext cx="70666" cy="70591"/>
          </a:xfrm>
          <a:custGeom>
            <a:rect b="b" l="l" r="r" t="t"/>
            <a:pathLst>
              <a:path extrusionOk="0" h="4678" w="4683">
                <a:moveTo>
                  <a:pt x="3630" y="0"/>
                </a:moveTo>
                <a:lnTo>
                  <a:pt x="3630" y="3626"/>
                </a:lnTo>
                <a:lnTo>
                  <a:pt x="1" y="3626"/>
                </a:lnTo>
                <a:lnTo>
                  <a:pt x="1" y="4677"/>
                </a:lnTo>
                <a:lnTo>
                  <a:pt x="4682" y="4677"/>
                </a:lnTo>
                <a:lnTo>
                  <a:pt x="468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2"/>
          <p:cNvSpPr/>
          <p:nvPr/>
        </p:nvSpPr>
        <p:spPr>
          <a:xfrm>
            <a:off x="4396345" y="3785615"/>
            <a:ext cx="70636" cy="70591"/>
          </a:xfrm>
          <a:custGeom>
            <a:rect b="b" l="l" r="r" t="t"/>
            <a:pathLst>
              <a:path extrusionOk="0" h="4678" w="4681">
                <a:moveTo>
                  <a:pt x="1" y="0"/>
                </a:moveTo>
                <a:lnTo>
                  <a:pt x="1" y="4677"/>
                </a:lnTo>
                <a:lnTo>
                  <a:pt x="4681" y="4677"/>
                </a:lnTo>
                <a:lnTo>
                  <a:pt x="4681" y="3626"/>
                </a:lnTo>
                <a:lnTo>
                  <a:pt x="1053" y="3626"/>
                </a:lnTo>
                <a:lnTo>
                  <a:pt x="1053"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2"/>
          <p:cNvSpPr/>
          <p:nvPr/>
        </p:nvSpPr>
        <p:spPr>
          <a:xfrm>
            <a:off x="2275790" y="3562285"/>
            <a:ext cx="78015" cy="75043"/>
          </a:xfrm>
          <a:custGeom>
            <a:rect b="b" l="l" r="r" t="t"/>
            <a:pathLst>
              <a:path extrusionOk="0" h="4973" w="5170">
                <a:moveTo>
                  <a:pt x="2684" y="0"/>
                </a:moveTo>
                <a:cubicBezTo>
                  <a:pt x="2683" y="0"/>
                  <a:pt x="2682" y="0"/>
                  <a:pt x="2681" y="0"/>
                </a:cubicBezTo>
                <a:cubicBezTo>
                  <a:pt x="1675" y="0"/>
                  <a:pt x="768" y="607"/>
                  <a:pt x="385" y="1536"/>
                </a:cubicBezTo>
                <a:cubicBezTo>
                  <a:pt x="0" y="2464"/>
                  <a:pt x="213" y="3535"/>
                  <a:pt x="925" y="4246"/>
                </a:cubicBezTo>
                <a:cubicBezTo>
                  <a:pt x="1400" y="4721"/>
                  <a:pt x="2035" y="4973"/>
                  <a:pt x="2682" y="4973"/>
                </a:cubicBezTo>
                <a:cubicBezTo>
                  <a:pt x="3003" y="4973"/>
                  <a:pt x="3328" y="4910"/>
                  <a:pt x="3637" y="4782"/>
                </a:cubicBezTo>
                <a:cubicBezTo>
                  <a:pt x="4565" y="4397"/>
                  <a:pt x="5170" y="3488"/>
                  <a:pt x="5170" y="2482"/>
                </a:cubicBezTo>
                <a:cubicBezTo>
                  <a:pt x="5168" y="1112"/>
                  <a:pt x="4056" y="0"/>
                  <a:pt x="2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01" name="Google Shape;2301;p52"/>
          <p:cNvPicPr preferRelativeResize="0"/>
          <p:nvPr/>
        </p:nvPicPr>
        <p:blipFill rotWithShape="1">
          <a:blip r:embed="rId3">
            <a:alphaModFix/>
          </a:blip>
          <a:srcRect b="0" l="1314" r="1304" t="0"/>
          <a:stretch/>
        </p:blipFill>
        <p:spPr>
          <a:xfrm>
            <a:off x="904881" y="1282922"/>
            <a:ext cx="3734052" cy="2155127"/>
          </a:xfrm>
          <a:prstGeom prst="rect">
            <a:avLst/>
          </a:prstGeom>
          <a:noFill/>
          <a:ln cap="flat" cmpd="sng" w="9525">
            <a:solidFill>
              <a:schemeClr val="accent1"/>
            </a:solidFill>
            <a:prstDash val="solid"/>
            <a:round/>
            <a:headEnd len="sm" w="sm" type="none"/>
            <a:tailEnd len="sm" w="sm" type="none"/>
          </a:ln>
        </p:spPr>
      </p:pic>
      <p:grpSp>
        <p:nvGrpSpPr>
          <p:cNvPr id="2302" name="Google Shape;2302;p52"/>
          <p:cNvGrpSpPr/>
          <p:nvPr/>
        </p:nvGrpSpPr>
        <p:grpSpPr>
          <a:xfrm>
            <a:off x="2242259" y="1871359"/>
            <a:ext cx="1066471" cy="1066442"/>
            <a:chOff x="2884175" y="1668575"/>
            <a:chExt cx="1845425" cy="1845375"/>
          </a:xfrm>
        </p:grpSpPr>
        <p:sp>
          <p:nvSpPr>
            <p:cNvPr id="2303" name="Google Shape;2303;p52"/>
            <p:cNvSpPr/>
            <p:nvPr/>
          </p:nvSpPr>
          <p:spPr>
            <a:xfrm>
              <a:off x="2884175" y="1668575"/>
              <a:ext cx="1845425" cy="1845375"/>
            </a:xfrm>
            <a:custGeom>
              <a:rect b="b" l="l" r="r" t="t"/>
              <a:pathLst>
                <a:path extrusionOk="0" h="73815" w="73817">
                  <a:moveTo>
                    <a:pt x="36909" y="1"/>
                  </a:moveTo>
                  <a:cubicBezTo>
                    <a:pt x="27121" y="1"/>
                    <a:pt x="17732" y="3888"/>
                    <a:pt x="10811" y="10811"/>
                  </a:cubicBezTo>
                  <a:cubicBezTo>
                    <a:pt x="3890" y="17732"/>
                    <a:pt x="1" y="27119"/>
                    <a:pt x="1" y="36908"/>
                  </a:cubicBezTo>
                  <a:cubicBezTo>
                    <a:pt x="1" y="46696"/>
                    <a:pt x="3890" y="56083"/>
                    <a:pt x="10811" y="63005"/>
                  </a:cubicBezTo>
                  <a:cubicBezTo>
                    <a:pt x="17732" y="69926"/>
                    <a:pt x="27121" y="73814"/>
                    <a:pt x="36909" y="73814"/>
                  </a:cubicBezTo>
                  <a:cubicBezTo>
                    <a:pt x="46697" y="73814"/>
                    <a:pt x="56085" y="69926"/>
                    <a:pt x="63006" y="63005"/>
                  </a:cubicBezTo>
                  <a:cubicBezTo>
                    <a:pt x="69927" y="56083"/>
                    <a:pt x="73817" y="46696"/>
                    <a:pt x="73817" y="36908"/>
                  </a:cubicBezTo>
                  <a:cubicBezTo>
                    <a:pt x="73817" y="27119"/>
                    <a:pt x="69927" y="17732"/>
                    <a:pt x="63006" y="10811"/>
                  </a:cubicBezTo>
                  <a:cubicBezTo>
                    <a:pt x="56085" y="3888"/>
                    <a:pt x="46697" y="1"/>
                    <a:pt x="36909" y="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2"/>
            <p:cNvSpPr/>
            <p:nvPr/>
          </p:nvSpPr>
          <p:spPr>
            <a:xfrm>
              <a:off x="3562325" y="2101650"/>
              <a:ext cx="738925" cy="979225"/>
            </a:xfrm>
            <a:custGeom>
              <a:rect b="b" l="l" r="r" t="t"/>
              <a:pathLst>
                <a:path extrusionOk="0" h="39169" w="29557">
                  <a:moveTo>
                    <a:pt x="1" y="0"/>
                  </a:moveTo>
                  <a:lnTo>
                    <a:pt x="1" y="39169"/>
                  </a:lnTo>
                  <a:lnTo>
                    <a:pt x="29556" y="1958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5" name="Google Shape;2305;p52"/>
          <p:cNvGrpSpPr/>
          <p:nvPr/>
        </p:nvGrpSpPr>
        <p:grpSpPr>
          <a:xfrm>
            <a:off x="6142050" y="4373706"/>
            <a:ext cx="1021756" cy="332094"/>
            <a:chOff x="7289663" y="3996131"/>
            <a:chExt cx="1021756" cy="332094"/>
          </a:xfrm>
        </p:grpSpPr>
        <p:sp>
          <p:nvSpPr>
            <p:cNvPr id="2306" name="Google Shape;2306;p52"/>
            <p:cNvSpPr/>
            <p:nvPr/>
          </p:nvSpPr>
          <p:spPr>
            <a:xfrm>
              <a:off x="7289663" y="4044216"/>
              <a:ext cx="1002972" cy="284009"/>
            </a:xfrm>
            <a:custGeom>
              <a:rect b="b" l="l" r="r" t="t"/>
              <a:pathLst>
                <a:path extrusionOk="0" h="12610" w="44532">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2"/>
            <p:cNvSpPr/>
            <p:nvPr/>
          </p:nvSpPr>
          <p:spPr>
            <a:xfrm>
              <a:off x="7308447" y="3996131"/>
              <a:ext cx="1002972" cy="284009"/>
            </a:xfrm>
            <a:custGeom>
              <a:rect b="b" l="l" r="r" t="t"/>
              <a:pathLst>
                <a:path extrusionOk="0" h="12610" w="44532">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2"/>
            <p:cNvSpPr/>
            <p:nvPr/>
          </p:nvSpPr>
          <p:spPr>
            <a:xfrm>
              <a:off x="7433897" y="4044036"/>
              <a:ext cx="209639" cy="188175"/>
            </a:xfrm>
            <a:custGeom>
              <a:rect b="b" l="l" r="r" t="t"/>
              <a:pathLst>
                <a:path extrusionOk="0" h="8355" w="9308">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2"/>
            <p:cNvSpPr/>
            <p:nvPr/>
          </p:nvSpPr>
          <p:spPr>
            <a:xfrm>
              <a:off x="7705879" y="4044689"/>
              <a:ext cx="208108" cy="187612"/>
            </a:xfrm>
            <a:custGeom>
              <a:rect b="b" l="l" r="r" t="t"/>
              <a:pathLst>
                <a:path extrusionOk="0" h="8330" w="924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2"/>
            <p:cNvSpPr/>
            <p:nvPr/>
          </p:nvSpPr>
          <p:spPr>
            <a:xfrm>
              <a:off x="7979347" y="4043856"/>
              <a:ext cx="206621" cy="187793"/>
            </a:xfrm>
            <a:custGeom>
              <a:rect b="b" l="l" r="r" t="t"/>
              <a:pathLst>
                <a:path extrusionOk="0" h="8338" w="9174">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1" name="Google Shape;2311;p52"/>
          <p:cNvGrpSpPr/>
          <p:nvPr/>
        </p:nvGrpSpPr>
        <p:grpSpPr>
          <a:xfrm>
            <a:off x="6973248" y="3816122"/>
            <a:ext cx="749797" cy="717499"/>
            <a:chOff x="7847861" y="3178722"/>
            <a:chExt cx="749797" cy="717499"/>
          </a:xfrm>
        </p:grpSpPr>
        <p:sp>
          <p:nvSpPr>
            <p:cNvPr id="2312" name="Google Shape;2312;p52"/>
            <p:cNvSpPr/>
            <p:nvPr/>
          </p:nvSpPr>
          <p:spPr>
            <a:xfrm>
              <a:off x="7847861" y="321403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2"/>
            <p:cNvSpPr/>
            <p:nvPr/>
          </p:nvSpPr>
          <p:spPr>
            <a:xfrm>
              <a:off x="7886937" y="317872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2"/>
            <p:cNvSpPr/>
            <p:nvPr/>
          </p:nvSpPr>
          <p:spPr>
            <a:xfrm>
              <a:off x="7944032" y="3221560"/>
              <a:ext cx="596531" cy="595788"/>
            </a:xfrm>
            <a:custGeom>
              <a:rect b="b" l="l" r="r" t="t"/>
              <a:pathLst>
                <a:path extrusionOk="0" h="26453" w="26486">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2"/>
            <p:cNvSpPr/>
            <p:nvPr/>
          </p:nvSpPr>
          <p:spPr>
            <a:xfrm>
              <a:off x="8146126" y="3430411"/>
              <a:ext cx="394437" cy="387680"/>
            </a:xfrm>
            <a:custGeom>
              <a:rect b="b" l="l" r="r" t="t"/>
              <a:pathLst>
                <a:path extrusionOk="0" h="17213" w="17513">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2"/>
            <p:cNvSpPr/>
            <p:nvPr/>
          </p:nvSpPr>
          <p:spPr>
            <a:xfrm>
              <a:off x="8067230" y="3344758"/>
              <a:ext cx="349369" cy="349369"/>
            </a:xfrm>
            <a:custGeom>
              <a:rect b="b" l="l" r="r" t="t"/>
              <a:pathLst>
                <a:path extrusionOk="0" h="15512" w="15512">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0" name="Shape 2320"/>
        <p:cNvGrpSpPr/>
        <p:nvPr/>
      </p:nvGrpSpPr>
      <p:grpSpPr>
        <a:xfrm>
          <a:off x="0" y="0"/>
          <a:ext cx="0" cy="0"/>
          <a:chOff x="0" y="0"/>
          <a:chExt cx="0" cy="0"/>
        </a:xfrm>
      </p:grpSpPr>
      <p:sp>
        <p:nvSpPr>
          <p:cNvPr id="2321" name="Google Shape;2321;p53"/>
          <p:cNvSpPr/>
          <p:nvPr/>
        </p:nvSpPr>
        <p:spPr>
          <a:xfrm>
            <a:off x="928294" y="1341775"/>
            <a:ext cx="7299900" cy="3056100"/>
          </a:xfrm>
          <a:prstGeom prst="roundRect">
            <a:avLst>
              <a:gd fmla="val 8047" name="adj"/>
            </a:avLst>
          </a:prstGeom>
          <a:solidFill>
            <a:schemeClr val="accent2"/>
          </a:solidFill>
          <a:ln>
            <a:noFill/>
          </a:ln>
          <a:effectLst>
            <a:outerShdw rotWithShape="0" algn="bl" dir="7860000" dist="161925">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3"/>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stages</a:t>
            </a:r>
            <a:endParaRPr/>
          </a:p>
        </p:txBody>
      </p:sp>
      <p:graphicFrame>
        <p:nvGraphicFramePr>
          <p:cNvPr id="2323" name="Google Shape;2323;p53"/>
          <p:cNvGraphicFramePr/>
          <p:nvPr/>
        </p:nvGraphicFramePr>
        <p:xfrm>
          <a:off x="1131088" y="1535743"/>
          <a:ext cx="3000000" cy="3000000"/>
        </p:xfrm>
        <a:graphic>
          <a:graphicData uri="http://schemas.openxmlformats.org/drawingml/2006/table">
            <a:tbl>
              <a:tblPr>
                <a:noFill/>
                <a:tableStyleId>{FCA2B964-FA04-413D-AC62-044BDC41B178}</a:tableStyleId>
              </a:tblPr>
              <a:tblGrid>
                <a:gridCol w="1583375"/>
                <a:gridCol w="883075"/>
                <a:gridCol w="883075"/>
                <a:gridCol w="883075"/>
                <a:gridCol w="883075"/>
                <a:gridCol w="883075"/>
                <a:gridCol w="883075"/>
              </a:tblGrid>
              <a:tr h="670175">
                <a:tc>
                  <a:txBody>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Stages</a:t>
                      </a:r>
                      <a:endParaRPr b="1" sz="2000">
                        <a:solidFill>
                          <a:schemeClr val="accent1"/>
                        </a:solidFill>
                        <a:latin typeface="Orbitron"/>
                        <a:ea typeface="Orbitron"/>
                        <a:cs typeface="Orbitron"/>
                        <a:sym typeface="Orbitro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Jan</a:t>
                      </a:r>
                      <a:endParaRPr b="1" sz="2000">
                        <a:solidFill>
                          <a:schemeClr val="accent1"/>
                        </a:solidFill>
                        <a:latin typeface="Orbitron"/>
                        <a:ea typeface="Orbitron"/>
                        <a:cs typeface="Orbitron"/>
                        <a:sym typeface="Orbitro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Feb</a:t>
                      </a:r>
                      <a:endParaRPr b="1" sz="2000">
                        <a:solidFill>
                          <a:schemeClr val="accent1"/>
                        </a:solidFill>
                        <a:latin typeface="Orbitron"/>
                        <a:ea typeface="Orbitron"/>
                        <a:cs typeface="Orbitron"/>
                        <a:sym typeface="Orbitro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Mar</a:t>
                      </a:r>
                      <a:endParaRPr b="1" sz="2000">
                        <a:solidFill>
                          <a:schemeClr val="accent1"/>
                        </a:solidFill>
                        <a:latin typeface="Orbitron"/>
                        <a:ea typeface="Orbitron"/>
                        <a:cs typeface="Orbitron"/>
                        <a:sym typeface="Orbitro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Apr</a:t>
                      </a:r>
                      <a:endParaRPr b="1" sz="2000">
                        <a:solidFill>
                          <a:schemeClr val="accent1"/>
                        </a:solidFill>
                        <a:latin typeface="Orbitron"/>
                        <a:ea typeface="Orbitron"/>
                        <a:cs typeface="Orbitron"/>
                        <a:sym typeface="Orbitro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May</a:t>
                      </a:r>
                      <a:endParaRPr b="1" sz="2000">
                        <a:solidFill>
                          <a:schemeClr val="accent1"/>
                        </a:solidFill>
                        <a:latin typeface="Orbitron"/>
                        <a:ea typeface="Orbitron"/>
                        <a:cs typeface="Orbitron"/>
                        <a:sym typeface="Orbitro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Jun</a:t>
                      </a:r>
                      <a:endParaRPr b="1" sz="2000">
                        <a:solidFill>
                          <a:schemeClr val="accent1"/>
                        </a:solidFill>
                        <a:latin typeface="Orbitron"/>
                        <a:ea typeface="Orbitron"/>
                        <a:cs typeface="Orbitron"/>
                        <a:sym typeface="Orbitro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670175">
                <a:tc>
                  <a:txBody>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Stage 1</a:t>
                      </a:r>
                      <a:endParaRPr b="1" sz="2000">
                        <a:solidFill>
                          <a:schemeClr val="accent1"/>
                        </a:solidFill>
                        <a:latin typeface="Orbitron"/>
                        <a:ea typeface="Orbitron"/>
                        <a:cs typeface="Orbitron"/>
                        <a:sym typeface="Orbitro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70175">
                <a:tc>
                  <a:txBody>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Stage 2</a:t>
                      </a:r>
                      <a:endParaRPr b="1" sz="2000">
                        <a:solidFill>
                          <a:schemeClr val="accent1"/>
                        </a:solidFill>
                        <a:latin typeface="Orbitron"/>
                        <a:ea typeface="Orbitron"/>
                        <a:cs typeface="Orbitron"/>
                        <a:sym typeface="Orbitro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70175">
                <a:tc>
                  <a:txBody>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Stage 3</a:t>
                      </a:r>
                      <a:endParaRPr b="1" sz="2000">
                        <a:solidFill>
                          <a:schemeClr val="accent1"/>
                        </a:solidFill>
                        <a:latin typeface="Orbitron"/>
                        <a:ea typeface="Orbitron"/>
                        <a:cs typeface="Orbitron"/>
                        <a:sym typeface="Orbitro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324" name="Google Shape;2324;p53"/>
          <p:cNvSpPr/>
          <p:nvPr/>
        </p:nvSpPr>
        <p:spPr>
          <a:xfrm>
            <a:off x="2714475" y="2515675"/>
            <a:ext cx="2489400" cy="852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3"/>
          <p:cNvSpPr txBox="1"/>
          <p:nvPr/>
        </p:nvSpPr>
        <p:spPr>
          <a:xfrm>
            <a:off x="2714475" y="2643891"/>
            <a:ext cx="3457800" cy="229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100">
                <a:solidFill>
                  <a:schemeClr val="dk1"/>
                </a:solidFill>
                <a:latin typeface="Archivo Light"/>
                <a:ea typeface="Archivo Light"/>
                <a:cs typeface="Archivo Light"/>
                <a:sym typeface="Archivo Light"/>
              </a:rPr>
              <a:t>Venus has high temperatures</a:t>
            </a:r>
            <a:endParaRPr sz="1100">
              <a:solidFill>
                <a:schemeClr val="dk1"/>
              </a:solidFill>
              <a:latin typeface="Archivo Light"/>
              <a:ea typeface="Archivo Light"/>
              <a:cs typeface="Archivo Light"/>
              <a:sym typeface="Archivo Light"/>
            </a:endParaRPr>
          </a:p>
        </p:txBody>
      </p:sp>
      <p:sp>
        <p:nvSpPr>
          <p:cNvPr id="2326" name="Google Shape;2326;p53"/>
          <p:cNvSpPr txBox="1"/>
          <p:nvPr/>
        </p:nvSpPr>
        <p:spPr>
          <a:xfrm>
            <a:off x="3740622" y="3309008"/>
            <a:ext cx="2748000" cy="229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1"/>
                </a:solidFill>
                <a:latin typeface="Archivo Light"/>
                <a:ea typeface="Archivo Light"/>
                <a:cs typeface="Archivo Light"/>
                <a:sym typeface="Archivo Light"/>
              </a:rPr>
              <a:t>Mars is a very cold place</a:t>
            </a:r>
            <a:endParaRPr sz="1000">
              <a:solidFill>
                <a:schemeClr val="dk1"/>
              </a:solidFill>
              <a:latin typeface="Archivo Light"/>
              <a:ea typeface="Archivo Light"/>
              <a:cs typeface="Archivo Light"/>
              <a:sym typeface="Archivo Light"/>
            </a:endParaRPr>
          </a:p>
        </p:txBody>
      </p:sp>
      <p:sp>
        <p:nvSpPr>
          <p:cNvPr id="2327" name="Google Shape;2327;p53"/>
          <p:cNvSpPr txBox="1"/>
          <p:nvPr/>
        </p:nvSpPr>
        <p:spPr>
          <a:xfrm>
            <a:off x="4572007" y="3974108"/>
            <a:ext cx="3457800" cy="229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1"/>
                </a:solidFill>
                <a:latin typeface="Archivo Light"/>
                <a:ea typeface="Archivo Light"/>
                <a:cs typeface="Archivo Light"/>
                <a:sym typeface="Archivo Light"/>
              </a:rPr>
              <a:t>Jupiter is the biggest planet of them all</a:t>
            </a:r>
            <a:endParaRPr sz="1000">
              <a:solidFill>
                <a:schemeClr val="dk1"/>
              </a:solidFill>
              <a:latin typeface="Archivo Light"/>
              <a:ea typeface="Archivo Light"/>
              <a:cs typeface="Archivo Light"/>
              <a:sym typeface="Archivo Light"/>
            </a:endParaRPr>
          </a:p>
        </p:txBody>
      </p:sp>
      <p:sp>
        <p:nvSpPr>
          <p:cNvPr id="2328" name="Google Shape;2328;p53"/>
          <p:cNvSpPr/>
          <p:nvPr/>
        </p:nvSpPr>
        <p:spPr>
          <a:xfrm>
            <a:off x="3740625" y="3188100"/>
            <a:ext cx="2489400" cy="852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3"/>
          <p:cNvSpPr/>
          <p:nvPr/>
        </p:nvSpPr>
        <p:spPr>
          <a:xfrm>
            <a:off x="4572000" y="3860525"/>
            <a:ext cx="3441000" cy="852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3" name="Shape 1533"/>
        <p:cNvGrpSpPr/>
        <p:nvPr/>
      </p:nvGrpSpPr>
      <p:grpSpPr>
        <a:xfrm>
          <a:off x="0" y="0"/>
          <a:ext cx="0" cy="0"/>
          <a:chOff x="0" y="0"/>
          <a:chExt cx="0" cy="0"/>
        </a:xfrm>
      </p:grpSpPr>
      <p:sp>
        <p:nvSpPr>
          <p:cNvPr id="1534" name="Google Shape;1534;p36"/>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chemeClr val="accent1"/>
                </a:solidFill>
              </a:rPr>
              <a:t>C</a:t>
            </a:r>
            <a:r>
              <a:rPr lang="en" sz="3200">
                <a:solidFill>
                  <a:schemeClr val="accent1"/>
                </a:solidFill>
              </a:rPr>
              <a:t>ontents of this template</a:t>
            </a:r>
            <a:endParaRPr sz="3200">
              <a:solidFill>
                <a:schemeClr val="accent1"/>
              </a:solidFill>
            </a:endParaRPr>
          </a:p>
        </p:txBody>
      </p:sp>
      <p:sp>
        <p:nvSpPr>
          <p:cNvPr id="1535" name="Google Shape;1535;p36"/>
          <p:cNvSpPr txBox="1"/>
          <p:nvPr>
            <p:ph idx="1" type="body"/>
          </p:nvPr>
        </p:nvSpPr>
        <p:spPr>
          <a:xfrm>
            <a:off x="720000" y="1215750"/>
            <a:ext cx="7704000" cy="4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This is a slide structure based on a</a:t>
            </a:r>
            <a:r>
              <a:rPr b="1" lang="en">
                <a:solidFill>
                  <a:schemeClr val="accent1"/>
                </a:solidFill>
              </a:rPr>
              <a:t> project proposal </a:t>
            </a:r>
            <a:r>
              <a:rPr b="1" lang="en"/>
              <a:t>presentation</a:t>
            </a:r>
            <a:endParaRPr b="1"/>
          </a:p>
          <a:p>
            <a:pPr indent="0" lvl="0" marL="0" rtl="0" algn="l">
              <a:spcBef>
                <a:spcPts val="0"/>
              </a:spcBef>
              <a:spcAft>
                <a:spcPts val="0"/>
              </a:spcAft>
              <a:buNone/>
            </a:pPr>
            <a:r>
              <a:rPr lang="en"/>
              <a:t>You can delete this slide when you’re done editing the presentation</a:t>
            </a:r>
            <a:endParaRPr/>
          </a:p>
        </p:txBody>
      </p:sp>
      <p:graphicFrame>
        <p:nvGraphicFramePr>
          <p:cNvPr id="1536" name="Google Shape;1536;p36"/>
          <p:cNvGraphicFramePr/>
          <p:nvPr/>
        </p:nvGraphicFramePr>
        <p:xfrm>
          <a:off x="713225" y="1767225"/>
          <a:ext cx="3000000" cy="3000000"/>
        </p:xfrm>
        <a:graphic>
          <a:graphicData uri="http://schemas.openxmlformats.org/drawingml/2006/table">
            <a:tbl>
              <a:tblPr>
                <a:noFill/>
                <a:tableStyleId>{FCA2B964-FA04-413D-AC62-044BDC41B178}</a:tableStyleId>
              </a:tblPr>
              <a:tblGrid>
                <a:gridCol w="2278175"/>
                <a:gridCol w="5439325"/>
              </a:tblGrid>
              <a:tr h="378425">
                <a:tc>
                  <a:txBody>
                    <a:bodyPr/>
                    <a:lstStyle/>
                    <a:p>
                      <a:pPr indent="0" lvl="0" marL="0" rtl="0" algn="l">
                        <a:spcBef>
                          <a:spcPts val="0"/>
                        </a:spcBef>
                        <a:spcAft>
                          <a:spcPts val="0"/>
                        </a:spcAft>
                        <a:buNone/>
                      </a:pPr>
                      <a:r>
                        <a:rPr b="1" lang="en" sz="1100">
                          <a:solidFill>
                            <a:schemeClr val="accent1"/>
                          </a:solidFill>
                          <a:uFill>
                            <a:noFill/>
                          </a:uFill>
                          <a:latin typeface="Archivo"/>
                          <a:ea typeface="Archivo"/>
                          <a:cs typeface="Archivo"/>
                          <a:sym typeface="Archivo"/>
                          <a:hlinkClick action="ppaction://hlinksldjump" r:id="rId3">
                            <a:extLst>
                              <a:ext uri="{A12FA001-AC4F-418D-AE19-62706E023703}">
                                <ahyp:hlinkClr val="tx"/>
                              </a:ext>
                            </a:extLst>
                          </a:hlinkClick>
                        </a:rPr>
                        <a:t>Fonts</a:t>
                      </a:r>
                      <a:endParaRPr b="1" sz="1100">
                        <a:solidFill>
                          <a:schemeClr val="accent1"/>
                        </a:solidFill>
                        <a:latin typeface="Archivo"/>
                        <a:ea typeface="Archivo"/>
                        <a:cs typeface="Archivo"/>
                        <a:sym typeface="Archiv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rchivo Light"/>
                          <a:ea typeface="Archivo Light"/>
                          <a:cs typeface="Archivo Light"/>
                          <a:sym typeface="Archivo Light"/>
                        </a:rPr>
                        <a:t>To view this template correctly in PowerPoint, download and install the fonts we used</a:t>
                      </a:r>
                      <a:endParaRPr sz="1100">
                        <a:solidFill>
                          <a:schemeClr val="dk1"/>
                        </a:solidFill>
                        <a:latin typeface="Archivo Light"/>
                        <a:ea typeface="Archivo Light"/>
                        <a:cs typeface="Archivo Light"/>
                        <a:sym typeface="Archivo Light"/>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78425">
                <a:tc>
                  <a:txBody>
                    <a:bodyPr/>
                    <a:lstStyle/>
                    <a:p>
                      <a:pPr indent="0" lvl="0" marL="0" rtl="0" algn="l">
                        <a:spcBef>
                          <a:spcPts val="0"/>
                        </a:spcBef>
                        <a:spcAft>
                          <a:spcPts val="0"/>
                        </a:spcAft>
                        <a:buNone/>
                      </a:pPr>
                      <a:r>
                        <a:rPr b="1" lang="en" sz="1100">
                          <a:solidFill>
                            <a:schemeClr val="accent1"/>
                          </a:solidFill>
                          <a:uFill>
                            <a:noFill/>
                          </a:uFill>
                          <a:latin typeface="Archivo"/>
                          <a:ea typeface="Archivo"/>
                          <a:cs typeface="Archivo"/>
                          <a:sym typeface="Archivo"/>
                          <a:hlinkClick action="ppaction://hlinksldjump" r:id="rId4">
                            <a:extLst>
                              <a:ext uri="{A12FA001-AC4F-418D-AE19-62706E023703}">
                                <ahyp:hlinkClr val="tx"/>
                              </a:ext>
                            </a:extLst>
                          </a:hlinkClick>
                        </a:rPr>
                        <a:t>Used</a:t>
                      </a:r>
                      <a:r>
                        <a:rPr b="1" lang="en" sz="1100">
                          <a:solidFill>
                            <a:schemeClr val="accent1"/>
                          </a:solidFill>
                          <a:latin typeface="Archivo"/>
                          <a:ea typeface="Archivo"/>
                          <a:cs typeface="Archivo"/>
                          <a:sym typeface="Archivo"/>
                        </a:rPr>
                        <a:t> </a:t>
                      </a:r>
                      <a:r>
                        <a:rPr b="1" lang="en" sz="1100">
                          <a:solidFill>
                            <a:schemeClr val="dk1"/>
                          </a:solidFill>
                          <a:latin typeface="Archivo"/>
                          <a:ea typeface="Archivo"/>
                          <a:cs typeface="Archivo"/>
                          <a:sym typeface="Archivo"/>
                        </a:rPr>
                        <a:t>and </a:t>
                      </a:r>
                      <a:r>
                        <a:rPr b="1" lang="en" sz="1100">
                          <a:solidFill>
                            <a:schemeClr val="accent1"/>
                          </a:solidFill>
                          <a:uFill>
                            <a:noFill/>
                          </a:uFill>
                          <a:latin typeface="Archivo"/>
                          <a:ea typeface="Archivo"/>
                          <a:cs typeface="Archivo"/>
                          <a:sym typeface="Archivo"/>
                          <a:hlinkClick action="ppaction://hlinksldjump" r:id="rId5">
                            <a:extLst>
                              <a:ext uri="{A12FA001-AC4F-418D-AE19-62706E023703}">
                                <ahyp:hlinkClr val="tx"/>
                              </a:ext>
                            </a:extLst>
                          </a:hlinkClick>
                        </a:rPr>
                        <a:t>alternative</a:t>
                      </a:r>
                      <a:r>
                        <a:rPr b="1" lang="en" sz="1100">
                          <a:solidFill>
                            <a:schemeClr val="accent1"/>
                          </a:solidFill>
                          <a:uFill>
                            <a:noFill/>
                          </a:uFill>
                          <a:latin typeface="Archivo"/>
                          <a:ea typeface="Archivo"/>
                          <a:cs typeface="Archivo"/>
                          <a:sym typeface="Archivo"/>
                          <a:hlinkClick action="ppaction://hlinksldjump" r:id="rId6">
                            <a:extLst>
                              <a:ext uri="{A12FA001-AC4F-418D-AE19-62706E023703}">
                                <ahyp:hlinkClr val="tx"/>
                              </a:ext>
                            </a:extLst>
                          </a:hlinkClick>
                        </a:rPr>
                        <a:t> resources</a:t>
                      </a:r>
                      <a:endParaRPr b="1" sz="1100">
                        <a:solidFill>
                          <a:schemeClr val="accent1"/>
                        </a:solidFill>
                        <a:latin typeface="Archivo"/>
                        <a:ea typeface="Archivo"/>
                        <a:cs typeface="Archivo"/>
                        <a:sym typeface="Archiv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100">
                          <a:solidFill>
                            <a:schemeClr val="dk1"/>
                          </a:solidFill>
                          <a:latin typeface="Archivo Light"/>
                          <a:ea typeface="Archivo Light"/>
                          <a:cs typeface="Archivo Light"/>
                          <a:sym typeface="Archivo Light"/>
                        </a:rPr>
                        <a:t>An assortment of graphic resources that are suitable for use in this presentation</a:t>
                      </a:r>
                      <a:endParaRPr sz="1100">
                        <a:solidFill>
                          <a:schemeClr val="dk1"/>
                        </a:solidFill>
                        <a:latin typeface="Archivo Light"/>
                        <a:ea typeface="Archivo Light"/>
                        <a:cs typeface="Archivo Light"/>
                        <a:sym typeface="Archivo Light"/>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78425">
                <a:tc>
                  <a:txBody>
                    <a:bodyPr/>
                    <a:lstStyle/>
                    <a:p>
                      <a:pPr indent="0" lvl="0" marL="0" rtl="0" algn="l">
                        <a:spcBef>
                          <a:spcPts val="0"/>
                        </a:spcBef>
                        <a:spcAft>
                          <a:spcPts val="0"/>
                        </a:spcAft>
                        <a:buNone/>
                      </a:pPr>
                      <a:r>
                        <a:rPr b="1" lang="en" sz="1100">
                          <a:solidFill>
                            <a:schemeClr val="accent1"/>
                          </a:solidFill>
                          <a:uFill>
                            <a:noFill/>
                          </a:uFill>
                          <a:latin typeface="Archivo"/>
                          <a:ea typeface="Archivo"/>
                          <a:cs typeface="Archivo"/>
                          <a:sym typeface="Archivo"/>
                          <a:hlinkClick action="ppaction://hlinksldjump" r:id="rId7">
                            <a:extLst>
                              <a:ext uri="{A12FA001-AC4F-418D-AE19-62706E023703}">
                                <ahyp:hlinkClr val="tx"/>
                              </a:ext>
                            </a:extLst>
                          </a:hlinkClick>
                        </a:rPr>
                        <a:t>Thanks slide</a:t>
                      </a:r>
                      <a:endParaRPr b="1" sz="1100">
                        <a:solidFill>
                          <a:schemeClr val="accent1"/>
                        </a:solidFill>
                        <a:latin typeface="Archivo"/>
                        <a:ea typeface="Archivo"/>
                        <a:cs typeface="Archivo"/>
                        <a:sym typeface="Archiv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rchivo Light"/>
                          <a:ea typeface="Archivo Light"/>
                          <a:cs typeface="Archivo Light"/>
                          <a:sym typeface="Archivo Light"/>
                        </a:rPr>
                        <a:t>You must keep it so that proper credits for our design are given</a:t>
                      </a:r>
                      <a:endParaRPr sz="1100">
                        <a:solidFill>
                          <a:schemeClr val="dk1"/>
                        </a:solidFill>
                        <a:latin typeface="Archivo Light"/>
                        <a:ea typeface="Archivo Light"/>
                        <a:cs typeface="Archivo Light"/>
                        <a:sym typeface="Archivo Light"/>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78425">
                <a:tc>
                  <a:txBody>
                    <a:bodyPr/>
                    <a:lstStyle/>
                    <a:p>
                      <a:pPr indent="0" lvl="0" marL="0" rtl="0" algn="l">
                        <a:spcBef>
                          <a:spcPts val="0"/>
                        </a:spcBef>
                        <a:spcAft>
                          <a:spcPts val="0"/>
                        </a:spcAft>
                        <a:buNone/>
                      </a:pPr>
                      <a:r>
                        <a:rPr b="1" lang="en" sz="1100">
                          <a:solidFill>
                            <a:schemeClr val="accent1"/>
                          </a:solidFill>
                          <a:uFill>
                            <a:noFill/>
                          </a:uFill>
                          <a:latin typeface="Archivo"/>
                          <a:ea typeface="Archivo"/>
                          <a:cs typeface="Archivo"/>
                          <a:sym typeface="Archivo"/>
                          <a:hlinkClick action="ppaction://hlinksldjump" r:id="rId8">
                            <a:extLst>
                              <a:ext uri="{A12FA001-AC4F-418D-AE19-62706E023703}">
                                <ahyp:hlinkClr val="tx"/>
                              </a:ext>
                            </a:extLst>
                          </a:hlinkClick>
                        </a:rPr>
                        <a:t>Colors</a:t>
                      </a:r>
                      <a:endParaRPr b="1" sz="1100">
                        <a:solidFill>
                          <a:schemeClr val="accent1"/>
                        </a:solidFill>
                        <a:latin typeface="Archivo"/>
                        <a:ea typeface="Archivo"/>
                        <a:cs typeface="Archivo"/>
                        <a:sym typeface="Archiv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rchivo Light"/>
                          <a:ea typeface="Archivo Light"/>
                          <a:cs typeface="Archivo Light"/>
                          <a:sym typeface="Archivo Light"/>
                        </a:rPr>
                        <a:t>All the colors used in this presentation</a:t>
                      </a:r>
                      <a:endParaRPr sz="1100">
                        <a:solidFill>
                          <a:schemeClr val="dk1"/>
                        </a:solidFill>
                        <a:latin typeface="Archivo Light"/>
                        <a:ea typeface="Archivo Light"/>
                        <a:cs typeface="Archivo Light"/>
                        <a:sym typeface="Archivo Light"/>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78425">
                <a:tc>
                  <a:txBody>
                    <a:bodyPr/>
                    <a:lstStyle/>
                    <a:p>
                      <a:pPr indent="0" lvl="0" marL="0" rtl="0" algn="l">
                        <a:spcBef>
                          <a:spcPts val="0"/>
                        </a:spcBef>
                        <a:spcAft>
                          <a:spcPts val="0"/>
                        </a:spcAft>
                        <a:buNone/>
                      </a:pPr>
                      <a:r>
                        <a:rPr b="1" lang="en" sz="1100">
                          <a:solidFill>
                            <a:schemeClr val="accent1"/>
                          </a:solidFill>
                          <a:uFill>
                            <a:noFill/>
                          </a:uFill>
                          <a:latin typeface="Archivo"/>
                          <a:ea typeface="Archivo"/>
                          <a:cs typeface="Archivo"/>
                          <a:sym typeface="Archivo"/>
                          <a:hlinkClick action="ppaction://hlinksldjump" r:id="rId9">
                            <a:extLst>
                              <a:ext uri="{A12FA001-AC4F-418D-AE19-62706E023703}">
                                <ahyp:hlinkClr val="tx"/>
                              </a:ext>
                            </a:extLst>
                          </a:hlinkClick>
                        </a:rPr>
                        <a:t>Infographic resources</a:t>
                      </a:r>
                      <a:endParaRPr b="1" sz="1100">
                        <a:solidFill>
                          <a:schemeClr val="accent1"/>
                        </a:solidFill>
                        <a:latin typeface="Archivo"/>
                        <a:ea typeface="Archivo"/>
                        <a:cs typeface="Archivo"/>
                        <a:sym typeface="Archiv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Archivo Light"/>
                          <a:ea typeface="Archivo Light"/>
                          <a:cs typeface="Archivo Light"/>
                          <a:sym typeface="Archivo Light"/>
                        </a:rPr>
                        <a:t>These can be used in the template, and their size and color can be edited</a:t>
                      </a:r>
                      <a:endParaRPr sz="1100">
                        <a:solidFill>
                          <a:schemeClr val="dk1"/>
                        </a:solidFill>
                        <a:latin typeface="Archivo Light"/>
                        <a:ea typeface="Archivo Light"/>
                        <a:cs typeface="Archivo Light"/>
                        <a:sym typeface="Archivo Light"/>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78425">
                <a:tc>
                  <a:txBody>
                    <a:bodyPr/>
                    <a:lstStyle/>
                    <a:p>
                      <a:pPr indent="0" lvl="0" marL="0" rtl="0" algn="l">
                        <a:spcBef>
                          <a:spcPts val="0"/>
                        </a:spcBef>
                        <a:spcAft>
                          <a:spcPts val="0"/>
                        </a:spcAft>
                        <a:buNone/>
                      </a:pPr>
                      <a:r>
                        <a:rPr b="1" lang="en" sz="1100">
                          <a:solidFill>
                            <a:schemeClr val="accent1"/>
                          </a:solidFill>
                          <a:uFill>
                            <a:noFill/>
                          </a:uFill>
                          <a:latin typeface="Archivo"/>
                          <a:ea typeface="Archivo"/>
                          <a:cs typeface="Archivo"/>
                          <a:sym typeface="Archivo"/>
                          <a:hlinkClick action="ppaction://hlinksldjump" r:id="rId10">
                            <a:extLst>
                              <a:ext uri="{A12FA001-AC4F-418D-AE19-62706E023703}">
                                <ahyp:hlinkClr val="tx"/>
                              </a:ext>
                            </a:extLst>
                          </a:hlinkClick>
                        </a:rPr>
                        <a:t>Customizable icons</a:t>
                      </a:r>
                      <a:endParaRPr b="1" sz="1100">
                        <a:solidFill>
                          <a:schemeClr val="accent1"/>
                        </a:solidFill>
                        <a:latin typeface="Archivo"/>
                        <a:ea typeface="Archivo"/>
                        <a:cs typeface="Archivo"/>
                        <a:sym typeface="Archiv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rchivo Light"/>
                          <a:ea typeface="Archivo Light"/>
                          <a:cs typeface="Archivo Light"/>
                          <a:sym typeface="Archivo Light"/>
                        </a:rPr>
                        <a:t>They are sorted by theme so you can use them in all kinds of presentations</a:t>
                      </a:r>
                      <a:endParaRPr sz="1100">
                        <a:solidFill>
                          <a:schemeClr val="dk1"/>
                        </a:solidFill>
                        <a:latin typeface="Archivo Light"/>
                        <a:ea typeface="Archivo Light"/>
                        <a:cs typeface="Archivo Light"/>
                        <a:sym typeface="Archivo Light"/>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1537" name="Google Shape;1537;p36"/>
          <p:cNvSpPr txBox="1"/>
          <p:nvPr/>
        </p:nvSpPr>
        <p:spPr>
          <a:xfrm>
            <a:off x="966475" y="4036800"/>
            <a:ext cx="30000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Archivo Light"/>
                <a:ea typeface="Archivo Light"/>
                <a:cs typeface="Archivo Light"/>
                <a:sym typeface="Archivo Light"/>
              </a:rPr>
              <a:t>For more info:</a:t>
            </a:r>
            <a:br>
              <a:rPr lang="en" sz="700">
                <a:solidFill>
                  <a:schemeClr val="dk1"/>
                </a:solidFill>
                <a:latin typeface="Archivo Light"/>
                <a:ea typeface="Archivo Light"/>
                <a:cs typeface="Archivo Light"/>
                <a:sym typeface="Archivo Light"/>
              </a:rPr>
            </a:br>
            <a:r>
              <a:rPr lang="en" sz="1100">
                <a:solidFill>
                  <a:schemeClr val="dk1"/>
                </a:solidFill>
                <a:uFill>
                  <a:noFill/>
                </a:uFill>
                <a:latin typeface="Archivo Light"/>
                <a:ea typeface="Archivo Light"/>
                <a:cs typeface="Archivo Light"/>
                <a:sym typeface="Archivo Light"/>
                <a:hlinkClick r:id="rId11">
                  <a:extLst>
                    <a:ext uri="{A12FA001-AC4F-418D-AE19-62706E023703}">
                      <ahyp:hlinkClr val="tx"/>
                    </a:ext>
                  </a:extLst>
                </a:hlinkClick>
              </a:rPr>
              <a:t>SLIDESGO </a:t>
            </a:r>
            <a:r>
              <a:rPr lang="en" sz="1100">
                <a:solidFill>
                  <a:schemeClr val="dk1"/>
                </a:solidFill>
                <a:latin typeface="Archivo Light"/>
                <a:ea typeface="Archivo Light"/>
                <a:cs typeface="Archivo Light"/>
                <a:sym typeface="Archivo Light"/>
              </a:rPr>
              <a:t> |  </a:t>
            </a:r>
            <a:r>
              <a:rPr lang="en" sz="1100">
                <a:solidFill>
                  <a:schemeClr val="dk1"/>
                </a:solidFill>
                <a:uFill>
                  <a:noFill/>
                </a:uFill>
                <a:latin typeface="Archivo Light"/>
                <a:ea typeface="Archivo Light"/>
                <a:cs typeface="Archivo Light"/>
                <a:sym typeface="Archivo Light"/>
                <a:hlinkClick r:id="rId12">
                  <a:extLst>
                    <a:ext uri="{A12FA001-AC4F-418D-AE19-62706E023703}">
                      <ahyp:hlinkClr val="tx"/>
                    </a:ext>
                  </a:extLst>
                </a:hlinkClick>
              </a:rPr>
              <a:t>SLIDESGO SCHOOL</a:t>
            </a:r>
            <a:r>
              <a:rPr lang="en" sz="1100">
                <a:solidFill>
                  <a:schemeClr val="dk1"/>
                </a:solidFill>
                <a:latin typeface="Archivo Light"/>
                <a:ea typeface="Archivo Light"/>
                <a:cs typeface="Archivo Light"/>
                <a:sym typeface="Archivo Light"/>
              </a:rPr>
              <a:t>  |  </a:t>
            </a:r>
            <a:r>
              <a:rPr lang="en" sz="1100">
                <a:solidFill>
                  <a:schemeClr val="dk1"/>
                </a:solidFill>
                <a:uFill>
                  <a:noFill/>
                </a:uFill>
                <a:latin typeface="Archivo Light"/>
                <a:ea typeface="Archivo Light"/>
                <a:cs typeface="Archivo Light"/>
                <a:sym typeface="Archivo Light"/>
                <a:hlinkClick r:id="rId13">
                  <a:extLst>
                    <a:ext uri="{A12FA001-AC4F-418D-AE19-62706E023703}">
                      <ahyp:hlinkClr val="tx"/>
                    </a:ext>
                  </a:extLst>
                </a:hlinkClick>
              </a:rPr>
              <a:t>FAQS</a:t>
            </a:r>
            <a:endParaRPr sz="1600">
              <a:solidFill>
                <a:schemeClr val="dk1"/>
              </a:solidFill>
              <a:latin typeface="Archivo Light"/>
              <a:ea typeface="Archivo Light"/>
              <a:cs typeface="Archivo Light"/>
              <a:sym typeface="Archivo Light"/>
            </a:endParaRPr>
          </a:p>
        </p:txBody>
      </p:sp>
      <p:sp>
        <p:nvSpPr>
          <p:cNvPr id="1538" name="Google Shape;1538;p36"/>
          <p:cNvSpPr txBox="1"/>
          <p:nvPr/>
        </p:nvSpPr>
        <p:spPr>
          <a:xfrm>
            <a:off x="4453650" y="4036800"/>
            <a:ext cx="37608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Archivo Light"/>
                <a:ea typeface="Archivo Light"/>
                <a:cs typeface="Archivo Light"/>
                <a:sym typeface="Archivo Light"/>
              </a:rPr>
              <a:t>You can visit our sister </a:t>
            </a:r>
            <a:r>
              <a:rPr lang="en" sz="900">
                <a:solidFill>
                  <a:schemeClr val="dk1"/>
                </a:solidFill>
                <a:latin typeface="Archivo Light"/>
                <a:ea typeface="Archivo Light"/>
                <a:cs typeface="Archivo Light"/>
                <a:sym typeface="Archivo Light"/>
              </a:rPr>
              <a:t>projects</a:t>
            </a:r>
            <a:r>
              <a:rPr lang="en" sz="900">
                <a:solidFill>
                  <a:schemeClr val="dk1"/>
                </a:solidFill>
                <a:latin typeface="Archivo Light"/>
                <a:ea typeface="Archivo Light"/>
                <a:cs typeface="Archivo Light"/>
                <a:sym typeface="Archivo Light"/>
              </a:rPr>
              <a:t>:</a:t>
            </a:r>
            <a:br>
              <a:rPr lang="en" sz="700">
                <a:solidFill>
                  <a:schemeClr val="dk1"/>
                </a:solidFill>
                <a:latin typeface="Archivo Light"/>
                <a:ea typeface="Archivo Light"/>
                <a:cs typeface="Archivo Light"/>
                <a:sym typeface="Archivo Light"/>
              </a:rPr>
            </a:br>
            <a:r>
              <a:rPr lang="en" sz="1100">
                <a:solidFill>
                  <a:schemeClr val="dk1"/>
                </a:solidFill>
                <a:uFill>
                  <a:noFill/>
                </a:uFill>
                <a:latin typeface="Archivo Light"/>
                <a:ea typeface="Archivo Light"/>
                <a:cs typeface="Archivo Light"/>
                <a:sym typeface="Archivo Light"/>
                <a:hlinkClick r:id="rId14">
                  <a:extLst>
                    <a:ext uri="{A12FA001-AC4F-418D-AE19-62706E023703}">
                      <ahyp:hlinkClr val="tx"/>
                    </a:ext>
                  </a:extLst>
                </a:hlinkClick>
              </a:rPr>
              <a:t>FREEPIK</a:t>
            </a:r>
            <a:r>
              <a:rPr lang="en" sz="1100">
                <a:solidFill>
                  <a:schemeClr val="dk1"/>
                </a:solidFill>
                <a:latin typeface="Archivo Light"/>
                <a:ea typeface="Archivo Light"/>
                <a:cs typeface="Archivo Light"/>
                <a:sym typeface="Archivo Light"/>
              </a:rPr>
              <a:t> | </a:t>
            </a:r>
            <a:r>
              <a:rPr lang="en" sz="1100">
                <a:solidFill>
                  <a:schemeClr val="dk1"/>
                </a:solidFill>
                <a:uFill>
                  <a:noFill/>
                </a:uFill>
                <a:latin typeface="Archivo Light"/>
                <a:ea typeface="Archivo Light"/>
                <a:cs typeface="Archivo Light"/>
                <a:sym typeface="Archivo Light"/>
                <a:hlinkClick r:id="rId15">
                  <a:extLst>
                    <a:ext uri="{A12FA001-AC4F-418D-AE19-62706E023703}">
                      <ahyp:hlinkClr val="tx"/>
                    </a:ext>
                  </a:extLst>
                </a:hlinkClick>
              </a:rPr>
              <a:t>FLATICON</a:t>
            </a:r>
            <a:r>
              <a:rPr lang="en" sz="1100">
                <a:solidFill>
                  <a:schemeClr val="dk1"/>
                </a:solidFill>
                <a:latin typeface="Archivo Light"/>
                <a:ea typeface="Archivo Light"/>
                <a:cs typeface="Archivo Light"/>
                <a:sym typeface="Archivo Light"/>
              </a:rPr>
              <a:t> | </a:t>
            </a:r>
            <a:r>
              <a:rPr lang="en" sz="1100">
                <a:solidFill>
                  <a:schemeClr val="dk1"/>
                </a:solidFill>
                <a:uFill>
                  <a:noFill/>
                </a:uFill>
                <a:latin typeface="Archivo Light"/>
                <a:ea typeface="Archivo Light"/>
                <a:cs typeface="Archivo Light"/>
                <a:sym typeface="Archivo Light"/>
                <a:hlinkClick r:id="rId16">
                  <a:extLst>
                    <a:ext uri="{A12FA001-AC4F-418D-AE19-62706E023703}">
                      <ahyp:hlinkClr val="tx"/>
                    </a:ext>
                  </a:extLst>
                </a:hlinkClick>
              </a:rPr>
              <a:t>STORYSET</a:t>
            </a:r>
            <a:r>
              <a:rPr lang="en" sz="1100">
                <a:solidFill>
                  <a:schemeClr val="dk1"/>
                </a:solidFill>
                <a:latin typeface="Archivo Light"/>
                <a:ea typeface="Archivo Light"/>
                <a:cs typeface="Archivo Light"/>
                <a:sym typeface="Archivo Light"/>
              </a:rPr>
              <a:t> | </a:t>
            </a:r>
            <a:r>
              <a:rPr lang="en" sz="1100">
                <a:solidFill>
                  <a:schemeClr val="dk1"/>
                </a:solidFill>
                <a:uFill>
                  <a:noFill/>
                </a:uFill>
                <a:latin typeface="Archivo Light"/>
                <a:ea typeface="Archivo Light"/>
                <a:cs typeface="Archivo Light"/>
                <a:sym typeface="Archivo Light"/>
                <a:hlinkClick r:id="rId17">
                  <a:extLst>
                    <a:ext uri="{A12FA001-AC4F-418D-AE19-62706E023703}">
                      <ahyp:hlinkClr val="tx"/>
                    </a:ext>
                  </a:extLst>
                </a:hlinkClick>
              </a:rPr>
              <a:t>WEPIK </a:t>
            </a:r>
            <a:r>
              <a:rPr lang="en" sz="1100">
                <a:solidFill>
                  <a:schemeClr val="dk1"/>
                </a:solidFill>
                <a:latin typeface="Archivo Light"/>
                <a:ea typeface="Archivo Light"/>
                <a:cs typeface="Archivo Light"/>
                <a:sym typeface="Archivo Light"/>
              </a:rPr>
              <a:t>| </a:t>
            </a:r>
            <a:r>
              <a:rPr lang="en" sz="1100">
                <a:solidFill>
                  <a:schemeClr val="dk1"/>
                </a:solidFill>
                <a:uFill>
                  <a:noFill/>
                </a:uFill>
                <a:latin typeface="Archivo Light"/>
                <a:ea typeface="Archivo Light"/>
                <a:cs typeface="Archivo Light"/>
                <a:sym typeface="Archivo Light"/>
                <a:hlinkClick r:id="rId18">
                  <a:extLst>
                    <a:ext uri="{A12FA001-AC4F-418D-AE19-62706E023703}">
                      <ahyp:hlinkClr val="tx"/>
                    </a:ext>
                  </a:extLst>
                </a:hlinkClick>
              </a:rPr>
              <a:t>VIDFY</a:t>
            </a:r>
            <a:endParaRPr sz="700">
              <a:solidFill>
                <a:schemeClr val="dk1"/>
              </a:solidFill>
              <a:latin typeface="Archivo Light"/>
              <a:ea typeface="Archivo Light"/>
              <a:cs typeface="Archivo Light"/>
              <a:sym typeface="Archivo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3" name="Shape 2333"/>
        <p:cNvGrpSpPr/>
        <p:nvPr/>
      </p:nvGrpSpPr>
      <p:grpSpPr>
        <a:xfrm>
          <a:off x="0" y="0"/>
          <a:ext cx="0" cy="0"/>
          <a:chOff x="0" y="0"/>
          <a:chExt cx="0" cy="0"/>
        </a:xfrm>
      </p:grpSpPr>
      <p:sp>
        <p:nvSpPr>
          <p:cNvPr id="2334" name="Google Shape;2334;p54"/>
          <p:cNvSpPr/>
          <p:nvPr/>
        </p:nvSpPr>
        <p:spPr>
          <a:xfrm>
            <a:off x="2505424" y="1426150"/>
            <a:ext cx="4133142" cy="2733142"/>
          </a:xfrm>
          <a:custGeom>
            <a:rect b="b" l="l" r="r" t="t"/>
            <a:pathLst>
              <a:path extrusionOk="0" h="129303" w="195536">
                <a:moveTo>
                  <a:pt x="67266" y="0"/>
                </a:moveTo>
                <a:lnTo>
                  <a:pt x="67266" y="2888"/>
                </a:lnTo>
                <a:lnTo>
                  <a:pt x="70154" y="2888"/>
                </a:lnTo>
                <a:lnTo>
                  <a:pt x="70154" y="0"/>
                </a:lnTo>
                <a:close/>
                <a:moveTo>
                  <a:pt x="71552" y="0"/>
                </a:moveTo>
                <a:lnTo>
                  <a:pt x="71552" y="2888"/>
                </a:lnTo>
                <a:lnTo>
                  <a:pt x="74439" y="2888"/>
                </a:lnTo>
                <a:lnTo>
                  <a:pt x="74439" y="0"/>
                </a:lnTo>
                <a:close/>
                <a:moveTo>
                  <a:pt x="138605" y="3435"/>
                </a:moveTo>
                <a:lnTo>
                  <a:pt x="138605" y="6322"/>
                </a:lnTo>
                <a:lnTo>
                  <a:pt x="141492" y="6322"/>
                </a:lnTo>
                <a:lnTo>
                  <a:pt x="141492" y="3435"/>
                </a:lnTo>
                <a:close/>
                <a:moveTo>
                  <a:pt x="142982" y="3435"/>
                </a:moveTo>
                <a:lnTo>
                  <a:pt x="142982" y="6322"/>
                </a:lnTo>
                <a:lnTo>
                  <a:pt x="145869" y="6322"/>
                </a:lnTo>
                <a:lnTo>
                  <a:pt x="145869" y="3435"/>
                </a:lnTo>
                <a:close/>
                <a:moveTo>
                  <a:pt x="172040" y="3435"/>
                </a:moveTo>
                <a:lnTo>
                  <a:pt x="172040" y="6322"/>
                </a:lnTo>
                <a:lnTo>
                  <a:pt x="174928" y="6322"/>
                </a:lnTo>
                <a:lnTo>
                  <a:pt x="174928" y="3435"/>
                </a:lnTo>
                <a:close/>
                <a:moveTo>
                  <a:pt x="175991" y="3435"/>
                </a:moveTo>
                <a:lnTo>
                  <a:pt x="175991" y="6322"/>
                </a:lnTo>
                <a:lnTo>
                  <a:pt x="178879" y="6322"/>
                </a:lnTo>
                <a:lnTo>
                  <a:pt x="178879" y="3435"/>
                </a:lnTo>
                <a:close/>
                <a:moveTo>
                  <a:pt x="179973" y="3435"/>
                </a:moveTo>
                <a:lnTo>
                  <a:pt x="179973" y="6322"/>
                </a:lnTo>
                <a:lnTo>
                  <a:pt x="182861" y="6322"/>
                </a:lnTo>
                <a:lnTo>
                  <a:pt x="182861" y="3435"/>
                </a:lnTo>
                <a:close/>
                <a:moveTo>
                  <a:pt x="184046" y="3435"/>
                </a:moveTo>
                <a:lnTo>
                  <a:pt x="184046" y="6322"/>
                </a:lnTo>
                <a:lnTo>
                  <a:pt x="186934" y="6322"/>
                </a:lnTo>
                <a:lnTo>
                  <a:pt x="186934" y="3435"/>
                </a:lnTo>
                <a:close/>
                <a:moveTo>
                  <a:pt x="188606" y="3435"/>
                </a:moveTo>
                <a:lnTo>
                  <a:pt x="188606" y="6322"/>
                </a:lnTo>
                <a:lnTo>
                  <a:pt x="191493" y="6322"/>
                </a:lnTo>
                <a:lnTo>
                  <a:pt x="191493" y="3435"/>
                </a:lnTo>
                <a:close/>
                <a:moveTo>
                  <a:pt x="62950" y="3708"/>
                </a:moveTo>
                <a:lnTo>
                  <a:pt x="62950" y="6596"/>
                </a:lnTo>
                <a:lnTo>
                  <a:pt x="65837" y="6596"/>
                </a:lnTo>
                <a:lnTo>
                  <a:pt x="65837" y="3708"/>
                </a:lnTo>
                <a:close/>
                <a:moveTo>
                  <a:pt x="67266" y="3708"/>
                </a:moveTo>
                <a:lnTo>
                  <a:pt x="67266" y="6596"/>
                </a:lnTo>
                <a:lnTo>
                  <a:pt x="70154" y="6596"/>
                </a:lnTo>
                <a:lnTo>
                  <a:pt x="70154" y="3708"/>
                </a:lnTo>
                <a:close/>
                <a:moveTo>
                  <a:pt x="71552" y="3708"/>
                </a:moveTo>
                <a:lnTo>
                  <a:pt x="71552" y="6596"/>
                </a:lnTo>
                <a:lnTo>
                  <a:pt x="74439" y="6596"/>
                </a:lnTo>
                <a:lnTo>
                  <a:pt x="74439" y="3708"/>
                </a:lnTo>
                <a:close/>
                <a:moveTo>
                  <a:pt x="75716" y="3708"/>
                </a:moveTo>
                <a:lnTo>
                  <a:pt x="75716" y="6596"/>
                </a:lnTo>
                <a:lnTo>
                  <a:pt x="78604" y="6596"/>
                </a:lnTo>
                <a:lnTo>
                  <a:pt x="78604" y="3708"/>
                </a:lnTo>
                <a:close/>
                <a:moveTo>
                  <a:pt x="129851" y="7569"/>
                </a:moveTo>
                <a:lnTo>
                  <a:pt x="129851" y="10487"/>
                </a:lnTo>
                <a:lnTo>
                  <a:pt x="132738" y="10487"/>
                </a:lnTo>
                <a:lnTo>
                  <a:pt x="132738" y="7569"/>
                </a:lnTo>
                <a:close/>
                <a:moveTo>
                  <a:pt x="134228" y="7569"/>
                </a:moveTo>
                <a:lnTo>
                  <a:pt x="134228" y="10487"/>
                </a:lnTo>
                <a:lnTo>
                  <a:pt x="137115" y="10487"/>
                </a:lnTo>
                <a:lnTo>
                  <a:pt x="137115" y="7569"/>
                </a:lnTo>
                <a:close/>
                <a:moveTo>
                  <a:pt x="138605" y="7569"/>
                </a:moveTo>
                <a:lnTo>
                  <a:pt x="138605" y="10487"/>
                </a:lnTo>
                <a:lnTo>
                  <a:pt x="141492" y="10487"/>
                </a:lnTo>
                <a:lnTo>
                  <a:pt x="141492" y="7569"/>
                </a:lnTo>
                <a:close/>
                <a:moveTo>
                  <a:pt x="142982" y="7569"/>
                </a:moveTo>
                <a:lnTo>
                  <a:pt x="142982" y="10487"/>
                </a:lnTo>
                <a:lnTo>
                  <a:pt x="145869" y="10487"/>
                </a:lnTo>
                <a:lnTo>
                  <a:pt x="145869" y="7569"/>
                </a:lnTo>
                <a:close/>
                <a:moveTo>
                  <a:pt x="147359" y="7569"/>
                </a:moveTo>
                <a:lnTo>
                  <a:pt x="147359" y="10487"/>
                </a:lnTo>
                <a:lnTo>
                  <a:pt x="150246" y="10487"/>
                </a:lnTo>
                <a:lnTo>
                  <a:pt x="150246" y="7569"/>
                </a:lnTo>
                <a:close/>
                <a:moveTo>
                  <a:pt x="151401" y="7569"/>
                </a:moveTo>
                <a:lnTo>
                  <a:pt x="151401" y="10487"/>
                </a:lnTo>
                <a:lnTo>
                  <a:pt x="154289" y="10487"/>
                </a:lnTo>
                <a:lnTo>
                  <a:pt x="154289" y="7569"/>
                </a:lnTo>
                <a:close/>
                <a:moveTo>
                  <a:pt x="155383" y="7569"/>
                </a:moveTo>
                <a:lnTo>
                  <a:pt x="155383" y="10487"/>
                </a:lnTo>
                <a:lnTo>
                  <a:pt x="158271" y="10487"/>
                </a:lnTo>
                <a:lnTo>
                  <a:pt x="158271" y="7569"/>
                </a:lnTo>
                <a:close/>
                <a:moveTo>
                  <a:pt x="159335" y="7569"/>
                </a:moveTo>
                <a:lnTo>
                  <a:pt x="159335" y="10487"/>
                </a:lnTo>
                <a:lnTo>
                  <a:pt x="162253" y="10487"/>
                </a:lnTo>
                <a:lnTo>
                  <a:pt x="162253" y="7569"/>
                </a:lnTo>
                <a:close/>
                <a:moveTo>
                  <a:pt x="163438" y="7569"/>
                </a:moveTo>
                <a:lnTo>
                  <a:pt x="163438" y="10487"/>
                </a:lnTo>
                <a:lnTo>
                  <a:pt x="166326" y="10487"/>
                </a:lnTo>
                <a:lnTo>
                  <a:pt x="166326" y="7569"/>
                </a:lnTo>
                <a:close/>
                <a:moveTo>
                  <a:pt x="167997" y="7569"/>
                </a:moveTo>
                <a:lnTo>
                  <a:pt x="167997" y="10487"/>
                </a:lnTo>
                <a:lnTo>
                  <a:pt x="170885" y="10487"/>
                </a:lnTo>
                <a:lnTo>
                  <a:pt x="170885" y="7569"/>
                </a:lnTo>
                <a:close/>
                <a:moveTo>
                  <a:pt x="172040" y="7569"/>
                </a:moveTo>
                <a:lnTo>
                  <a:pt x="172040" y="10487"/>
                </a:lnTo>
                <a:lnTo>
                  <a:pt x="174928" y="10487"/>
                </a:lnTo>
                <a:lnTo>
                  <a:pt x="174928" y="7569"/>
                </a:lnTo>
                <a:close/>
                <a:moveTo>
                  <a:pt x="175991" y="7569"/>
                </a:moveTo>
                <a:lnTo>
                  <a:pt x="175991" y="10487"/>
                </a:lnTo>
                <a:lnTo>
                  <a:pt x="178879" y="10487"/>
                </a:lnTo>
                <a:lnTo>
                  <a:pt x="178879" y="7569"/>
                </a:lnTo>
                <a:close/>
                <a:moveTo>
                  <a:pt x="179973" y="7569"/>
                </a:moveTo>
                <a:lnTo>
                  <a:pt x="179973" y="10487"/>
                </a:lnTo>
                <a:lnTo>
                  <a:pt x="182861" y="10487"/>
                </a:lnTo>
                <a:lnTo>
                  <a:pt x="182861" y="7569"/>
                </a:lnTo>
                <a:close/>
                <a:moveTo>
                  <a:pt x="184046" y="7569"/>
                </a:moveTo>
                <a:lnTo>
                  <a:pt x="184046" y="10487"/>
                </a:lnTo>
                <a:lnTo>
                  <a:pt x="186934" y="10487"/>
                </a:lnTo>
                <a:lnTo>
                  <a:pt x="186934" y="7569"/>
                </a:lnTo>
                <a:close/>
                <a:moveTo>
                  <a:pt x="8207" y="7629"/>
                </a:moveTo>
                <a:lnTo>
                  <a:pt x="8207" y="10517"/>
                </a:lnTo>
                <a:lnTo>
                  <a:pt x="11095" y="10517"/>
                </a:lnTo>
                <a:lnTo>
                  <a:pt x="11095" y="7629"/>
                </a:lnTo>
                <a:close/>
                <a:moveTo>
                  <a:pt x="12493" y="7629"/>
                </a:moveTo>
                <a:lnTo>
                  <a:pt x="12493" y="10517"/>
                </a:lnTo>
                <a:lnTo>
                  <a:pt x="15411" y="10517"/>
                </a:lnTo>
                <a:lnTo>
                  <a:pt x="15411" y="7629"/>
                </a:lnTo>
                <a:close/>
                <a:moveTo>
                  <a:pt x="16809" y="7629"/>
                </a:moveTo>
                <a:lnTo>
                  <a:pt x="16809" y="10517"/>
                </a:lnTo>
                <a:lnTo>
                  <a:pt x="19697" y="10517"/>
                </a:lnTo>
                <a:lnTo>
                  <a:pt x="19697" y="7629"/>
                </a:lnTo>
                <a:close/>
                <a:moveTo>
                  <a:pt x="21125" y="7629"/>
                </a:moveTo>
                <a:lnTo>
                  <a:pt x="21125" y="10517"/>
                </a:lnTo>
                <a:lnTo>
                  <a:pt x="24013" y="10517"/>
                </a:lnTo>
                <a:lnTo>
                  <a:pt x="24013" y="7629"/>
                </a:lnTo>
                <a:close/>
                <a:moveTo>
                  <a:pt x="58634" y="7629"/>
                </a:moveTo>
                <a:lnTo>
                  <a:pt x="58634" y="10517"/>
                </a:lnTo>
                <a:lnTo>
                  <a:pt x="61552" y="10517"/>
                </a:lnTo>
                <a:lnTo>
                  <a:pt x="61552" y="7629"/>
                </a:lnTo>
                <a:close/>
                <a:moveTo>
                  <a:pt x="62950" y="7629"/>
                </a:moveTo>
                <a:lnTo>
                  <a:pt x="62950" y="10517"/>
                </a:lnTo>
                <a:lnTo>
                  <a:pt x="65837" y="10517"/>
                </a:lnTo>
                <a:lnTo>
                  <a:pt x="65837" y="7629"/>
                </a:lnTo>
                <a:close/>
                <a:moveTo>
                  <a:pt x="67266" y="7629"/>
                </a:moveTo>
                <a:lnTo>
                  <a:pt x="67266" y="10517"/>
                </a:lnTo>
                <a:lnTo>
                  <a:pt x="70154" y="10517"/>
                </a:lnTo>
                <a:lnTo>
                  <a:pt x="70154" y="7629"/>
                </a:lnTo>
                <a:close/>
                <a:moveTo>
                  <a:pt x="71552" y="7629"/>
                </a:moveTo>
                <a:lnTo>
                  <a:pt x="71552" y="10517"/>
                </a:lnTo>
                <a:lnTo>
                  <a:pt x="74439" y="10517"/>
                </a:lnTo>
                <a:lnTo>
                  <a:pt x="74439" y="7629"/>
                </a:lnTo>
                <a:close/>
                <a:moveTo>
                  <a:pt x="54652" y="11429"/>
                </a:moveTo>
                <a:lnTo>
                  <a:pt x="54652" y="14316"/>
                </a:lnTo>
                <a:lnTo>
                  <a:pt x="57539" y="14316"/>
                </a:lnTo>
                <a:lnTo>
                  <a:pt x="57539" y="11429"/>
                </a:lnTo>
                <a:close/>
                <a:moveTo>
                  <a:pt x="58634" y="11429"/>
                </a:moveTo>
                <a:lnTo>
                  <a:pt x="58634" y="14316"/>
                </a:lnTo>
                <a:lnTo>
                  <a:pt x="61552" y="14316"/>
                </a:lnTo>
                <a:lnTo>
                  <a:pt x="61552" y="11429"/>
                </a:lnTo>
                <a:close/>
                <a:moveTo>
                  <a:pt x="62950" y="11429"/>
                </a:moveTo>
                <a:lnTo>
                  <a:pt x="62950" y="14316"/>
                </a:lnTo>
                <a:lnTo>
                  <a:pt x="65837" y="14316"/>
                </a:lnTo>
                <a:lnTo>
                  <a:pt x="65837" y="11429"/>
                </a:lnTo>
                <a:close/>
                <a:moveTo>
                  <a:pt x="67266" y="11429"/>
                </a:moveTo>
                <a:lnTo>
                  <a:pt x="67266" y="14316"/>
                </a:lnTo>
                <a:lnTo>
                  <a:pt x="70154" y="14316"/>
                </a:lnTo>
                <a:lnTo>
                  <a:pt x="70154" y="11429"/>
                </a:lnTo>
                <a:close/>
                <a:moveTo>
                  <a:pt x="71552" y="11429"/>
                </a:moveTo>
                <a:lnTo>
                  <a:pt x="71552" y="14316"/>
                </a:lnTo>
                <a:lnTo>
                  <a:pt x="74439" y="14316"/>
                </a:lnTo>
                <a:lnTo>
                  <a:pt x="74439" y="11429"/>
                </a:lnTo>
                <a:close/>
                <a:moveTo>
                  <a:pt x="75199" y="11429"/>
                </a:moveTo>
                <a:lnTo>
                  <a:pt x="75199" y="14316"/>
                </a:lnTo>
                <a:lnTo>
                  <a:pt x="78087" y="14316"/>
                </a:lnTo>
                <a:lnTo>
                  <a:pt x="78087" y="11429"/>
                </a:lnTo>
                <a:close/>
                <a:moveTo>
                  <a:pt x="129851" y="11733"/>
                </a:moveTo>
                <a:lnTo>
                  <a:pt x="129851" y="14620"/>
                </a:lnTo>
                <a:lnTo>
                  <a:pt x="132738" y="14620"/>
                </a:lnTo>
                <a:lnTo>
                  <a:pt x="132738" y="11733"/>
                </a:lnTo>
                <a:close/>
                <a:moveTo>
                  <a:pt x="134228" y="11733"/>
                </a:moveTo>
                <a:lnTo>
                  <a:pt x="134228" y="14620"/>
                </a:lnTo>
                <a:lnTo>
                  <a:pt x="137115" y="14620"/>
                </a:lnTo>
                <a:lnTo>
                  <a:pt x="137115" y="11733"/>
                </a:lnTo>
                <a:close/>
                <a:moveTo>
                  <a:pt x="138605" y="11733"/>
                </a:moveTo>
                <a:lnTo>
                  <a:pt x="138605" y="14620"/>
                </a:lnTo>
                <a:lnTo>
                  <a:pt x="141492" y="14620"/>
                </a:lnTo>
                <a:lnTo>
                  <a:pt x="141492" y="11733"/>
                </a:lnTo>
                <a:close/>
                <a:moveTo>
                  <a:pt x="142982" y="11733"/>
                </a:moveTo>
                <a:lnTo>
                  <a:pt x="142982" y="14620"/>
                </a:lnTo>
                <a:lnTo>
                  <a:pt x="145869" y="14620"/>
                </a:lnTo>
                <a:lnTo>
                  <a:pt x="145869" y="11733"/>
                </a:lnTo>
                <a:close/>
                <a:moveTo>
                  <a:pt x="147359" y="11733"/>
                </a:moveTo>
                <a:lnTo>
                  <a:pt x="147359" y="14620"/>
                </a:lnTo>
                <a:lnTo>
                  <a:pt x="150246" y="14620"/>
                </a:lnTo>
                <a:lnTo>
                  <a:pt x="150246" y="11733"/>
                </a:lnTo>
                <a:close/>
                <a:moveTo>
                  <a:pt x="151401" y="11733"/>
                </a:moveTo>
                <a:lnTo>
                  <a:pt x="151401" y="14620"/>
                </a:lnTo>
                <a:lnTo>
                  <a:pt x="154289" y="14620"/>
                </a:lnTo>
                <a:lnTo>
                  <a:pt x="154289" y="11733"/>
                </a:lnTo>
                <a:close/>
                <a:moveTo>
                  <a:pt x="155383" y="11733"/>
                </a:moveTo>
                <a:lnTo>
                  <a:pt x="155383" y="14620"/>
                </a:lnTo>
                <a:lnTo>
                  <a:pt x="158271" y="14620"/>
                </a:lnTo>
                <a:lnTo>
                  <a:pt x="158271" y="11733"/>
                </a:lnTo>
                <a:close/>
                <a:moveTo>
                  <a:pt x="159335" y="11733"/>
                </a:moveTo>
                <a:lnTo>
                  <a:pt x="159335" y="14620"/>
                </a:lnTo>
                <a:lnTo>
                  <a:pt x="162253" y="14620"/>
                </a:lnTo>
                <a:lnTo>
                  <a:pt x="162253" y="11733"/>
                </a:lnTo>
                <a:close/>
                <a:moveTo>
                  <a:pt x="163438" y="11733"/>
                </a:moveTo>
                <a:lnTo>
                  <a:pt x="163438" y="14620"/>
                </a:lnTo>
                <a:lnTo>
                  <a:pt x="166326" y="14620"/>
                </a:lnTo>
                <a:lnTo>
                  <a:pt x="166326" y="11733"/>
                </a:lnTo>
                <a:close/>
                <a:moveTo>
                  <a:pt x="167997" y="11733"/>
                </a:moveTo>
                <a:lnTo>
                  <a:pt x="167997" y="14620"/>
                </a:lnTo>
                <a:lnTo>
                  <a:pt x="170885" y="14620"/>
                </a:lnTo>
                <a:lnTo>
                  <a:pt x="170885" y="11733"/>
                </a:lnTo>
                <a:close/>
                <a:moveTo>
                  <a:pt x="172040" y="11733"/>
                </a:moveTo>
                <a:lnTo>
                  <a:pt x="172040" y="14620"/>
                </a:lnTo>
                <a:lnTo>
                  <a:pt x="174928" y="14620"/>
                </a:lnTo>
                <a:lnTo>
                  <a:pt x="174928" y="11733"/>
                </a:lnTo>
                <a:close/>
                <a:moveTo>
                  <a:pt x="175991" y="11733"/>
                </a:moveTo>
                <a:lnTo>
                  <a:pt x="175991" y="14620"/>
                </a:lnTo>
                <a:lnTo>
                  <a:pt x="178879" y="14620"/>
                </a:lnTo>
                <a:lnTo>
                  <a:pt x="178879" y="11733"/>
                </a:lnTo>
                <a:close/>
                <a:moveTo>
                  <a:pt x="179973" y="11733"/>
                </a:moveTo>
                <a:lnTo>
                  <a:pt x="179973" y="14620"/>
                </a:lnTo>
                <a:lnTo>
                  <a:pt x="182861" y="14620"/>
                </a:lnTo>
                <a:lnTo>
                  <a:pt x="182861" y="11733"/>
                </a:lnTo>
                <a:close/>
                <a:moveTo>
                  <a:pt x="184046" y="11733"/>
                </a:moveTo>
                <a:lnTo>
                  <a:pt x="184046" y="14620"/>
                </a:lnTo>
                <a:lnTo>
                  <a:pt x="186934" y="14620"/>
                </a:lnTo>
                <a:lnTo>
                  <a:pt x="186934" y="11733"/>
                </a:lnTo>
                <a:close/>
                <a:moveTo>
                  <a:pt x="188606" y="11733"/>
                </a:moveTo>
                <a:lnTo>
                  <a:pt x="188606" y="14620"/>
                </a:lnTo>
                <a:lnTo>
                  <a:pt x="191493" y="14620"/>
                </a:lnTo>
                <a:lnTo>
                  <a:pt x="191493" y="11733"/>
                </a:lnTo>
                <a:close/>
                <a:moveTo>
                  <a:pt x="192648" y="11733"/>
                </a:moveTo>
                <a:lnTo>
                  <a:pt x="192648" y="14620"/>
                </a:lnTo>
                <a:lnTo>
                  <a:pt x="195536" y="14620"/>
                </a:lnTo>
                <a:lnTo>
                  <a:pt x="195536" y="11733"/>
                </a:lnTo>
                <a:close/>
                <a:moveTo>
                  <a:pt x="4134" y="11794"/>
                </a:moveTo>
                <a:lnTo>
                  <a:pt x="4134" y="14681"/>
                </a:lnTo>
                <a:lnTo>
                  <a:pt x="7022" y="14681"/>
                </a:lnTo>
                <a:lnTo>
                  <a:pt x="7022" y="11794"/>
                </a:lnTo>
                <a:close/>
                <a:moveTo>
                  <a:pt x="8207" y="11794"/>
                </a:moveTo>
                <a:lnTo>
                  <a:pt x="8207" y="14681"/>
                </a:lnTo>
                <a:lnTo>
                  <a:pt x="11095" y="14681"/>
                </a:lnTo>
                <a:lnTo>
                  <a:pt x="11095" y="11794"/>
                </a:lnTo>
                <a:close/>
                <a:moveTo>
                  <a:pt x="12493" y="11794"/>
                </a:moveTo>
                <a:lnTo>
                  <a:pt x="12493" y="14681"/>
                </a:lnTo>
                <a:lnTo>
                  <a:pt x="15411" y="14681"/>
                </a:lnTo>
                <a:lnTo>
                  <a:pt x="15411" y="11794"/>
                </a:lnTo>
                <a:close/>
                <a:moveTo>
                  <a:pt x="16809" y="11794"/>
                </a:moveTo>
                <a:lnTo>
                  <a:pt x="16809" y="14681"/>
                </a:lnTo>
                <a:lnTo>
                  <a:pt x="19697" y="14681"/>
                </a:lnTo>
                <a:lnTo>
                  <a:pt x="19697" y="11794"/>
                </a:lnTo>
                <a:close/>
                <a:moveTo>
                  <a:pt x="21125" y="11794"/>
                </a:moveTo>
                <a:lnTo>
                  <a:pt x="21125" y="14681"/>
                </a:lnTo>
                <a:lnTo>
                  <a:pt x="24013" y="14681"/>
                </a:lnTo>
                <a:lnTo>
                  <a:pt x="24013" y="11794"/>
                </a:lnTo>
                <a:close/>
                <a:moveTo>
                  <a:pt x="25411" y="11794"/>
                </a:moveTo>
                <a:lnTo>
                  <a:pt x="25411" y="14681"/>
                </a:lnTo>
                <a:lnTo>
                  <a:pt x="28299" y="14681"/>
                </a:lnTo>
                <a:lnTo>
                  <a:pt x="28299" y="11794"/>
                </a:lnTo>
                <a:close/>
                <a:moveTo>
                  <a:pt x="54652" y="15350"/>
                </a:moveTo>
                <a:lnTo>
                  <a:pt x="54652" y="18237"/>
                </a:lnTo>
                <a:lnTo>
                  <a:pt x="57539" y="18237"/>
                </a:lnTo>
                <a:lnTo>
                  <a:pt x="57539" y="15350"/>
                </a:lnTo>
                <a:close/>
                <a:moveTo>
                  <a:pt x="58634" y="15350"/>
                </a:moveTo>
                <a:lnTo>
                  <a:pt x="58634" y="18237"/>
                </a:lnTo>
                <a:lnTo>
                  <a:pt x="61552" y="18237"/>
                </a:lnTo>
                <a:lnTo>
                  <a:pt x="61552" y="15350"/>
                </a:lnTo>
                <a:close/>
                <a:moveTo>
                  <a:pt x="62950" y="15350"/>
                </a:moveTo>
                <a:lnTo>
                  <a:pt x="62950" y="18237"/>
                </a:lnTo>
                <a:lnTo>
                  <a:pt x="65837" y="18237"/>
                </a:lnTo>
                <a:lnTo>
                  <a:pt x="65837" y="15350"/>
                </a:lnTo>
                <a:close/>
                <a:moveTo>
                  <a:pt x="67266" y="15350"/>
                </a:moveTo>
                <a:lnTo>
                  <a:pt x="67266" y="18237"/>
                </a:lnTo>
                <a:lnTo>
                  <a:pt x="70154" y="18237"/>
                </a:lnTo>
                <a:lnTo>
                  <a:pt x="70154" y="15350"/>
                </a:lnTo>
                <a:close/>
                <a:moveTo>
                  <a:pt x="71552" y="15350"/>
                </a:moveTo>
                <a:lnTo>
                  <a:pt x="71552" y="18237"/>
                </a:lnTo>
                <a:lnTo>
                  <a:pt x="74439" y="18237"/>
                </a:lnTo>
                <a:lnTo>
                  <a:pt x="74439" y="15350"/>
                </a:lnTo>
                <a:close/>
                <a:moveTo>
                  <a:pt x="75199" y="15350"/>
                </a:moveTo>
                <a:lnTo>
                  <a:pt x="75199" y="18237"/>
                </a:lnTo>
                <a:lnTo>
                  <a:pt x="78087" y="18237"/>
                </a:lnTo>
                <a:lnTo>
                  <a:pt x="78087" y="15350"/>
                </a:lnTo>
                <a:close/>
                <a:moveTo>
                  <a:pt x="4134" y="15867"/>
                </a:moveTo>
                <a:lnTo>
                  <a:pt x="4134" y="18754"/>
                </a:lnTo>
                <a:lnTo>
                  <a:pt x="7022" y="18754"/>
                </a:lnTo>
                <a:lnTo>
                  <a:pt x="7022" y="15867"/>
                </a:lnTo>
                <a:close/>
                <a:moveTo>
                  <a:pt x="8207" y="15867"/>
                </a:moveTo>
                <a:lnTo>
                  <a:pt x="8207" y="18754"/>
                </a:lnTo>
                <a:lnTo>
                  <a:pt x="11095" y="18754"/>
                </a:lnTo>
                <a:lnTo>
                  <a:pt x="11095" y="15867"/>
                </a:lnTo>
                <a:close/>
                <a:moveTo>
                  <a:pt x="12493" y="15867"/>
                </a:moveTo>
                <a:lnTo>
                  <a:pt x="12493" y="18754"/>
                </a:lnTo>
                <a:lnTo>
                  <a:pt x="15411" y="18754"/>
                </a:lnTo>
                <a:lnTo>
                  <a:pt x="15411" y="15867"/>
                </a:lnTo>
                <a:close/>
                <a:moveTo>
                  <a:pt x="16809" y="15867"/>
                </a:moveTo>
                <a:lnTo>
                  <a:pt x="16809" y="18754"/>
                </a:lnTo>
                <a:lnTo>
                  <a:pt x="19697" y="18754"/>
                </a:lnTo>
                <a:lnTo>
                  <a:pt x="19697" y="15867"/>
                </a:lnTo>
                <a:close/>
                <a:moveTo>
                  <a:pt x="21125" y="15867"/>
                </a:moveTo>
                <a:lnTo>
                  <a:pt x="21125" y="18754"/>
                </a:lnTo>
                <a:lnTo>
                  <a:pt x="24013" y="18754"/>
                </a:lnTo>
                <a:lnTo>
                  <a:pt x="24013" y="15867"/>
                </a:lnTo>
                <a:close/>
                <a:moveTo>
                  <a:pt x="25411" y="15867"/>
                </a:moveTo>
                <a:lnTo>
                  <a:pt x="25411" y="18754"/>
                </a:lnTo>
                <a:lnTo>
                  <a:pt x="28299" y="18754"/>
                </a:lnTo>
                <a:lnTo>
                  <a:pt x="28299" y="15867"/>
                </a:lnTo>
                <a:close/>
                <a:moveTo>
                  <a:pt x="29788" y="15867"/>
                </a:moveTo>
                <a:lnTo>
                  <a:pt x="29788" y="18754"/>
                </a:lnTo>
                <a:lnTo>
                  <a:pt x="32676" y="18754"/>
                </a:lnTo>
                <a:lnTo>
                  <a:pt x="32676" y="15867"/>
                </a:lnTo>
                <a:close/>
                <a:moveTo>
                  <a:pt x="34165" y="15867"/>
                </a:moveTo>
                <a:lnTo>
                  <a:pt x="34165" y="18754"/>
                </a:lnTo>
                <a:lnTo>
                  <a:pt x="37053" y="18754"/>
                </a:lnTo>
                <a:lnTo>
                  <a:pt x="37053" y="15867"/>
                </a:lnTo>
                <a:close/>
                <a:moveTo>
                  <a:pt x="129851" y="15897"/>
                </a:moveTo>
                <a:lnTo>
                  <a:pt x="129851" y="18785"/>
                </a:lnTo>
                <a:lnTo>
                  <a:pt x="132738" y="18785"/>
                </a:lnTo>
                <a:lnTo>
                  <a:pt x="132738" y="15897"/>
                </a:lnTo>
                <a:close/>
                <a:moveTo>
                  <a:pt x="134228" y="15897"/>
                </a:moveTo>
                <a:lnTo>
                  <a:pt x="134228" y="18785"/>
                </a:lnTo>
                <a:lnTo>
                  <a:pt x="137115" y="18785"/>
                </a:lnTo>
                <a:lnTo>
                  <a:pt x="137115" y="15897"/>
                </a:lnTo>
                <a:close/>
                <a:moveTo>
                  <a:pt x="138605" y="15897"/>
                </a:moveTo>
                <a:lnTo>
                  <a:pt x="138605" y="18785"/>
                </a:lnTo>
                <a:lnTo>
                  <a:pt x="141492" y="18785"/>
                </a:lnTo>
                <a:lnTo>
                  <a:pt x="141492" y="15897"/>
                </a:lnTo>
                <a:close/>
                <a:moveTo>
                  <a:pt x="142982" y="15897"/>
                </a:moveTo>
                <a:lnTo>
                  <a:pt x="142982" y="18785"/>
                </a:lnTo>
                <a:lnTo>
                  <a:pt x="145869" y="18785"/>
                </a:lnTo>
                <a:lnTo>
                  <a:pt x="145869" y="15897"/>
                </a:lnTo>
                <a:close/>
                <a:moveTo>
                  <a:pt x="147359" y="15897"/>
                </a:moveTo>
                <a:lnTo>
                  <a:pt x="147359" y="18785"/>
                </a:lnTo>
                <a:lnTo>
                  <a:pt x="150246" y="18785"/>
                </a:lnTo>
                <a:lnTo>
                  <a:pt x="150246" y="15897"/>
                </a:lnTo>
                <a:close/>
                <a:moveTo>
                  <a:pt x="151401" y="15897"/>
                </a:moveTo>
                <a:lnTo>
                  <a:pt x="151401" y="18785"/>
                </a:lnTo>
                <a:lnTo>
                  <a:pt x="154289" y="18785"/>
                </a:lnTo>
                <a:lnTo>
                  <a:pt x="154289" y="15897"/>
                </a:lnTo>
                <a:close/>
                <a:moveTo>
                  <a:pt x="155383" y="15897"/>
                </a:moveTo>
                <a:lnTo>
                  <a:pt x="155383" y="18785"/>
                </a:lnTo>
                <a:lnTo>
                  <a:pt x="158271" y="18785"/>
                </a:lnTo>
                <a:lnTo>
                  <a:pt x="158271" y="15897"/>
                </a:lnTo>
                <a:close/>
                <a:moveTo>
                  <a:pt x="159335" y="15897"/>
                </a:moveTo>
                <a:lnTo>
                  <a:pt x="159335" y="18785"/>
                </a:lnTo>
                <a:lnTo>
                  <a:pt x="162253" y="18785"/>
                </a:lnTo>
                <a:lnTo>
                  <a:pt x="162253" y="15897"/>
                </a:lnTo>
                <a:close/>
                <a:moveTo>
                  <a:pt x="163438" y="15897"/>
                </a:moveTo>
                <a:lnTo>
                  <a:pt x="163438" y="18785"/>
                </a:lnTo>
                <a:lnTo>
                  <a:pt x="166326" y="18785"/>
                </a:lnTo>
                <a:lnTo>
                  <a:pt x="166326" y="15897"/>
                </a:lnTo>
                <a:close/>
                <a:moveTo>
                  <a:pt x="167997" y="15897"/>
                </a:moveTo>
                <a:lnTo>
                  <a:pt x="167997" y="18785"/>
                </a:lnTo>
                <a:lnTo>
                  <a:pt x="170885" y="18785"/>
                </a:lnTo>
                <a:lnTo>
                  <a:pt x="170885" y="15897"/>
                </a:lnTo>
                <a:close/>
                <a:moveTo>
                  <a:pt x="172040" y="15897"/>
                </a:moveTo>
                <a:lnTo>
                  <a:pt x="172040" y="18785"/>
                </a:lnTo>
                <a:lnTo>
                  <a:pt x="174928" y="18785"/>
                </a:lnTo>
                <a:lnTo>
                  <a:pt x="174928" y="15897"/>
                </a:lnTo>
                <a:close/>
                <a:moveTo>
                  <a:pt x="175991" y="15897"/>
                </a:moveTo>
                <a:lnTo>
                  <a:pt x="175991" y="18785"/>
                </a:lnTo>
                <a:lnTo>
                  <a:pt x="178879" y="18785"/>
                </a:lnTo>
                <a:lnTo>
                  <a:pt x="178879" y="15897"/>
                </a:lnTo>
                <a:close/>
                <a:moveTo>
                  <a:pt x="179973" y="15897"/>
                </a:moveTo>
                <a:lnTo>
                  <a:pt x="179973" y="18785"/>
                </a:lnTo>
                <a:lnTo>
                  <a:pt x="182861" y="18785"/>
                </a:lnTo>
                <a:lnTo>
                  <a:pt x="182861" y="15897"/>
                </a:lnTo>
                <a:close/>
                <a:moveTo>
                  <a:pt x="184046" y="15897"/>
                </a:moveTo>
                <a:lnTo>
                  <a:pt x="184046" y="18785"/>
                </a:lnTo>
                <a:lnTo>
                  <a:pt x="186934" y="18785"/>
                </a:lnTo>
                <a:lnTo>
                  <a:pt x="186934" y="15897"/>
                </a:lnTo>
                <a:close/>
                <a:moveTo>
                  <a:pt x="188606" y="15897"/>
                </a:moveTo>
                <a:lnTo>
                  <a:pt x="188606" y="18785"/>
                </a:lnTo>
                <a:lnTo>
                  <a:pt x="191493" y="18785"/>
                </a:lnTo>
                <a:lnTo>
                  <a:pt x="191493" y="15897"/>
                </a:lnTo>
                <a:close/>
                <a:moveTo>
                  <a:pt x="192648" y="15897"/>
                </a:moveTo>
                <a:lnTo>
                  <a:pt x="192648" y="18785"/>
                </a:lnTo>
                <a:lnTo>
                  <a:pt x="195536" y="18785"/>
                </a:lnTo>
                <a:lnTo>
                  <a:pt x="195536" y="15897"/>
                </a:lnTo>
                <a:close/>
                <a:moveTo>
                  <a:pt x="58634" y="18906"/>
                </a:moveTo>
                <a:lnTo>
                  <a:pt x="58634" y="21794"/>
                </a:lnTo>
                <a:lnTo>
                  <a:pt x="61552" y="21794"/>
                </a:lnTo>
                <a:lnTo>
                  <a:pt x="61552" y="18906"/>
                </a:lnTo>
                <a:close/>
                <a:moveTo>
                  <a:pt x="62950" y="18906"/>
                </a:moveTo>
                <a:lnTo>
                  <a:pt x="62950" y="21794"/>
                </a:lnTo>
                <a:lnTo>
                  <a:pt x="65837" y="21794"/>
                </a:lnTo>
                <a:lnTo>
                  <a:pt x="65837" y="18906"/>
                </a:lnTo>
                <a:close/>
                <a:moveTo>
                  <a:pt x="67266" y="18906"/>
                </a:moveTo>
                <a:lnTo>
                  <a:pt x="67266" y="21794"/>
                </a:lnTo>
                <a:lnTo>
                  <a:pt x="70154" y="21794"/>
                </a:lnTo>
                <a:lnTo>
                  <a:pt x="70154" y="18906"/>
                </a:lnTo>
                <a:close/>
                <a:moveTo>
                  <a:pt x="71552" y="18906"/>
                </a:moveTo>
                <a:lnTo>
                  <a:pt x="71552" y="21794"/>
                </a:lnTo>
                <a:lnTo>
                  <a:pt x="74439" y="21794"/>
                </a:lnTo>
                <a:lnTo>
                  <a:pt x="74439" y="18906"/>
                </a:lnTo>
                <a:close/>
                <a:moveTo>
                  <a:pt x="75199" y="18906"/>
                </a:moveTo>
                <a:lnTo>
                  <a:pt x="75199" y="21794"/>
                </a:lnTo>
                <a:lnTo>
                  <a:pt x="78087" y="21794"/>
                </a:lnTo>
                <a:lnTo>
                  <a:pt x="78087" y="18906"/>
                </a:lnTo>
                <a:close/>
                <a:moveTo>
                  <a:pt x="0" y="19788"/>
                </a:moveTo>
                <a:lnTo>
                  <a:pt x="0" y="22706"/>
                </a:lnTo>
                <a:lnTo>
                  <a:pt x="2888" y="22706"/>
                </a:lnTo>
                <a:lnTo>
                  <a:pt x="2888" y="19788"/>
                </a:lnTo>
                <a:close/>
                <a:moveTo>
                  <a:pt x="4134" y="19788"/>
                </a:moveTo>
                <a:lnTo>
                  <a:pt x="4134" y="22706"/>
                </a:lnTo>
                <a:lnTo>
                  <a:pt x="7022" y="22706"/>
                </a:lnTo>
                <a:lnTo>
                  <a:pt x="7022" y="19788"/>
                </a:lnTo>
                <a:close/>
                <a:moveTo>
                  <a:pt x="8207" y="19788"/>
                </a:moveTo>
                <a:lnTo>
                  <a:pt x="8207" y="22706"/>
                </a:lnTo>
                <a:lnTo>
                  <a:pt x="11095" y="22706"/>
                </a:lnTo>
                <a:lnTo>
                  <a:pt x="11095" y="19788"/>
                </a:lnTo>
                <a:close/>
                <a:moveTo>
                  <a:pt x="12493" y="19788"/>
                </a:moveTo>
                <a:lnTo>
                  <a:pt x="12493" y="22706"/>
                </a:lnTo>
                <a:lnTo>
                  <a:pt x="15411" y="22706"/>
                </a:lnTo>
                <a:lnTo>
                  <a:pt x="15411" y="19788"/>
                </a:lnTo>
                <a:close/>
                <a:moveTo>
                  <a:pt x="16809" y="19788"/>
                </a:moveTo>
                <a:lnTo>
                  <a:pt x="16809" y="22706"/>
                </a:lnTo>
                <a:lnTo>
                  <a:pt x="19697" y="22706"/>
                </a:lnTo>
                <a:lnTo>
                  <a:pt x="19697" y="19788"/>
                </a:lnTo>
                <a:close/>
                <a:moveTo>
                  <a:pt x="21125" y="19788"/>
                </a:moveTo>
                <a:lnTo>
                  <a:pt x="21125" y="22706"/>
                </a:lnTo>
                <a:lnTo>
                  <a:pt x="24013" y="22706"/>
                </a:lnTo>
                <a:lnTo>
                  <a:pt x="24013" y="19788"/>
                </a:lnTo>
                <a:close/>
                <a:moveTo>
                  <a:pt x="25411" y="19788"/>
                </a:moveTo>
                <a:lnTo>
                  <a:pt x="25411" y="22706"/>
                </a:lnTo>
                <a:lnTo>
                  <a:pt x="28299" y="22706"/>
                </a:lnTo>
                <a:lnTo>
                  <a:pt x="28299" y="19788"/>
                </a:lnTo>
                <a:close/>
                <a:moveTo>
                  <a:pt x="29788" y="19788"/>
                </a:moveTo>
                <a:lnTo>
                  <a:pt x="29788" y="22706"/>
                </a:lnTo>
                <a:lnTo>
                  <a:pt x="32676" y="22706"/>
                </a:lnTo>
                <a:lnTo>
                  <a:pt x="32676" y="19788"/>
                </a:lnTo>
                <a:close/>
                <a:moveTo>
                  <a:pt x="34165" y="19788"/>
                </a:moveTo>
                <a:lnTo>
                  <a:pt x="34165" y="22706"/>
                </a:lnTo>
                <a:lnTo>
                  <a:pt x="37053" y="22706"/>
                </a:lnTo>
                <a:lnTo>
                  <a:pt x="37053" y="19788"/>
                </a:lnTo>
                <a:close/>
                <a:moveTo>
                  <a:pt x="38542" y="19788"/>
                </a:moveTo>
                <a:lnTo>
                  <a:pt x="38542" y="22706"/>
                </a:lnTo>
                <a:lnTo>
                  <a:pt x="41430" y="22706"/>
                </a:lnTo>
                <a:lnTo>
                  <a:pt x="41430" y="19788"/>
                </a:lnTo>
                <a:close/>
                <a:moveTo>
                  <a:pt x="42919" y="19788"/>
                </a:moveTo>
                <a:lnTo>
                  <a:pt x="42919" y="22706"/>
                </a:lnTo>
                <a:lnTo>
                  <a:pt x="45807" y="22706"/>
                </a:lnTo>
                <a:lnTo>
                  <a:pt x="45807" y="19788"/>
                </a:lnTo>
                <a:close/>
                <a:moveTo>
                  <a:pt x="47296" y="19788"/>
                </a:moveTo>
                <a:lnTo>
                  <a:pt x="47296" y="22706"/>
                </a:lnTo>
                <a:lnTo>
                  <a:pt x="50184" y="22706"/>
                </a:lnTo>
                <a:lnTo>
                  <a:pt x="50184" y="19788"/>
                </a:lnTo>
                <a:close/>
                <a:moveTo>
                  <a:pt x="96567" y="20031"/>
                </a:moveTo>
                <a:lnTo>
                  <a:pt x="96567" y="22949"/>
                </a:lnTo>
                <a:lnTo>
                  <a:pt x="99455" y="22949"/>
                </a:lnTo>
                <a:lnTo>
                  <a:pt x="99455" y="20031"/>
                </a:lnTo>
                <a:close/>
                <a:moveTo>
                  <a:pt x="100944" y="20031"/>
                </a:moveTo>
                <a:lnTo>
                  <a:pt x="100944" y="22949"/>
                </a:lnTo>
                <a:lnTo>
                  <a:pt x="103832" y="22949"/>
                </a:lnTo>
                <a:lnTo>
                  <a:pt x="103832" y="20031"/>
                </a:lnTo>
                <a:close/>
                <a:moveTo>
                  <a:pt x="104987" y="20031"/>
                </a:moveTo>
                <a:lnTo>
                  <a:pt x="104987" y="22949"/>
                </a:lnTo>
                <a:lnTo>
                  <a:pt x="107875" y="22949"/>
                </a:lnTo>
                <a:lnTo>
                  <a:pt x="107875" y="20031"/>
                </a:lnTo>
                <a:close/>
                <a:moveTo>
                  <a:pt x="108938" y="20031"/>
                </a:moveTo>
                <a:lnTo>
                  <a:pt x="108938" y="22949"/>
                </a:lnTo>
                <a:lnTo>
                  <a:pt x="111826" y="22949"/>
                </a:lnTo>
                <a:lnTo>
                  <a:pt x="111826" y="20031"/>
                </a:lnTo>
                <a:close/>
                <a:moveTo>
                  <a:pt x="112920" y="20031"/>
                </a:moveTo>
                <a:lnTo>
                  <a:pt x="112920" y="22949"/>
                </a:lnTo>
                <a:lnTo>
                  <a:pt x="115808" y="22949"/>
                </a:lnTo>
                <a:lnTo>
                  <a:pt x="115808" y="20031"/>
                </a:lnTo>
                <a:close/>
                <a:moveTo>
                  <a:pt x="116993" y="20031"/>
                </a:moveTo>
                <a:lnTo>
                  <a:pt x="116993" y="22949"/>
                </a:lnTo>
                <a:lnTo>
                  <a:pt x="119881" y="22949"/>
                </a:lnTo>
                <a:lnTo>
                  <a:pt x="119881" y="20031"/>
                </a:lnTo>
                <a:close/>
                <a:moveTo>
                  <a:pt x="121188" y="20031"/>
                </a:moveTo>
                <a:lnTo>
                  <a:pt x="121188" y="22949"/>
                </a:lnTo>
                <a:lnTo>
                  <a:pt x="124076" y="22949"/>
                </a:lnTo>
                <a:lnTo>
                  <a:pt x="124076" y="20031"/>
                </a:lnTo>
                <a:close/>
                <a:moveTo>
                  <a:pt x="125474" y="20031"/>
                </a:moveTo>
                <a:lnTo>
                  <a:pt x="125474" y="22949"/>
                </a:lnTo>
                <a:lnTo>
                  <a:pt x="128361" y="22949"/>
                </a:lnTo>
                <a:lnTo>
                  <a:pt x="128361" y="20031"/>
                </a:lnTo>
                <a:close/>
                <a:moveTo>
                  <a:pt x="129851" y="20031"/>
                </a:moveTo>
                <a:lnTo>
                  <a:pt x="129851" y="22949"/>
                </a:lnTo>
                <a:lnTo>
                  <a:pt x="132738" y="22949"/>
                </a:lnTo>
                <a:lnTo>
                  <a:pt x="132738" y="20031"/>
                </a:lnTo>
                <a:close/>
                <a:moveTo>
                  <a:pt x="134228" y="20031"/>
                </a:moveTo>
                <a:lnTo>
                  <a:pt x="134228" y="22949"/>
                </a:lnTo>
                <a:lnTo>
                  <a:pt x="137115" y="22949"/>
                </a:lnTo>
                <a:lnTo>
                  <a:pt x="137115" y="20031"/>
                </a:lnTo>
                <a:close/>
                <a:moveTo>
                  <a:pt x="138605" y="20031"/>
                </a:moveTo>
                <a:lnTo>
                  <a:pt x="138605" y="22949"/>
                </a:lnTo>
                <a:lnTo>
                  <a:pt x="141492" y="22949"/>
                </a:lnTo>
                <a:lnTo>
                  <a:pt x="141492" y="20031"/>
                </a:lnTo>
                <a:close/>
                <a:moveTo>
                  <a:pt x="142982" y="20031"/>
                </a:moveTo>
                <a:lnTo>
                  <a:pt x="142982" y="22949"/>
                </a:lnTo>
                <a:lnTo>
                  <a:pt x="145869" y="22949"/>
                </a:lnTo>
                <a:lnTo>
                  <a:pt x="145869" y="20031"/>
                </a:lnTo>
                <a:close/>
                <a:moveTo>
                  <a:pt x="147359" y="20031"/>
                </a:moveTo>
                <a:lnTo>
                  <a:pt x="147359" y="22949"/>
                </a:lnTo>
                <a:lnTo>
                  <a:pt x="150246" y="22949"/>
                </a:lnTo>
                <a:lnTo>
                  <a:pt x="150246" y="20031"/>
                </a:lnTo>
                <a:close/>
                <a:moveTo>
                  <a:pt x="151401" y="20031"/>
                </a:moveTo>
                <a:lnTo>
                  <a:pt x="151401" y="22949"/>
                </a:lnTo>
                <a:lnTo>
                  <a:pt x="154289" y="22949"/>
                </a:lnTo>
                <a:lnTo>
                  <a:pt x="154289" y="20031"/>
                </a:lnTo>
                <a:close/>
                <a:moveTo>
                  <a:pt x="155383" y="20031"/>
                </a:moveTo>
                <a:lnTo>
                  <a:pt x="155383" y="22949"/>
                </a:lnTo>
                <a:lnTo>
                  <a:pt x="158271" y="22949"/>
                </a:lnTo>
                <a:lnTo>
                  <a:pt x="158271" y="20031"/>
                </a:lnTo>
                <a:close/>
                <a:moveTo>
                  <a:pt x="159335" y="20031"/>
                </a:moveTo>
                <a:lnTo>
                  <a:pt x="159335" y="22949"/>
                </a:lnTo>
                <a:lnTo>
                  <a:pt x="162253" y="22949"/>
                </a:lnTo>
                <a:lnTo>
                  <a:pt x="162253" y="20031"/>
                </a:lnTo>
                <a:close/>
                <a:moveTo>
                  <a:pt x="163438" y="20031"/>
                </a:moveTo>
                <a:lnTo>
                  <a:pt x="163438" y="22949"/>
                </a:lnTo>
                <a:lnTo>
                  <a:pt x="166326" y="22949"/>
                </a:lnTo>
                <a:lnTo>
                  <a:pt x="166326" y="20031"/>
                </a:lnTo>
                <a:close/>
                <a:moveTo>
                  <a:pt x="167997" y="20031"/>
                </a:moveTo>
                <a:lnTo>
                  <a:pt x="167997" y="22949"/>
                </a:lnTo>
                <a:lnTo>
                  <a:pt x="170885" y="22949"/>
                </a:lnTo>
                <a:lnTo>
                  <a:pt x="170885" y="20031"/>
                </a:lnTo>
                <a:close/>
                <a:moveTo>
                  <a:pt x="172040" y="20031"/>
                </a:moveTo>
                <a:lnTo>
                  <a:pt x="172040" y="22949"/>
                </a:lnTo>
                <a:lnTo>
                  <a:pt x="174928" y="22949"/>
                </a:lnTo>
                <a:lnTo>
                  <a:pt x="174928" y="20031"/>
                </a:lnTo>
                <a:close/>
                <a:moveTo>
                  <a:pt x="175991" y="20031"/>
                </a:moveTo>
                <a:lnTo>
                  <a:pt x="175991" y="22949"/>
                </a:lnTo>
                <a:lnTo>
                  <a:pt x="178879" y="22949"/>
                </a:lnTo>
                <a:lnTo>
                  <a:pt x="178879" y="20031"/>
                </a:lnTo>
                <a:close/>
                <a:moveTo>
                  <a:pt x="179973" y="20031"/>
                </a:moveTo>
                <a:lnTo>
                  <a:pt x="179973" y="22949"/>
                </a:lnTo>
                <a:lnTo>
                  <a:pt x="182861" y="22949"/>
                </a:lnTo>
                <a:lnTo>
                  <a:pt x="182861" y="20031"/>
                </a:lnTo>
                <a:close/>
                <a:moveTo>
                  <a:pt x="188606" y="20031"/>
                </a:moveTo>
                <a:lnTo>
                  <a:pt x="188606" y="22949"/>
                </a:lnTo>
                <a:lnTo>
                  <a:pt x="191493" y="22949"/>
                </a:lnTo>
                <a:lnTo>
                  <a:pt x="191493" y="20031"/>
                </a:lnTo>
                <a:close/>
                <a:moveTo>
                  <a:pt x="62950" y="22614"/>
                </a:moveTo>
                <a:lnTo>
                  <a:pt x="62950" y="25502"/>
                </a:lnTo>
                <a:lnTo>
                  <a:pt x="65837" y="25502"/>
                </a:lnTo>
                <a:lnTo>
                  <a:pt x="65837" y="22614"/>
                </a:lnTo>
                <a:close/>
                <a:moveTo>
                  <a:pt x="67266" y="22614"/>
                </a:moveTo>
                <a:lnTo>
                  <a:pt x="67266" y="25502"/>
                </a:lnTo>
                <a:lnTo>
                  <a:pt x="70154" y="25502"/>
                </a:lnTo>
                <a:lnTo>
                  <a:pt x="70154" y="22614"/>
                </a:lnTo>
                <a:close/>
                <a:moveTo>
                  <a:pt x="71552" y="22614"/>
                </a:moveTo>
                <a:lnTo>
                  <a:pt x="71552" y="25502"/>
                </a:lnTo>
                <a:lnTo>
                  <a:pt x="74439" y="25502"/>
                </a:lnTo>
                <a:lnTo>
                  <a:pt x="74439" y="22614"/>
                </a:lnTo>
                <a:close/>
                <a:moveTo>
                  <a:pt x="75199" y="22614"/>
                </a:moveTo>
                <a:lnTo>
                  <a:pt x="75199" y="25502"/>
                </a:lnTo>
                <a:lnTo>
                  <a:pt x="78087" y="25502"/>
                </a:lnTo>
                <a:lnTo>
                  <a:pt x="78087" y="22614"/>
                </a:lnTo>
                <a:close/>
                <a:moveTo>
                  <a:pt x="4134" y="23709"/>
                </a:moveTo>
                <a:lnTo>
                  <a:pt x="4134" y="26596"/>
                </a:lnTo>
                <a:lnTo>
                  <a:pt x="7022" y="26596"/>
                </a:lnTo>
                <a:lnTo>
                  <a:pt x="7022" y="23709"/>
                </a:lnTo>
                <a:close/>
                <a:moveTo>
                  <a:pt x="12493" y="24043"/>
                </a:moveTo>
                <a:lnTo>
                  <a:pt x="12493" y="26931"/>
                </a:lnTo>
                <a:lnTo>
                  <a:pt x="15411" y="26931"/>
                </a:lnTo>
                <a:lnTo>
                  <a:pt x="15411" y="24043"/>
                </a:lnTo>
                <a:close/>
                <a:moveTo>
                  <a:pt x="16809" y="24043"/>
                </a:moveTo>
                <a:lnTo>
                  <a:pt x="16809" y="26931"/>
                </a:lnTo>
                <a:lnTo>
                  <a:pt x="19697" y="26931"/>
                </a:lnTo>
                <a:lnTo>
                  <a:pt x="19697" y="24043"/>
                </a:lnTo>
                <a:close/>
                <a:moveTo>
                  <a:pt x="21125" y="24043"/>
                </a:moveTo>
                <a:lnTo>
                  <a:pt x="21125" y="26931"/>
                </a:lnTo>
                <a:lnTo>
                  <a:pt x="24013" y="26931"/>
                </a:lnTo>
                <a:lnTo>
                  <a:pt x="24013" y="24043"/>
                </a:lnTo>
                <a:close/>
                <a:moveTo>
                  <a:pt x="25411" y="24043"/>
                </a:moveTo>
                <a:lnTo>
                  <a:pt x="25411" y="26931"/>
                </a:lnTo>
                <a:lnTo>
                  <a:pt x="28299" y="26931"/>
                </a:lnTo>
                <a:lnTo>
                  <a:pt x="28299" y="24043"/>
                </a:lnTo>
                <a:close/>
                <a:moveTo>
                  <a:pt x="29788" y="24043"/>
                </a:moveTo>
                <a:lnTo>
                  <a:pt x="29788" y="26931"/>
                </a:lnTo>
                <a:lnTo>
                  <a:pt x="32676" y="26931"/>
                </a:lnTo>
                <a:lnTo>
                  <a:pt x="32676" y="24043"/>
                </a:lnTo>
                <a:close/>
                <a:moveTo>
                  <a:pt x="34165" y="24043"/>
                </a:moveTo>
                <a:lnTo>
                  <a:pt x="34165" y="26931"/>
                </a:lnTo>
                <a:lnTo>
                  <a:pt x="37053" y="26931"/>
                </a:lnTo>
                <a:lnTo>
                  <a:pt x="37053" y="24043"/>
                </a:lnTo>
                <a:close/>
                <a:moveTo>
                  <a:pt x="38542" y="24043"/>
                </a:moveTo>
                <a:lnTo>
                  <a:pt x="38542" y="26931"/>
                </a:lnTo>
                <a:lnTo>
                  <a:pt x="41430" y="26931"/>
                </a:lnTo>
                <a:lnTo>
                  <a:pt x="41430" y="24043"/>
                </a:lnTo>
                <a:close/>
                <a:moveTo>
                  <a:pt x="42919" y="24043"/>
                </a:moveTo>
                <a:lnTo>
                  <a:pt x="42919" y="26931"/>
                </a:lnTo>
                <a:lnTo>
                  <a:pt x="45807" y="26931"/>
                </a:lnTo>
                <a:lnTo>
                  <a:pt x="45807" y="24043"/>
                </a:lnTo>
                <a:close/>
                <a:moveTo>
                  <a:pt x="47296" y="24043"/>
                </a:moveTo>
                <a:lnTo>
                  <a:pt x="47296" y="26931"/>
                </a:lnTo>
                <a:lnTo>
                  <a:pt x="50184" y="26931"/>
                </a:lnTo>
                <a:lnTo>
                  <a:pt x="50184" y="24043"/>
                </a:lnTo>
                <a:close/>
                <a:moveTo>
                  <a:pt x="96567" y="24195"/>
                </a:moveTo>
                <a:lnTo>
                  <a:pt x="96567" y="27083"/>
                </a:lnTo>
                <a:lnTo>
                  <a:pt x="99455" y="27083"/>
                </a:lnTo>
                <a:lnTo>
                  <a:pt x="99455" y="24195"/>
                </a:lnTo>
                <a:close/>
                <a:moveTo>
                  <a:pt x="100944" y="24195"/>
                </a:moveTo>
                <a:lnTo>
                  <a:pt x="100944" y="27083"/>
                </a:lnTo>
                <a:lnTo>
                  <a:pt x="103832" y="27083"/>
                </a:lnTo>
                <a:lnTo>
                  <a:pt x="103832" y="24195"/>
                </a:lnTo>
                <a:close/>
                <a:moveTo>
                  <a:pt x="104987" y="24195"/>
                </a:moveTo>
                <a:lnTo>
                  <a:pt x="104987" y="27083"/>
                </a:lnTo>
                <a:lnTo>
                  <a:pt x="107875" y="27083"/>
                </a:lnTo>
                <a:lnTo>
                  <a:pt x="107875" y="24195"/>
                </a:lnTo>
                <a:close/>
                <a:moveTo>
                  <a:pt x="108938" y="24195"/>
                </a:moveTo>
                <a:lnTo>
                  <a:pt x="108938" y="27083"/>
                </a:lnTo>
                <a:lnTo>
                  <a:pt x="111826" y="27083"/>
                </a:lnTo>
                <a:lnTo>
                  <a:pt x="111826" y="24195"/>
                </a:lnTo>
                <a:close/>
                <a:moveTo>
                  <a:pt x="112920" y="24195"/>
                </a:moveTo>
                <a:lnTo>
                  <a:pt x="112920" y="27083"/>
                </a:lnTo>
                <a:lnTo>
                  <a:pt x="115808" y="27083"/>
                </a:lnTo>
                <a:lnTo>
                  <a:pt x="115808" y="24195"/>
                </a:lnTo>
                <a:close/>
                <a:moveTo>
                  <a:pt x="116993" y="24195"/>
                </a:moveTo>
                <a:lnTo>
                  <a:pt x="116993" y="27083"/>
                </a:lnTo>
                <a:lnTo>
                  <a:pt x="119881" y="27083"/>
                </a:lnTo>
                <a:lnTo>
                  <a:pt x="119881" y="24195"/>
                </a:lnTo>
                <a:close/>
                <a:moveTo>
                  <a:pt x="121188" y="24195"/>
                </a:moveTo>
                <a:lnTo>
                  <a:pt x="121188" y="27083"/>
                </a:lnTo>
                <a:lnTo>
                  <a:pt x="124076" y="27083"/>
                </a:lnTo>
                <a:lnTo>
                  <a:pt x="124076" y="24195"/>
                </a:lnTo>
                <a:close/>
                <a:moveTo>
                  <a:pt x="125474" y="24195"/>
                </a:moveTo>
                <a:lnTo>
                  <a:pt x="125474" y="27083"/>
                </a:lnTo>
                <a:lnTo>
                  <a:pt x="128361" y="27083"/>
                </a:lnTo>
                <a:lnTo>
                  <a:pt x="128361" y="24195"/>
                </a:lnTo>
                <a:close/>
                <a:moveTo>
                  <a:pt x="129851" y="24195"/>
                </a:moveTo>
                <a:lnTo>
                  <a:pt x="129851" y="27083"/>
                </a:lnTo>
                <a:lnTo>
                  <a:pt x="132738" y="27083"/>
                </a:lnTo>
                <a:lnTo>
                  <a:pt x="132738" y="24195"/>
                </a:lnTo>
                <a:close/>
                <a:moveTo>
                  <a:pt x="134228" y="24195"/>
                </a:moveTo>
                <a:lnTo>
                  <a:pt x="134228" y="27083"/>
                </a:lnTo>
                <a:lnTo>
                  <a:pt x="137115" y="27083"/>
                </a:lnTo>
                <a:lnTo>
                  <a:pt x="137115" y="24195"/>
                </a:lnTo>
                <a:close/>
                <a:moveTo>
                  <a:pt x="138605" y="24195"/>
                </a:moveTo>
                <a:lnTo>
                  <a:pt x="138605" y="27083"/>
                </a:lnTo>
                <a:lnTo>
                  <a:pt x="141492" y="27083"/>
                </a:lnTo>
                <a:lnTo>
                  <a:pt x="141492" y="24195"/>
                </a:lnTo>
                <a:close/>
                <a:moveTo>
                  <a:pt x="142982" y="24195"/>
                </a:moveTo>
                <a:lnTo>
                  <a:pt x="142982" y="27083"/>
                </a:lnTo>
                <a:lnTo>
                  <a:pt x="145869" y="27083"/>
                </a:lnTo>
                <a:lnTo>
                  <a:pt x="145869" y="24195"/>
                </a:lnTo>
                <a:close/>
                <a:moveTo>
                  <a:pt x="147359" y="24195"/>
                </a:moveTo>
                <a:lnTo>
                  <a:pt x="147359" y="27083"/>
                </a:lnTo>
                <a:lnTo>
                  <a:pt x="150246" y="27083"/>
                </a:lnTo>
                <a:lnTo>
                  <a:pt x="150246" y="24195"/>
                </a:lnTo>
                <a:close/>
                <a:moveTo>
                  <a:pt x="151401" y="24195"/>
                </a:moveTo>
                <a:lnTo>
                  <a:pt x="151401" y="27083"/>
                </a:lnTo>
                <a:lnTo>
                  <a:pt x="154289" y="27083"/>
                </a:lnTo>
                <a:lnTo>
                  <a:pt x="154289" y="24195"/>
                </a:lnTo>
                <a:close/>
                <a:moveTo>
                  <a:pt x="155383" y="24195"/>
                </a:moveTo>
                <a:lnTo>
                  <a:pt x="155383" y="27083"/>
                </a:lnTo>
                <a:lnTo>
                  <a:pt x="158271" y="27083"/>
                </a:lnTo>
                <a:lnTo>
                  <a:pt x="158271" y="24195"/>
                </a:lnTo>
                <a:close/>
                <a:moveTo>
                  <a:pt x="159335" y="24195"/>
                </a:moveTo>
                <a:lnTo>
                  <a:pt x="159335" y="27083"/>
                </a:lnTo>
                <a:lnTo>
                  <a:pt x="162253" y="27083"/>
                </a:lnTo>
                <a:lnTo>
                  <a:pt x="162253" y="24195"/>
                </a:lnTo>
                <a:close/>
                <a:moveTo>
                  <a:pt x="163438" y="24195"/>
                </a:moveTo>
                <a:lnTo>
                  <a:pt x="163438" y="27083"/>
                </a:lnTo>
                <a:lnTo>
                  <a:pt x="166326" y="27083"/>
                </a:lnTo>
                <a:lnTo>
                  <a:pt x="166326" y="24195"/>
                </a:lnTo>
                <a:close/>
                <a:moveTo>
                  <a:pt x="167997" y="24195"/>
                </a:moveTo>
                <a:lnTo>
                  <a:pt x="167997" y="27083"/>
                </a:lnTo>
                <a:lnTo>
                  <a:pt x="170885" y="27083"/>
                </a:lnTo>
                <a:lnTo>
                  <a:pt x="170885" y="24195"/>
                </a:lnTo>
                <a:close/>
                <a:moveTo>
                  <a:pt x="172040" y="24195"/>
                </a:moveTo>
                <a:lnTo>
                  <a:pt x="172040" y="27083"/>
                </a:lnTo>
                <a:lnTo>
                  <a:pt x="174928" y="27083"/>
                </a:lnTo>
                <a:lnTo>
                  <a:pt x="174928" y="24195"/>
                </a:lnTo>
                <a:close/>
                <a:moveTo>
                  <a:pt x="175991" y="24195"/>
                </a:moveTo>
                <a:lnTo>
                  <a:pt x="175991" y="27083"/>
                </a:lnTo>
                <a:lnTo>
                  <a:pt x="178879" y="27083"/>
                </a:lnTo>
                <a:lnTo>
                  <a:pt x="178879" y="24195"/>
                </a:lnTo>
                <a:close/>
                <a:moveTo>
                  <a:pt x="188606" y="24195"/>
                </a:moveTo>
                <a:lnTo>
                  <a:pt x="188606" y="27083"/>
                </a:lnTo>
                <a:lnTo>
                  <a:pt x="191493" y="27083"/>
                </a:lnTo>
                <a:lnTo>
                  <a:pt x="191493" y="24195"/>
                </a:lnTo>
                <a:close/>
                <a:moveTo>
                  <a:pt x="183" y="25928"/>
                </a:moveTo>
                <a:lnTo>
                  <a:pt x="183" y="28815"/>
                </a:lnTo>
                <a:lnTo>
                  <a:pt x="3070" y="28815"/>
                </a:lnTo>
                <a:lnTo>
                  <a:pt x="3070" y="25928"/>
                </a:lnTo>
                <a:close/>
                <a:moveTo>
                  <a:pt x="62950" y="26535"/>
                </a:moveTo>
                <a:lnTo>
                  <a:pt x="62950" y="29453"/>
                </a:lnTo>
                <a:lnTo>
                  <a:pt x="65837" y="29453"/>
                </a:lnTo>
                <a:lnTo>
                  <a:pt x="65837" y="26535"/>
                </a:lnTo>
                <a:close/>
                <a:moveTo>
                  <a:pt x="67266" y="26535"/>
                </a:moveTo>
                <a:lnTo>
                  <a:pt x="67266" y="29453"/>
                </a:lnTo>
                <a:lnTo>
                  <a:pt x="70154" y="29453"/>
                </a:lnTo>
                <a:lnTo>
                  <a:pt x="70154" y="26535"/>
                </a:lnTo>
                <a:close/>
                <a:moveTo>
                  <a:pt x="71552" y="26535"/>
                </a:moveTo>
                <a:lnTo>
                  <a:pt x="71552" y="29453"/>
                </a:lnTo>
                <a:lnTo>
                  <a:pt x="74439" y="29453"/>
                </a:lnTo>
                <a:lnTo>
                  <a:pt x="74439" y="26535"/>
                </a:lnTo>
                <a:close/>
                <a:moveTo>
                  <a:pt x="16809" y="28268"/>
                </a:moveTo>
                <a:lnTo>
                  <a:pt x="16809" y="31156"/>
                </a:lnTo>
                <a:lnTo>
                  <a:pt x="19697" y="31156"/>
                </a:lnTo>
                <a:lnTo>
                  <a:pt x="19697" y="28268"/>
                </a:lnTo>
                <a:close/>
                <a:moveTo>
                  <a:pt x="21125" y="28268"/>
                </a:moveTo>
                <a:lnTo>
                  <a:pt x="21125" y="31156"/>
                </a:lnTo>
                <a:lnTo>
                  <a:pt x="24013" y="31156"/>
                </a:lnTo>
                <a:lnTo>
                  <a:pt x="24013" y="28268"/>
                </a:lnTo>
                <a:close/>
                <a:moveTo>
                  <a:pt x="25411" y="28268"/>
                </a:moveTo>
                <a:lnTo>
                  <a:pt x="25411" y="31156"/>
                </a:lnTo>
                <a:lnTo>
                  <a:pt x="28299" y="31156"/>
                </a:lnTo>
                <a:lnTo>
                  <a:pt x="28299" y="28268"/>
                </a:lnTo>
                <a:close/>
                <a:moveTo>
                  <a:pt x="29788" y="28268"/>
                </a:moveTo>
                <a:lnTo>
                  <a:pt x="29788" y="31156"/>
                </a:lnTo>
                <a:lnTo>
                  <a:pt x="32676" y="31156"/>
                </a:lnTo>
                <a:lnTo>
                  <a:pt x="32676" y="28268"/>
                </a:lnTo>
                <a:close/>
                <a:moveTo>
                  <a:pt x="34165" y="28268"/>
                </a:moveTo>
                <a:lnTo>
                  <a:pt x="34165" y="31156"/>
                </a:lnTo>
                <a:lnTo>
                  <a:pt x="37053" y="31156"/>
                </a:lnTo>
                <a:lnTo>
                  <a:pt x="37053" y="28268"/>
                </a:lnTo>
                <a:close/>
                <a:moveTo>
                  <a:pt x="38542" y="28268"/>
                </a:moveTo>
                <a:lnTo>
                  <a:pt x="38542" y="31156"/>
                </a:lnTo>
                <a:lnTo>
                  <a:pt x="41430" y="31156"/>
                </a:lnTo>
                <a:lnTo>
                  <a:pt x="41430" y="28268"/>
                </a:lnTo>
                <a:close/>
                <a:moveTo>
                  <a:pt x="55320" y="28329"/>
                </a:moveTo>
                <a:lnTo>
                  <a:pt x="55320" y="31216"/>
                </a:lnTo>
                <a:lnTo>
                  <a:pt x="58208" y="31216"/>
                </a:lnTo>
                <a:lnTo>
                  <a:pt x="58208" y="28329"/>
                </a:lnTo>
                <a:close/>
                <a:moveTo>
                  <a:pt x="92190" y="28359"/>
                </a:moveTo>
                <a:lnTo>
                  <a:pt x="92190" y="31247"/>
                </a:lnTo>
                <a:lnTo>
                  <a:pt x="95078" y="31247"/>
                </a:lnTo>
                <a:lnTo>
                  <a:pt x="95078" y="28359"/>
                </a:lnTo>
                <a:close/>
                <a:moveTo>
                  <a:pt x="96567" y="28359"/>
                </a:moveTo>
                <a:lnTo>
                  <a:pt x="96567" y="31247"/>
                </a:lnTo>
                <a:lnTo>
                  <a:pt x="99455" y="31247"/>
                </a:lnTo>
                <a:lnTo>
                  <a:pt x="99455" y="28359"/>
                </a:lnTo>
                <a:close/>
                <a:moveTo>
                  <a:pt x="100944" y="28359"/>
                </a:moveTo>
                <a:lnTo>
                  <a:pt x="100944" y="31247"/>
                </a:lnTo>
                <a:lnTo>
                  <a:pt x="103832" y="31247"/>
                </a:lnTo>
                <a:lnTo>
                  <a:pt x="103832" y="28359"/>
                </a:lnTo>
                <a:close/>
                <a:moveTo>
                  <a:pt x="104987" y="28359"/>
                </a:moveTo>
                <a:lnTo>
                  <a:pt x="104987" y="31247"/>
                </a:lnTo>
                <a:lnTo>
                  <a:pt x="107875" y="31247"/>
                </a:lnTo>
                <a:lnTo>
                  <a:pt x="107875" y="28359"/>
                </a:lnTo>
                <a:close/>
                <a:moveTo>
                  <a:pt x="108938" y="28359"/>
                </a:moveTo>
                <a:lnTo>
                  <a:pt x="108938" y="31247"/>
                </a:lnTo>
                <a:lnTo>
                  <a:pt x="111826" y="31247"/>
                </a:lnTo>
                <a:lnTo>
                  <a:pt x="111826" y="28359"/>
                </a:lnTo>
                <a:close/>
                <a:moveTo>
                  <a:pt x="112920" y="28359"/>
                </a:moveTo>
                <a:lnTo>
                  <a:pt x="112920" y="31247"/>
                </a:lnTo>
                <a:lnTo>
                  <a:pt x="115808" y="31247"/>
                </a:lnTo>
                <a:lnTo>
                  <a:pt x="115808" y="28359"/>
                </a:lnTo>
                <a:close/>
                <a:moveTo>
                  <a:pt x="116993" y="28359"/>
                </a:moveTo>
                <a:lnTo>
                  <a:pt x="116993" y="31247"/>
                </a:lnTo>
                <a:lnTo>
                  <a:pt x="119881" y="31247"/>
                </a:lnTo>
                <a:lnTo>
                  <a:pt x="119881" y="28359"/>
                </a:lnTo>
                <a:close/>
                <a:moveTo>
                  <a:pt x="121188" y="28359"/>
                </a:moveTo>
                <a:lnTo>
                  <a:pt x="121188" y="31247"/>
                </a:lnTo>
                <a:lnTo>
                  <a:pt x="124076" y="31247"/>
                </a:lnTo>
                <a:lnTo>
                  <a:pt x="124076" y="28359"/>
                </a:lnTo>
                <a:close/>
                <a:moveTo>
                  <a:pt x="125474" y="28359"/>
                </a:moveTo>
                <a:lnTo>
                  <a:pt x="125474" y="31247"/>
                </a:lnTo>
                <a:lnTo>
                  <a:pt x="128361" y="31247"/>
                </a:lnTo>
                <a:lnTo>
                  <a:pt x="128361" y="28359"/>
                </a:lnTo>
                <a:close/>
                <a:moveTo>
                  <a:pt x="129851" y="28359"/>
                </a:moveTo>
                <a:lnTo>
                  <a:pt x="129851" y="31247"/>
                </a:lnTo>
                <a:lnTo>
                  <a:pt x="132738" y="31247"/>
                </a:lnTo>
                <a:lnTo>
                  <a:pt x="132738" y="28359"/>
                </a:lnTo>
                <a:close/>
                <a:moveTo>
                  <a:pt x="134228" y="28359"/>
                </a:moveTo>
                <a:lnTo>
                  <a:pt x="134228" y="31247"/>
                </a:lnTo>
                <a:lnTo>
                  <a:pt x="137115" y="31247"/>
                </a:lnTo>
                <a:lnTo>
                  <a:pt x="137115" y="28359"/>
                </a:lnTo>
                <a:close/>
                <a:moveTo>
                  <a:pt x="138605" y="28359"/>
                </a:moveTo>
                <a:lnTo>
                  <a:pt x="138605" y="31247"/>
                </a:lnTo>
                <a:lnTo>
                  <a:pt x="141492" y="31247"/>
                </a:lnTo>
                <a:lnTo>
                  <a:pt x="141492" y="28359"/>
                </a:lnTo>
                <a:close/>
                <a:moveTo>
                  <a:pt x="142982" y="28359"/>
                </a:moveTo>
                <a:lnTo>
                  <a:pt x="142982" y="31247"/>
                </a:lnTo>
                <a:lnTo>
                  <a:pt x="145869" y="31247"/>
                </a:lnTo>
                <a:lnTo>
                  <a:pt x="145869" y="28359"/>
                </a:lnTo>
                <a:close/>
                <a:moveTo>
                  <a:pt x="147359" y="28359"/>
                </a:moveTo>
                <a:lnTo>
                  <a:pt x="147359" y="31247"/>
                </a:lnTo>
                <a:lnTo>
                  <a:pt x="150246" y="31247"/>
                </a:lnTo>
                <a:lnTo>
                  <a:pt x="150246" y="28359"/>
                </a:lnTo>
                <a:close/>
                <a:moveTo>
                  <a:pt x="151401" y="28359"/>
                </a:moveTo>
                <a:lnTo>
                  <a:pt x="151401" y="31247"/>
                </a:lnTo>
                <a:lnTo>
                  <a:pt x="154289" y="31247"/>
                </a:lnTo>
                <a:lnTo>
                  <a:pt x="154289" y="28359"/>
                </a:lnTo>
                <a:close/>
                <a:moveTo>
                  <a:pt x="155383" y="28359"/>
                </a:moveTo>
                <a:lnTo>
                  <a:pt x="155383" y="31247"/>
                </a:lnTo>
                <a:lnTo>
                  <a:pt x="158271" y="31247"/>
                </a:lnTo>
                <a:lnTo>
                  <a:pt x="158271" y="28359"/>
                </a:lnTo>
                <a:close/>
                <a:moveTo>
                  <a:pt x="159335" y="28359"/>
                </a:moveTo>
                <a:lnTo>
                  <a:pt x="159335" y="31247"/>
                </a:lnTo>
                <a:lnTo>
                  <a:pt x="162253" y="31247"/>
                </a:lnTo>
                <a:lnTo>
                  <a:pt x="162253" y="28359"/>
                </a:lnTo>
                <a:close/>
                <a:moveTo>
                  <a:pt x="163438" y="28359"/>
                </a:moveTo>
                <a:lnTo>
                  <a:pt x="163438" y="31247"/>
                </a:lnTo>
                <a:lnTo>
                  <a:pt x="166326" y="31247"/>
                </a:lnTo>
                <a:lnTo>
                  <a:pt x="166326" y="28359"/>
                </a:lnTo>
                <a:close/>
                <a:moveTo>
                  <a:pt x="167997" y="28359"/>
                </a:moveTo>
                <a:lnTo>
                  <a:pt x="167997" y="31247"/>
                </a:lnTo>
                <a:lnTo>
                  <a:pt x="170885" y="31247"/>
                </a:lnTo>
                <a:lnTo>
                  <a:pt x="170885" y="28359"/>
                </a:lnTo>
                <a:close/>
                <a:moveTo>
                  <a:pt x="172040" y="28359"/>
                </a:moveTo>
                <a:lnTo>
                  <a:pt x="172040" y="31247"/>
                </a:lnTo>
                <a:lnTo>
                  <a:pt x="174928" y="31247"/>
                </a:lnTo>
                <a:lnTo>
                  <a:pt x="174928" y="28359"/>
                </a:lnTo>
                <a:close/>
                <a:moveTo>
                  <a:pt x="188606" y="28359"/>
                </a:moveTo>
                <a:lnTo>
                  <a:pt x="188606" y="31247"/>
                </a:lnTo>
                <a:lnTo>
                  <a:pt x="191493" y="31247"/>
                </a:lnTo>
                <a:lnTo>
                  <a:pt x="191493" y="28359"/>
                </a:lnTo>
                <a:close/>
                <a:moveTo>
                  <a:pt x="62950" y="30548"/>
                </a:moveTo>
                <a:lnTo>
                  <a:pt x="62950" y="33435"/>
                </a:lnTo>
                <a:lnTo>
                  <a:pt x="65837" y="33435"/>
                </a:lnTo>
                <a:lnTo>
                  <a:pt x="65837" y="30548"/>
                </a:lnTo>
                <a:close/>
                <a:moveTo>
                  <a:pt x="67266" y="30548"/>
                </a:moveTo>
                <a:lnTo>
                  <a:pt x="67266" y="33435"/>
                </a:lnTo>
                <a:lnTo>
                  <a:pt x="70154" y="33435"/>
                </a:lnTo>
                <a:lnTo>
                  <a:pt x="70154" y="30548"/>
                </a:lnTo>
                <a:close/>
                <a:moveTo>
                  <a:pt x="21125" y="32493"/>
                </a:moveTo>
                <a:lnTo>
                  <a:pt x="21125" y="35381"/>
                </a:lnTo>
                <a:lnTo>
                  <a:pt x="24013" y="35381"/>
                </a:lnTo>
                <a:lnTo>
                  <a:pt x="24013" y="32493"/>
                </a:lnTo>
                <a:close/>
                <a:moveTo>
                  <a:pt x="25411" y="32493"/>
                </a:moveTo>
                <a:lnTo>
                  <a:pt x="25411" y="35381"/>
                </a:lnTo>
                <a:lnTo>
                  <a:pt x="28299" y="35381"/>
                </a:lnTo>
                <a:lnTo>
                  <a:pt x="28299" y="32493"/>
                </a:lnTo>
                <a:close/>
                <a:moveTo>
                  <a:pt x="29788" y="32493"/>
                </a:moveTo>
                <a:lnTo>
                  <a:pt x="29788" y="35381"/>
                </a:lnTo>
                <a:lnTo>
                  <a:pt x="32676" y="35381"/>
                </a:lnTo>
                <a:lnTo>
                  <a:pt x="32676" y="32493"/>
                </a:lnTo>
                <a:close/>
                <a:moveTo>
                  <a:pt x="34165" y="32493"/>
                </a:moveTo>
                <a:lnTo>
                  <a:pt x="34165" y="35381"/>
                </a:lnTo>
                <a:lnTo>
                  <a:pt x="37053" y="35381"/>
                </a:lnTo>
                <a:lnTo>
                  <a:pt x="37053" y="32493"/>
                </a:lnTo>
                <a:close/>
                <a:moveTo>
                  <a:pt x="38542" y="32493"/>
                </a:moveTo>
                <a:lnTo>
                  <a:pt x="38542" y="35381"/>
                </a:lnTo>
                <a:lnTo>
                  <a:pt x="41430" y="35381"/>
                </a:lnTo>
                <a:lnTo>
                  <a:pt x="41430" y="32493"/>
                </a:lnTo>
                <a:close/>
                <a:moveTo>
                  <a:pt x="51339" y="32493"/>
                </a:moveTo>
                <a:lnTo>
                  <a:pt x="51339" y="35381"/>
                </a:lnTo>
                <a:lnTo>
                  <a:pt x="54226" y="35381"/>
                </a:lnTo>
                <a:lnTo>
                  <a:pt x="54226" y="32493"/>
                </a:lnTo>
                <a:close/>
                <a:moveTo>
                  <a:pt x="55320" y="32493"/>
                </a:moveTo>
                <a:lnTo>
                  <a:pt x="55320" y="35381"/>
                </a:lnTo>
                <a:lnTo>
                  <a:pt x="58208" y="35381"/>
                </a:lnTo>
                <a:lnTo>
                  <a:pt x="58208" y="32493"/>
                </a:lnTo>
                <a:close/>
                <a:moveTo>
                  <a:pt x="92190" y="32493"/>
                </a:moveTo>
                <a:lnTo>
                  <a:pt x="92190" y="35411"/>
                </a:lnTo>
                <a:lnTo>
                  <a:pt x="95078" y="35411"/>
                </a:lnTo>
                <a:lnTo>
                  <a:pt x="95078" y="32493"/>
                </a:lnTo>
                <a:close/>
                <a:moveTo>
                  <a:pt x="96567" y="32493"/>
                </a:moveTo>
                <a:lnTo>
                  <a:pt x="96567" y="35411"/>
                </a:lnTo>
                <a:lnTo>
                  <a:pt x="99455" y="35411"/>
                </a:lnTo>
                <a:lnTo>
                  <a:pt x="99455" y="32493"/>
                </a:lnTo>
                <a:close/>
                <a:moveTo>
                  <a:pt x="100944" y="32493"/>
                </a:moveTo>
                <a:lnTo>
                  <a:pt x="100944" y="35411"/>
                </a:lnTo>
                <a:lnTo>
                  <a:pt x="103832" y="35411"/>
                </a:lnTo>
                <a:lnTo>
                  <a:pt x="103832" y="32493"/>
                </a:lnTo>
                <a:close/>
                <a:moveTo>
                  <a:pt x="104987" y="32493"/>
                </a:moveTo>
                <a:lnTo>
                  <a:pt x="104987" y="35411"/>
                </a:lnTo>
                <a:lnTo>
                  <a:pt x="107875" y="35411"/>
                </a:lnTo>
                <a:lnTo>
                  <a:pt x="107875" y="32493"/>
                </a:lnTo>
                <a:close/>
                <a:moveTo>
                  <a:pt x="108938" y="32493"/>
                </a:moveTo>
                <a:lnTo>
                  <a:pt x="108938" y="35411"/>
                </a:lnTo>
                <a:lnTo>
                  <a:pt x="111826" y="35411"/>
                </a:lnTo>
                <a:lnTo>
                  <a:pt x="111826" y="32493"/>
                </a:lnTo>
                <a:close/>
                <a:moveTo>
                  <a:pt x="112920" y="32493"/>
                </a:moveTo>
                <a:lnTo>
                  <a:pt x="112920" y="35411"/>
                </a:lnTo>
                <a:lnTo>
                  <a:pt x="115808" y="35411"/>
                </a:lnTo>
                <a:lnTo>
                  <a:pt x="115808" y="32493"/>
                </a:lnTo>
                <a:close/>
                <a:moveTo>
                  <a:pt x="116993" y="32493"/>
                </a:moveTo>
                <a:lnTo>
                  <a:pt x="116993" y="35411"/>
                </a:lnTo>
                <a:lnTo>
                  <a:pt x="119881" y="35411"/>
                </a:lnTo>
                <a:lnTo>
                  <a:pt x="119881" y="32493"/>
                </a:lnTo>
                <a:close/>
                <a:moveTo>
                  <a:pt x="121188" y="32493"/>
                </a:moveTo>
                <a:lnTo>
                  <a:pt x="121188" y="35411"/>
                </a:lnTo>
                <a:lnTo>
                  <a:pt x="124076" y="35411"/>
                </a:lnTo>
                <a:lnTo>
                  <a:pt x="124076" y="32493"/>
                </a:lnTo>
                <a:close/>
                <a:moveTo>
                  <a:pt x="125474" y="32493"/>
                </a:moveTo>
                <a:lnTo>
                  <a:pt x="125474" y="35411"/>
                </a:lnTo>
                <a:lnTo>
                  <a:pt x="128361" y="35411"/>
                </a:lnTo>
                <a:lnTo>
                  <a:pt x="128361" y="32493"/>
                </a:lnTo>
                <a:close/>
                <a:moveTo>
                  <a:pt x="129851" y="32493"/>
                </a:moveTo>
                <a:lnTo>
                  <a:pt x="129851" y="35411"/>
                </a:lnTo>
                <a:lnTo>
                  <a:pt x="132738" y="35411"/>
                </a:lnTo>
                <a:lnTo>
                  <a:pt x="132738" y="32493"/>
                </a:lnTo>
                <a:close/>
                <a:moveTo>
                  <a:pt x="134228" y="32493"/>
                </a:moveTo>
                <a:lnTo>
                  <a:pt x="134228" y="35411"/>
                </a:lnTo>
                <a:lnTo>
                  <a:pt x="137115" y="35411"/>
                </a:lnTo>
                <a:lnTo>
                  <a:pt x="137115" y="32493"/>
                </a:lnTo>
                <a:close/>
                <a:moveTo>
                  <a:pt x="138605" y="32493"/>
                </a:moveTo>
                <a:lnTo>
                  <a:pt x="138605" y="35411"/>
                </a:lnTo>
                <a:lnTo>
                  <a:pt x="141492" y="35411"/>
                </a:lnTo>
                <a:lnTo>
                  <a:pt x="141492" y="32493"/>
                </a:lnTo>
                <a:close/>
                <a:moveTo>
                  <a:pt x="142982" y="32493"/>
                </a:moveTo>
                <a:lnTo>
                  <a:pt x="142982" y="35411"/>
                </a:lnTo>
                <a:lnTo>
                  <a:pt x="145869" y="35411"/>
                </a:lnTo>
                <a:lnTo>
                  <a:pt x="145869" y="32493"/>
                </a:lnTo>
                <a:close/>
                <a:moveTo>
                  <a:pt x="147359" y="32493"/>
                </a:moveTo>
                <a:lnTo>
                  <a:pt x="147359" y="35411"/>
                </a:lnTo>
                <a:lnTo>
                  <a:pt x="150246" y="35411"/>
                </a:lnTo>
                <a:lnTo>
                  <a:pt x="150246" y="32493"/>
                </a:lnTo>
                <a:close/>
                <a:moveTo>
                  <a:pt x="151401" y="32493"/>
                </a:moveTo>
                <a:lnTo>
                  <a:pt x="151401" y="35411"/>
                </a:lnTo>
                <a:lnTo>
                  <a:pt x="154289" y="35411"/>
                </a:lnTo>
                <a:lnTo>
                  <a:pt x="154289" y="32493"/>
                </a:lnTo>
                <a:close/>
                <a:moveTo>
                  <a:pt x="155383" y="32493"/>
                </a:moveTo>
                <a:lnTo>
                  <a:pt x="155383" y="35411"/>
                </a:lnTo>
                <a:lnTo>
                  <a:pt x="158271" y="35411"/>
                </a:lnTo>
                <a:lnTo>
                  <a:pt x="158271" y="32493"/>
                </a:lnTo>
                <a:close/>
                <a:moveTo>
                  <a:pt x="159335" y="32493"/>
                </a:moveTo>
                <a:lnTo>
                  <a:pt x="159335" y="35411"/>
                </a:lnTo>
                <a:lnTo>
                  <a:pt x="162253" y="35411"/>
                </a:lnTo>
                <a:lnTo>
                  <a:pt x="162253" y="32493"/>
                </a:lnTo>
                <a:close/>
                <a:moveTo>
                  <a:pt x="163438" y="32493"/>
                </a:moveTo>
                <a:lnTo>
                  <a:pt x="163438" y="35411"/>
                </a:lnTo>
                <a:lnTo>
                  <a:pt x="166326" y="35411"/>
                </a:lnTo>
                <a:lnTo>
                  <a:pt x="166326" y="32493"/>
                </a:lnTo>
                <a:close/>
                <a:moveTo>
                  <a:pt x="167997" y="32493"/>
                </a:moveTo>
                <a:lnTo>
                  <a:pt x="167997" y="35411"/>
                </a:lnTo>
                <a:lnTo>
                  <a:pt x="170885" y="35411"/>
                </a:lnTo>
                <a:lnTo>
                  <a:pt x="170885" y="32493"/>
                </a:lnTo>
                <a:close/>
                <a:moveTo>
                  <a:pt x="172040" y="32493"/>
                </a:moveTo>
                <a:lnTo>
                  <a:pt x="172040" y="35411"/>
                </a:lnTo>
                <a:lnTo>
                  <a:pt x="174928" y="35411"/>
                </a:lnTo>
                <a:lnTo>
                  <a:pt x="174928" y="32493"/>
                </a:lnTo>
                <a:close/>
                <a:moveTo>
                  <a:pt x="175991" y="32493"/>
                </a:moveTo>
                <a:lnTo>
                  <a:pt x="175991" y="35411"/>
                </a:lnTo>
                <a:lnTo>
                  <a:pt x="178879" y="35411"/>
                </a:lnTo>
                <a:lnTo>
                  <a:pt x="178879" y="32493"/>
                </a:lnTo>
                <a:close/>
                <a:moveTo>
                  <a:pt x="188606" y="32493"/>
                </a:moveTo>
                <a:lnTo>
                  <a:pt x="188606" y="35411"/>
                </a:lnTo>
                <a:lnTo>
                  <a:pt x="191493" y="35411"/>
                </a:lnTo>
                <a:lnTo>
                  <a:pt x="191493" y="32493"/>
                </a:lnTo>
                <a:close/>
                <a:moveTo>
                  <a:pt x="67266" y="34651"/>
                </a:moveTo>
                <a:lnTo>
                  <a:pt x="67266" y="37539"/>
                </a:lnTo>
                <a:lnTo>
                  <a:pt x="70154" y="37539"/>
                </a:lnTo>
                <a:lnTo>
                  <a:pt x="70154" y="34651"/>
                </a:lnTo>
                <a:close/>
                <a:moveTo>
                  <a:pt x="92190" y="36657"/>
                </a:moveTo>
                <a:lnTo>
                  <a:pt x="92190" y="39545"/>
                </a:lnTo>
                <a:lnTo>
                  <a:pt x="95078" y="39545"/>
                </a:lnTo>
                <a:lnTo>
                  <a:pt x="95078" y="36657"/>
                </a:lnTo>
                <a:close/>
                <a:moveTo>
                  <a:pt x="96567" y="36657"/>
                </a:moveTo>
                <a:lnTo>
                  <a:pt x="96567" y="39545"/>
                </a:lnTo>
                <a:lnTo>
                  <a:pt x="99455" y="39545"/>
                </a:lnTo>
                <a:lnTo>
                  <a:pt x="99455" y="36657"/>
                </a:lnTo>
                <a:close/>
                <a:moveTo>
                  <a:pt x="100944" y="36657"/>
                </a:moveTo>
                <a:lnTo>
                  <a:pt x="100944" y="39545"/>
                </a:lnTo>
                <a:lnTo>
                  <a:pt x="103832" y="39545"/>
                </a:lnTo>
                <a:lnTo>
                  <a:pt x="103832" y="36657"/>
                </a:lnTo>
                <a:close/>
                <a:moveTo>
                  <a:pt x="104987" y="36657"/>
                </a:moveTo>
                <a:lnTo>
                  <a:pt x="104987" y="39545"/>
                </a:lnTo>
                <a:lnTo>
                  <a:pt x="107875" y="39545"/>
                </a:lnTo>
                <a:lnTo>
                  <a:pt x="107875" y="36657"/>
                </a:lnTo>
                <a:close/>
                <a:moveTo>
                  <a:pt x="108938" y="36657"/>
                </a:moveTo>
                <a:lnTo>
                  <a:pt x="108938" y="39545"/>
                </a:lnTo>
                <a:lnTo>
                  <a:pt x="111826" y="39545"/>
                </a:lnTo>
                <a:lnTo>
                  <a:pt x="111826" y="36657"/>
                </a:lnTo>
                <a:close/>
                <a:moveTo>
                  <a:pt x="112920" y="36657"/>
                </a:moveTo>
                <a:lnTo>
                  <a:pt x="112920" y="39545"/>
                </a:lnTo>
                <a:lnTo>
                  <a:pt x="115808" y="39545"/>
                </a:lnTo>
                <a:lnTo>
                  <a:pt x="115808" y="36657"/>
                </a:lnTo>
                <a:close/>
                <a:moveTo>
                  <a:pt x="116993" y="36657"/>
                </a:moveTo>
                <a:lnTo>
                  <a:pt x="116993" y="39545"/>
                </a:lnTo>
                <a:lnTo>
                  <a:pt x="119881" y="39545"/>
                </a:lnTo>
                <a:lnTo>
                  <a:pt x="119881" y="36657"/>
                </a:lnTo>
                <a:close/>
                <a:moveTo>
                  <a:pt x="121188" y="36657"/>
                </a:moveTo>
                <a:lnTo>
                  <a:pt x="121188" y="39545"/>
                </a:lnTo>
                <a:lnTo>
                  <a:pt x="124076" y="39545"/>
                </a:lnTo>
                <a:lnTo>
                  <a:pt x="124076" y="36657"/>
                </a:lnTo>
                <a:close/>
                <a:moveTo>
                  <a:pt x="125474" y="36657"/>
                </a:moveTo>
                <a:lnTo>
                  <a:pt x="125474" y="39545"/>
                </a:lnTo>
                <a:lnTo>
                  <a:pt x="128361" y="39545"/>
                </a:lnTo>
                <a:lnTo>
                  <a:pt x="128361" y="36657"/>
                </a:lnTo>
                <a:close/>
                <a:moveTo>
                  <a:pt x="129851" y="36657"/>
                </a:moveTo>
                <a:lnTo>
                  <a:pt x="129851" y="39545"/>
                </a:lnTo>
                <a:lnTo>
                  <a:pt x="132738" y="39545"/>
                </a:lnTo>
                <a:lnTo>
                  <a:pt x="132738" y="36657"/>
                </a:lnTo>
                <a:close/>
                <a:moveTo>
                  <a:pt x="134228" y="36657"/>
                </a:moveTo>
                <a:lnTo>
                  <a:pt x="134228" y="39545"/>
                </a:lnTo>
                <a:lnTo>
                  <a:pt x="137115" y="39545"/>
                </a:lnTo>
                <a:lnTo>
                  <a:pt x="137115" y="36657"/>
                </a:lnTo>
                <a:close/>
                <a:moveTo>
                  <a:pt x="138605" y="36657"/>
                </a:moveTo>
                <a:lnTo>
                  <a:pt x="138605" y="39545"/>
                </a:lnTo>
                <a:lnTo>
                  <a:pt x="141492" y="39545"/>
                </a:lnTo>
                <a:lnTo>
                  <a:pt x="141492" y="36657"/>
                </a:lnTo>
                <a:close/>
                <a:moveTo>
                  <a:pt x="142982" y="36657"/>
                </a:moveTo>
                <a:lnTo>
                  <a:pt x="142982" y="39545"/>
                </a:lnTo>
                <a:lnTo>
                  <a:pt x="145869" y="39545"/>
                </a:lnTo>
                <a:lnTo>
                  <a:pt x="145869" y="36657"/>
                </a:lnTo>
                <a:close/>
                <a:moveTo>
                  <a:pt x="147359" y="36657"/>
                </a:moveTo>
                <a:lnTo>
                  <a:pt x="147359" y="39545"/>
                </a:lnTo>
                <a:lnTo>
                  <a:pt x="150246" y="39545"/>
                </a:lnTo>
                <a:lnTo>
                  <a:pt x="150246" y="36657"/>
                </a:lnTo>
                <a:close/>
                <a:moveTo>
                  <a:pt x="151401" y="36657"/>
                </a:moveTo>
                <a:lnTo>
                  <a:pt x="151401" y="39545"/>
                </a:lnTo>
                <a:lnTo>
                  <a:pt x="154289" y="39545"/>
                </a:lnTo>
                <a:lnTo>
                  <a:pt x="154289" y="36657"/>
                </a:lnTo>
                <a:close/>
                <a:moveTo>
                  <a:pt x="155383" y="36657"/>
                </a:moveTo>
                <a:lnTo>
                  <a:pt x="155383" y="39545"/>
                </a:lnTo>
                <a:lnTo>
                  <a:pt x="158271" y="39545"/>
                </a:lnTo>
                <a:lnTo>
                  <a:pt x="158271" y="36657"/>
                </a:lnTo>
                <a:close/>
                <a:moveTo>
                  <a:pt x="159335" y="36657"/>
                </a:moveTo>
                <a:lnTo>
                  <a:pt x="159335" y="39545"/>
                </a:lnTo>
                <a:lnTo>
                  <a:pt x="162253" y="39545"/>
                </a:lnTo>
                <a:lnTo>
                  <a:pt x="162253" y="36657"/>
                </a:lnTo>
                <a:close/>
                <a:moveTo>
                  <a:pt x="163438" y="36657"/>
                </a:moveTo>
                <a:lnTo>
                  <a:pt x="163438" y="39545"/>
                </a:lnTo>
                <a:lnTo>
                  <a:pt x="166326" y="39545"/>
                </a:lnTo>
                <a:lnTo>
                  <a:pt x="166326" y="36657"/>
                </a:lnTo>
                <a:close/>
                <a:moveTo>
                  <a:pt x="167997" y="36657"/>
                </a:moveTo>
                <a:lnTo>
                  <a:pt x="167997" y="39545"/>
                </a:lnTo>
                <a:lnTo>
                  <a:pt x="170885" y="39545"/>
                </a:lnTo>
                <a:lnTo>
                  <a:pt x="170885" y="36657"/>
                </a:lnTo>
                <a:close/>
                <a:moveTo>
                  <a:pt x="172040" y="36657"/>
                </a:moveTo>
                <a:lnTo>
                  <a:pt x="172040" y="39545"/>
                </a:lnTo>
                <a:lnTo>
                  <a:pt x="174928" y="39545"/>
                </a:lnTo>
                <a:lnTo>
                  <a:pt x="174928" y="36657"/>
                </a:lnTo>
                <a:close/>
                <a:moveTo>
                  <a:pt x="175991" y="36657"/>
                </a:moveTo>
                <a:lnTo>
                  <a:pt x="175991" y="39545"/>
                </a:lnTo>
                <a:lnTo>
                  <a:pt x="178879" y="39545"/>
                </a:lnTo>
                <a:lnTo>
                  <a:pt x="178879" y="36657"/>
                </a:lnTo>
                <a:close/>
                <a:moveTo>
                  <a:pt x="16809" y="36718"/>
                </a:moveTo>
                <a:lnTo>
                  <a:pt x="16809" y="39606"/>
                </a:lnTo>
                <a:lnTo>
                  <a:pt x="19697" y="39606"/>
                </a:lnTo>
                <a:lnTo>
                  <a:pt x="19697" y="36718"/>
                </a:lnTo>
                <a:close/>
                <a:moveTo>
                  <a:pt x="21125" y="36718"/>
                </a:moveTo>
                <a:lnTo>
                  <a:pt x="21125" y="39606"/>
                </a:lnTo>
                <a:lnTo>
                  <a:pt x="24013" y="39606"/>
                </a:lnTo>
                <a:lnTo>
                  <a:pt x="24013" y="36718"/>
                </a:lnTo>
                <a:close/>
                <a:moveTo>
                  <a:pt x="25411" y="36718"/>
                </a:moveTo>
                <a:lnTo>
                  <a:pt x="25411" y="39606"/>
                </a:lnTo>
                <a:lnTo>
                  <a:pt x="28299" y="39606"/>
                </a:lnTo>
                <a:lnTo>
                  <a:pt x="28299" y="36718"/>
                </a:lnTo>
                <a:close/>
                <a:moveTo>
                  <a:pt x="29788" y="36718"/>
                </a:moveTo>
                <a:lnTo>
                  <a:pt x="29788" y="39606"/>
                </a:lnTo>
                <a:lnTo>
                  <a:pt x="32676" y="39606"/>
                </a:lnTo>
                <a:lnTo>
                  <a:pt x="32676" y="36718"/>
                </a:lnTo>
                <a:close/>
                <a:moveTo>
                  <a:pt x="34165" y="36718"/>
                </a:moveTo>
                <a:lnTo>
                  <a:pt x="34165" y="39606"/>
                </a:lnTo>
                <a:lnTo>
                  <a:pt x="37053" y="39606"/>
                </a:lnTo>
                <a:lnTo>
                  <a:pt x="37053" y="36718"/>
                </a:lnTo>
                <a:close/>
                <a:moveTo>
                  <a:pt x="38542" y="36718"/>
                </a:moveTo>
                <a:lnTo>
                  <a:pt x="38542" y="39606"/>
                </a:lnTo>
                <a:lnTo>
                  <a:pt x="41430" y="39606"/>
                </a:lnTo>
                <a:lnTo>
                  <a:pt x="41430" y="36718"/>
                </a:lnTo>
                <a:close/>
                <a:moveTo>
                  <a:pt x="42919" y="36718"/>
                </a:moveTo>
                <a:lnTo>
                  <a:pt x="42919" y="39606"/>
                </a:lnTo>
                <a:lnTo>
                  <a:pt x="45807" y="39606"/>
                </a:lnTo>
                <a:lnTo>
                  <a:pt x="45807" y="36718"/>
                </a:lnTo>
                <a:close/>
                <a:moveTo>
                  <a:pt x="51339" y="36718"/>
                </a:moveTo>
                <a:lnTo>
                  <a:pt x="51339" y="39606"/>
                </a:lnTo>
                <a:lnTo>
                  <a:pt x="54226" y="39606"/>
                </a:lnTo>
                <a:lnTo>
                  <a:pt x="54226" y="36718"/>
                </a:lnTo>
                <a:close/>
                <a:moveTo>
                  <a:pt x="55320" y="36718"/>
                </a:moveTo>
                <a:lnTo>
                  <a:pt x="55320" y="39606"/>
                </a:lnTo>
                <a:lnTo>
                  <a:pt x="58208" y="39606"/>
                </a:lnTo>
                <a:lnTo>
                  <a:pt x="58208" y="36718"/>
                </a:lnTo>
                <a:close/>
                <a:moveTo>
                  <a:pt x="59272" y="36718"/>
                </a:moveTo>
                <a:lnTo>
                  <a:pt x="59272" y="39606"/>
                </a:lnTo>
                <a:lnTo>
                  <a:pt x="62159" y="39606"/>
                </a:lnTo>
                <a:lnTo>
                  <a:pt x="62159" y="36718"/>
                </a:lnTo>
                <a:close/>
                <a:moveTo>
                  <a:pt x="21125" y="40943"/>
                </a:moveTo>
                <a:lnTo>
                  <a:pt x="21125" y="43831"/>
                </a:lnTo>
                <a:lnTo>
                  <a:pt x="24013" y="43831"/>
                </a:lnTo>
                <a:lnTo>
                  <a:pt x="24013" y="40943"/>
                </a:lnTo>
                <a:close/>
                <a:moveTo>
                  <a:pt x="25411" y="40943"/>
                </a:moveTo>
                <a:lnTo>
                  <a:pt x="25411" y="43831"/>
                </a:lnTo>
                <a:lnTo>
                  <a:pt x="28299" y="43831"/>
                </a:lnTo>
                <a:lnTo>
                  <a:pt x="28299" y="40943"/>
                </a:lnTo>
                <a:close/>
                <a:moveTo>
                  <a:pt x="29788" y="40943"/>
                </a:moveTo>
                <a:lnTo>
                  <a:pt x="29788" y="43831"/>
                </a:lnTo>
                <a:lnTo>
                  <a:pt x="32676" y="43831"/>
                </a:lnTo>
                <a:lnTo>
                  <a:pt x="32676" y="40943"/>
                </a:lnTo>
                <a:close/>
                <a:moveTo>
                  <a:pt x="34165" y="40943"/>
                </a:moveTo>
                <a:lnTo>
                  <a:pt x="34165" y="43831"/>
                </a:lnTo>
                <a:lnTo>
                  <a:pt x="37053" y="43831"/>
                </a:lnTo>
                <a:lnTo>
                  <a:pt x="37053" y="40943"/>
                </a:lnTo>
                <a:close/>
                <a:moveTo>
                  <a:pt x="38542" y="40943"/>
                </a:moveTo>
                <a:lnTo>
                  <a:pt x="38542" y="43831"/>
                </a:lnTo>
                <a:lnTo>
                  <a:pt x="41430" y="43831"/>
                </a:lnTo>
                <a:lnTo>
                  <a:pt x="41430" y="40943"/>
                </a:lnTo>
                <a:close/>
                <a:moveTo>
                  <a:pt x="42919" y="40943"/>
                </a:moveTo>
                <a:lnTo>
                  <a:pt x="42919" y="43831"/>
                </a:lnTo>
                <a:lnTo>
                  <a:pt x="45807" y="43831"/>
                </a:lnTo>
                <a:lnTo>
                  <a:pt x="45807" y="40943"/>
                </a:lnTo>
                <a:close/>
                <a:moveTo>
                  <a:pt x="47296" y="40943"/>
                </a:moveTo>
                <a:lnTo>
                  <a:pt x="47296" y="43831"/>
                </a:lnTo>
                <a:lnTo>
                  <a:pt x="50184" y="43831"/>
                </a:lnTo>
                <a:lnTo>
                  <a:pt x="50184" y="40943"/>
                </a:lnTo>
                <a:close/>
                <a:moveTo>
                  <a:pt x="51339" y="40943"/>
                </a:moveTo>
                <a:lnTo>
                  <a:pt x="51339" y="43831"/>
                </a:lnTo>
                <a:lnTo>
                  <a:pt x="54226" y="43831"/>
                </a:lnTo>
                <a:lnTo>
                  <a:pt x="54226" y="40943"/>
                </a:lnTo>
                <a:close/>
                <a:moveTo>
                  <a:pt x="55320" y="40943"/>
                </a:moveTo>
                <a:lnTo>
                  <a:pt x="55320" y="43831"/>
                </a:lnTo>
                <a:lnTo>
                  <a:pt x="58208" y="43831"/>
                </a:lnTo>
                <a:lnTo>
                  <a:pt x="58208" y="40943"/>
                </a:lnTo>
                <a:close/>
                <a:moveTo>
                  <a:pt x="59272" y="40943"/>
                </a:moveTo>
                <a:lnTo>
                  <a:pt x="59272" y="43831"/>
                </a:lnTo>
                <a:lnTo>
                  <a:pt x="62159" y="43831"/>
                </a:lnTo>
                <a:lnTo>
                  <a:pt x="62159" y="40943"/>
                </a:lnTo>
                <a:close/>
                <a:moveTo>
                  <a:pt x="63345" y="40943"/>
                </a:moveTo>
                <a:lnTo>
                  <a:pt x="63345" y="43831"/>
                </a:lnTo>
                <a:lnTo>
                  <a:pt x="66263" y="43831"/>
                </a:lnTo>
                <a:lnTo>
                  <a:pt x="66263" y="40943"/>
                </a:lnTo>
                <a:close/>
                <a:moveTo>
                  <a:pt x="87722" y="40943"/>
                </a:moveTo>
                <a:lnTo>
                  <a:pt x="87722" y="43831"/>
                </a:lnTo>
                <a:lnTo>
                  <a:pt x="90610" y="43831"/>
                </a:lnTo>
                <a:lnTo>
                  <a:pt x="90610" y="40943"/>
                </a:lnTo>
                <a:close/>
                <a:moveTo>
                  <a:pt x="92099" y="40943"/>
                </a:moveTo>
                <a:lnTo>
                  <a:pt x="92099" y="43831"/>
                </a:lnTo>
                <a:lnTo>
                  <a:pt x="94987" y="43831"/>
                </a:lnTo>
                <a:lnTo>
                  <a:pt x="94987" y="40943"/>
                </a:lnTo>
                <a:close/>
                <a:moveTo>
                  <a:pt x="96476" y="40943"/>
                </a:moveTo>
                <a:lnTo>
                  <a:pt x="96476" y="43831"/>
                </a:lnTo>
                <a:lnTo>
                  <a:pt x="99364" y="43831"/>
                </a:lnTo>
                <a:lnTo>
                  <a:pt x="99364" y="40943"/>
                </a:lnTo>
                <a:close/>
                <a:moveTo>
                  <a:pt x="100853" y="40943"/>
                </a:moveTo>
                <a:lnTo>
                  <a:pt x="100853" y="43831"/>
                </a:lnTo>
                <a:lnTo>
                  <a:pt x="103741" y="43831"/>
                </a:lnTo>
                <a:lnTo>
                  <a:pt x="103741" y="40943"/>
                </a:lnTo>
                <a:close/>
                <a:moveTo>
                  <a:pt x="104896" y="40943"/>
                </a:moveTo>
                <a:lnTo>
                  <a:pt x="104896" y="43831"/>
                </a:lnTo>
                <a:lnTo>
                  <a:pt x="107783" y="43831"/>
                </a:lnTo>
                <a:lnTo>
                  <a:pt x="107783" y="40943"/>
                </a:lnTo>
                <a:close/>
                <a:moveTo>
                  <a:pt x="108878" y="40943"/>
                </a:moveTo>
                <a:lnTo>
                  <a:pt x="108878" y="43831"/>
                </a:lnTo>
                <a:lnTo>
                  <a:pt x="111765" y="43831"/>
                </a:lnTo>
                <a:lnTo>
                  <a:pt x="111765" y="40943"/>
                </a:lnTo>
                <a:close/>
                <a:moveTo>
                  <a:pt x="112829" y="40943"/>
                </a:moveTo>
                <a:lnTo>
                  <a:pt x="112829" y="43831"/>
                </a:lnTo>
                <a:lnTo>
                  <a:pt x="115717" y="43831"/>
                </a:lnTo>
                <a:lnTo>
                  <a:pt x="115717" y="40943"/>
                </a:lnTo>
                <a:close/>
                <a:moveTo>
                  <a:pt x="116902" y="40943"/>
                </a:moveTo>
                <a:lnTo>
                  <a:pt x="116902" y="43831"/>
                </a:lnTo>
                <a:lnTo>
                  <a:pt x="119820" y="43831"/>
                </a:lnTo>
                <a:lnTo>
                  <a:pt x="119820" y="40943"/>
                </a:lnTo>
                <a:close/>
                <a:moveTo>
                  <a:pt x="121097" y="40943"/>
                </a:moveTo>
                <a:lnTo>
                  <a:pt x="121097" y="43831"/>
                </a:lnTo>
                <a:lnTo>
                  <a:pt x="124015" y="43831"/>
                </a:lnTo>
                <a:lnTo>
                  <a:pt x="124015" y="40943"/>
                </a:lnTo>
                <a:close/>
                <a:moveTo>
                  <a:pt x="125413" y="40943"/>
                </a:moveTo>
                <a:lnTo>
                  <a:pt x="125413" y="43831"/>
                </a:lnTo>
                <a:lnTo>
                  <a:pt x="128301" y="43831"/>
                </a:lnTo>
                <a:lnTo>
                  <a:pt x="128301" y="40943"/>
                </a:lnTo>
                <a:close/>
                <a:moveTo>
                  <a:pt x="129790" y="40943"/>
                </a:moveTo>
                <a:lnTo>
                  <a:pt x="129790" y="43831"/>
                </a:lnTo>
                <a:lnTo>
                  <a:pt x="132678" y="43831"/>
                </a:lnTo>
                <a:lnTo>
                  <a:pt x="132678" y="40943"/>
                </a:lnTo>
                <a:close/>
                <a:moveTo>
                  <a:pt x="134167" y="40943"/>
                </a:moveTo>
                <a:lnTo>
                  <a:pt x="134167" y="43831"/>
                </a:lnTo>
                <a:lnTo>
                  <a:pt x="137054" y="43831"/>
                </a:lnTo>
                <a:lnTo>
                  <a:pt x="137054" y="40943"/>
                </a:lnTo>
                <a:close/>
                <a:moveTo>
                  <a:pt x="138544" y="40943"/>
                </a:moveTo>
                <a:lnTo>
                  <a:pt x="138544" y="43831"/>
                </a:lnTo>
                <a:lnTo>
                  <a:pt x="141431" y="43831"/>
                </a:lnTo>
                <a:lnTo>
                  <a:pt x="141431" y="40943"/>
                </a:lnTo>
                <a:close/>
                <a:moveTo>
                  <a:pt x="142921" y="40943"/>
                </a:moveTo>
                <a:lnTo>
                  <a:pt x="142921" y="43831"/>
                </a:lnTo>
                <a:lnTo>
                  <a:pt x="145808" y="43831"/>
                </a:lnTo>
                <a:lnTo>
                  <a:pt x="145808" y="40943"/>
                </a:lnTo>
                <a:close/>
                <a:moveTo>
                  <a:pt x="147298" y="40943"/>
                </a:moveTo>
                <a:lnTo>
                  <a:pt x="147298" y="43831"/>
                </a:lnTo>
                <a:lnTo>
                  <a:pt x="150185" y="43831"/>
                </a:lnTo>
                <a:lnTo>
                  <a:pt x="150185" y="40943"/>
                </a:lnTo>
                <a:close/>
                <a:moveTo>
                  <a:pt x="151340" y="40943"/>
                </a:moveTo>
                <a:lnTo>
                  <a:pt x="151340" y="43831"/>
                </a:lnTo>
                <a:lnTo>
                  <a:pt x="154228" y="43831"/>
                </a:lnTo>
                <a:lnTo>
                  <a:pt x="154228" y="40943"/>
                </a:lnTo>
                <a:close/>
                <a:moveTo>
                  <a:pt x="155292" y="40943"/>
                </a:moveTo>
                <a:lnTo>
                  <a:pt x="155292" y="43831"/>
                </a:lnTo>
                <a:lnTo>
                  <a:pt x="158210" y="43831"/>
                </a:lnTo>
                <a:lnTo>
                  <a:pt x="158210" y="40943"/>
                </a:lnTo>
                <a:close/>
                <a:moveTo>
                  <a:pt x="159274" y="40943"/>
                </a:moveTo>
                <a:lnTo>
                  <a:pt x="159274" y="43831"/>
                </a:lnTo>
                <a:lnTo>
                  <a:pt x="162161" y="43831"/>
                </a:lnTo>
                <a:lnTo>
                  <a:pt x="162161" y="40943"/>
                </a:lnTo>
                <a:close/>
                <a:moveTo>
                  <a:pt x="163347" y="40943"/>
                </a:moveTo>
                <a:lnTo>
                  <a:pt x="163347" y="43831"/>
                </a:lnTo>
                <a:lnTo>
                  <a:pt x="166234" y="43831"/>
                </a:lnTo>
                <a:lnTo>
                  <a:pt x="166234" y="40943"/>
                </a:lnTo>
                <a:close/>
                <a:moveTo>
                  <a:pt x="167906" y="40943"/>
                </a:moveTo>
                <a:lnTo>
                  <a:pt x="167906" y="43831"/>
                </a:lnTo>
                <a:lnTo>
                  <a:pt x="170794" y="43831"/>
                </a:lnTo>
                <a:lnTo>
                  <a:pt x="170794" y="40943"/>
                </a:lnTo>
                <a:close/>
                <a:moveTo>
                  <a:pt x="171949" y="40943"/>
                </a:moveTo>
                <a:lnTo>
                  <a:pt x="171949" y="43831"/>
                </a:lnTo>
                <a:lnTo>
                  <a:pt x="174836" y="43831"/>
                </a:lnTo>
                <a:lnTo>
                  <a:pt x="174836" y="40943"/>
                </a:lnTo>
                <a:close/>
                <a:moveTo>
                  <a:pt x="175931" y="40943"/>
                </a:moveTo>
                <a:lnTo>
                  <a:pt x="175931" y="43831"/>
                </a:lnTo>
                <a:lnTo>
                  <a:pt x="178818" y="43831"/>
                </a:lnTo>
                <a:lnTo>
                  <a:pt x="178818" y="40943"/>
                </a:lnTo>
                <a:close/>
                <a:moveTo>
                  <a:pt x="87813" y="45046"/>
                </a:moveTo>
                <a:lnTo>
                  <a:pt x="87813" y="47934"/>
                </a:lnTo>
                <a:lnTo>
                  <a:pt x="90701" y="47934"/>
                </a:lnTo>
                <a:lnTo>
                  <a:pt x="90701" y="45046"/>
                </a:lnTo>
                <a:close/>
                <a:moveTo>
                  <a:pt x="92190" y="45046"/>
                </a:moveTo>
                <a:lnTo>
                  <a:pt x="92190" y="47934"/>
                </a:lnTo>
                <a:lnTo>
                  <a:pt x="95078" y="47934"/>
                </a:lnTo>
                <a:lnTo>
                  <a:pt x="95078" y="45046"/>
                </a:lnTo>
                <a:close/>
                <a:moveTo>
                  <a:pt x="96567" y="45046"/>
                </a:moveTo>
                <a:lnTo>
                  <a:pt x="96567" y="47934"/>
                </a:lnTo>
                <a:lnTo>
                  <a:pt x="99455" y="47934"/>
                </a:lnTo>
                <a:lnTo>
                  <a:pt x="99455" y="45046"/>
                </a:lnTo>
                <a:close/>
                <a:moveTo>
                  <a:pt x="100944" y="45046"/>
                </a:moveTo>
                <a:lnTo>
                  <a:pt x="100944" y="47934"/>
                </a:lnTo>
                <a:lnTo>
                  <a:pt x="103832" y="47934"/>
                </a:lnTo>
                <a:lnTo>
                  <a:pt x="103832" y="45046"/>
                </a:lnTo>
                <a:close/>
                <a:moveTo>
                  <a:pt x="104987" y="45046"/>
                </a:moveTo>
                <a:lnTo>
                  <a:pt x="104987" y="47934"/>
                </a:lnTo>
                <a:lnTo>
                  <a:pt x="107875" y="47934"/>
                </a:lnTo>
                <a:lnTo>
                  <a:pt x="107875" y="45046"/>
                </a:lnTo>
                <a:close/>
                <a:moveTo>
                  <a:pt x="108938" y="45046"/>
                </a:moveTo>
                <a:lnTo>
                  <a:pt x="108938" y="47934"/>
                </a:lnTo>
                <a:lnTo>
                  <a:pt x="111826" y="47934"/>
                </a:lnTo>
                <a:lnTo>
                  <a:pt x="111826" y="45046"/>
                </a:lnTo>
                <a:close/>
                <a:moveTo>
                  <a:pt x="112920" y="45046"/>
                </a:moveTo>
                <a:lnTo>
                  <a:pt x="112920" y="47934"/>
                </a:lnTo>
                <a:lnTo>
                  <a:pt x="115808" y="47934"/>
                </a:lnTo>
                <a:lnTo>
                  <a:pt x="115808" y="45046"/>
                </a:lnTo>
                <a:close/>
                <a:moveTo>
                  <a:pt x="116993" y="45046"/>
                </a:moveTo>
                <a:lnTo>
                  <a:pt x="116993" y="47934"/>
                </a:lnTo>
                <a:lnTo>
                  <a:pt x="119881" y="47934"/>
                </a:lnTo>
                <a:lnTo>
                  <a:pt x="119881" y="45046"/>
                </a:lnTo>
                <a:close/>
                <a:moveTo>
                  <a:pt x="121188" y="45046"/>
                </a:moveTo>
                <a:lnTo>
                  <a:pt x="121188" y="47934"/>
                </a:lnTo>
                <a:lnTo>
                  <a:pt x="124076" y="47934"/>
                </a:lnTo>
                <a:lnTo>
                  <a:pt x="124076" y="45046"/>
                </a:lnTo>
                <a:close/>
                <a:moveTo>
                  <a:pt x="125474" y="45046"/>
                </a:moveTo>
                <a:lnTo>
                  <a:pt x="125474" y="47934"/>
                </a:lnTo>
                <a:lnTo>
                  <a:pt x="128361" y="47934"/>
                </a:lnTo>
                <a:lnTo>
                  <a:pt x="128361" y="45046"/>
                </a:lnTo>
                <a:close/>
                <a:moveTo>
                  <a:pt x="129851" y="45046"/>
                </a:moveTo>
                <a:lnTo>
                  <a:pt x="129851" y="47934"/>
                </a:lnTo>
                <a:lnTo>
                  <a:pt x="132738" y="47934"/>
                </a:lnTo>
                <a:lnTo>
                  <a:pt x="132738" y="45046"/>
                </a:lnTo>
                <a:close/>
                <a:moveTo>
                  <a:pt x="134228" y="45046"/>
                </a:moveTo>
                <a:lnTo>
                  <a:pt x="134228" y="47934"/>
                </a:lnTo>
                <a:lnTo>
                  <a:pt x="137115" y="47934"/>
                </a:lnTo>
                <a:lnTo>
                  <a:pt x="137115" y="45046"/>
                </a:lnTo>
                <a:close/>
                <a:moveTo>
                  <a:pt x="138605" y="45046"/>
                </a:moveTo>
                <a:lnTo>
                  <a:pt x="138605" y="47934"/>
                </a:lnTo>
                <a:lnTo>
                  <a:pt x="141492" y="47934"/>
                </a:lnTo>
                <a:lnTo>
                  <a:pt x="141492" y="45046"/>
                </a:lnTo>
                <a:close/>
                <a:moveTo>
                  <a:pt x="142982" y="45046"/>
                </a:moveTo>
                <a:lnTo>
                  <a:pt x="142982" y="47934"/>
                </a:lnTo>
                <a:lnTo>
                  <a:pt x="145869" y="47934"/>
                </a:lnTo>
                <a:lnTo>
                  <a:pt x="145869" y="45046"/>
                </a:lnTo>
                <a:close/>
                <a:moveTo>
                  <a:pt x="147359" y="45046"/>
                </a:moveTo>
                <a:lnTo>
                  <a:pt x="147359" y="47934"/>
                </a:lnTo>
                <a:lnTo>
                  <a:pt x="150246" y="47934"/>
                </a:lnTo>
                <a:lnTo>
                  <a:pt x="150246" y="45046"/>
                </a:lnTo>
                <a:close/>
                <a:moveTo>
                  <a:pt x="151401" y="45046"/>
                </a:moveTo>
                <a:lnTo>
                  <a:pt x="151401" y="47934"/>
                </a:lnTo>
                <a:lnTo>
                  <a:pt x="154289" y="47934"/>
                </a:lnTo>
                <a:lnTo>
                  <a:pt x="154289" y="45046"/>
                </a:lnTo>
                <a:close/>
                <a:moveTo>
                  <a:pt x="155383" y="45046"/>
                </a:moveTo>
                <a:lnTo>
                  <a:pt x="155383" y="47934"/>
                </a:lnTo>
                <a:lnTo>
                  <a:pt x="158271" y="47934"/>
                </a:lnTo>
                <a:lnTo>
                  <a:pt x="158271" y="45046"/>
                </a:lnTo>
                <a:close/>
                <a:moveTo>
                  <a:pt x="159335" y="45046"/>
                </a:moveTo>
                <a:lnTo>
                  <a:pt x="159335" y="47934"/>
                </a:lnTo>
                <a:lnTo>
                  <a:pt x="162253" y="47934"/>
                </a:lnTo>
                <a:lnTo>
                  <a:pt x="162253" y="45046"/>
                </a:lnTo>
                <a:close/>
                <a:moveTo>
                  <a:pt x="163438" y="45046"/>
                </a:moveTo>
                <a:lnTo>
                  <a:pt x="163438" y="47934"/>
                </a:lnTo>
                <a:lnTo>
                  <a:pt x="166326" y="47934"/>
                </a:lnTo>
                <a:lnTo>
                  <a:pt x="166326" y="45046"/>
                </a:lnTo>
                <a:close/>
                <a:moveTo>
                  <a:pt x="167997" y="45046"/>
                </a:moveTo>
                <a:lnTo>
                  <a:pt x="167997" y="47934"/>
                </a:lnTo>
                <a:lnTo>
                  <a:pt x="170885" y="47934"/>
                </a:lnTo>
                <a:lnTo>
                  <a:pt x="170885" y="45046"/>
                </a:lnTo>
                <a:close/>
                <a:moveTo>
                  <a:pt x="172040" y="45046"/>
                </a:moveTo>
                <a:lnTo>
                  <a:pt x="172040" y="47934"/>
                </a:lnTo>
                <a:lnTo>
                  <a:pt x="174928" y="47934"/>
                </a:lnTo>
                <a:lnTo>
                  <a:pt x="174928" y="45046"/>
                </a:lnTo>
                <a:close/>
                <a:moveTo>
                  <a:pt x="16809" y="45168"/>
                </a:moveTo>
                <a:lnTo>
                  <a:pt x="16809" y="48056"/>
                </a:lnTo>
                <a:lnTo>
                  <a:pt x="19697" y="48056"/>
                </a:lnTo>
                <a:lnTo>
                  <a:pt x="19697" y="45168"/>
                </a:lnTo>
                <a:close/>
                <a:moveTo>
                  <a:pt x="21125" y="45168"/>
                </a:moveTo>
                <a:lnTo>
                  <a:pt x="21125" y="48056"/>
                </a:lnTo>
                <a:lnTo>
                  <a:pt x="24013" y="48056"/>
                </a:lnTo>
                <a:lnTo>
                  <a:pt x="24013" y="45168"/>
                </a:lnTo>
                <a:close/>
                <a:moveTo>
                  <a:pt x="25411" y="45168"/>
                </a:moveTo>
                <a:lnTo>
                  <a:pt x="25411" y="48056"/>
                </a:lnTo>
                <a:lnTo>
                  <a:pt x="28299" y="48056"/>
                </a:lnTo>
                <a:lnTo>
                  <a:pt x="28299" y="45168"/>
                </a:lnTo>
                <a:close/>
                <a:moveTo>
                  <a:pt x="29788" y="45168"/>
                </a:moveTo>
                <a:lnTo>
                  <a:pt x="29788" y="48056"/>
                </a:lnTo>
                <a:lnTo>
                  <a:pt x="32676" y="48056"/>
                </a:lnTo>
                <a:lnTo>
                  <a:pt x="32676" y="45168"/>
                </a:lnTo>
                <a:close/>
                <a:moveTo>
                  <a:pt x="34165" y="45168"/>
                </a:moveTo>
                <a:lnTo>
                  <a:pt x="34165" y="48056"/>
                </a:lnTo>
                <a:lnTo>
                  <a:pt x="37053" y="48056"/>
                </a:lnTo>
                <a:lnTo>
                  <a:pt x="37053" y="45168"/>
                </a:lnTo>
                <a:close/>
                <a:moveTo>
                  <a:pt x="38542" y="45168"/>
                </a:moveTo>
                <a:lnTo>
                  <a:pt x="38542" y="48056"/>
                </a:lnTo>
                <a:lnTo>
                  <a:pt x="41430" y="48056"/>
                </a:lnTo>
                <a:lnTo>
                  <a:pt x="41430" y="45168"/>
                </a:lnTo>
                <a:close/>
                <a:moveTo>
                  <a:pt x="42919" y="45168"/>
                </a:moveTo>
                <a:lnTo>
                  <a:pt x="42919" y="48056"/>
                </a:lnTo>
                <a:lnTo>
                  <a:pt x="45807" y="48056"/>
                </a:lnTo>
                <a:lnTo>
                  <a:pt x="45807" y="45168"/>
                </a:lnTo>
                <a:close/>
                <a:moveTo>
                  <a:pt x="47296" y="45168"/>
                </a:moveTo>
                <a:lnTo>
                  <a:pt x="47296" y="48056"/>
                </a:lnTo>
                <a:lnTo>
                  <a:pt x="50184" y="48056"/>
                </a:lnTo>
                <a:lnTo>
                  <a:pt x="50184" y="45168"/>
                </a:lnTo>
                <a:close/>
                <a:moveTo>
                  <a:pt x="54865" y="45168"/>
                </a:moveTo>
                <a:lnTo>
                  <a:pt x="54865" y="48056"/>
                </a:lnTo>
                <a:lnTo>
                  <a:pt x="57752" y="48056"/>
                </a:lnTo>
                <a:lnTo>
                  <a:pt x="57752" y="45168"/>
                </a:lnTo>
                <a:close/>
                <a:moveTo>
                  <a:pt x="83436" y="49180"/>
                </a:moveTo>
                <a:lnTo>
                  <a:pt x="83436" y="52098"/>
                </a:lnTo>
                <a:lnTo>
                  <a:pt x="86324" y="52098"/>
                </a:lnTo>
                <a:lnTo>
                  <a:pt x="86324" y="49180"/>
                </a:lnTo>
                <a:close/>
                <a:moveTo>
                  <a:pt x="87813" y="49180"/>
                </a:moveTo>
                <a:lnTo>
                  <a:pt x="87813" y="52098"/>
                </a:lnTo>
                <a:lnTo>
                  <a:pt x="90701" y="52098"/>
                </a:lnTo>
                <a:lnTo>
                  <a:pt x="90701" y="49180"/>
                </a:lnTo>
                <a:close/>
                <a:moveTo>
                  <a:pt x="92190" y="49180"/>
                </a:moveTo>
                <a:lnTo>
                  <a:pt x="92190" y="52098"/>
                </a:lnTo>
                <a:lnTo>
                  <a:pt x="95078" y="52098"/>
                </a:lnTo>
                <a:lnTo>
                  <a:pt x="95078" y="49180"/>
                </a:lnTo>
                <a:close/>
                <a:moveTo>
                  <a:pt x="96567" y="49180"/>
                </a:moveTo>
                <a:lnTo>
                  <a:pt x="96567" y="52098"/>
                </a:lnTo>
                <a:lnTo>
                  <a:pt x="99455" y="52098"/>
                </a:lnTo>
                <a:lnTo>
                  <a:pt x="99455" y="49180"/>
                </a:lnTo>
                <a:close/>
                <a:moveTo>
                  <a:pt x="100944" y="49180"/>
                </a:moveTo>
                <a:lnTo>
                  <a:pt x="100944" y="52098"/>
                </a:lnTo>
                <a:lnTo>
                  <a:pt x="103832" y="52098"/>
                </a:lnTo>
                <a:lnTo>
                  <a:pt x="103832" y="49180"/>
                </a:lnTo>
                <a:close/>
                <a:moveTo>
                  <a:pt x="104987" y="49180"/>
                </a:moveTo>
                <a:lnTo>
                  <a:pt x="104987" y="52098"/>
                </a:lnTo>
                <a:lnTo>
                  <a:pt x="107875" y="52098"/>
                </a:lnTo>
                <a:lnTo>
                  <a:pt x="107875" y="49180"/>
                </a:lnTo>
                <a:close/>
                <a:moveTo>
                  <a:pt x="116993" y="49180"/>
                </a:moveTo>
                <a:lnTo>
                  <a:pt x="116993" y="52098"/>
                </a:lnTo>
                <a:lnTo>
                  <a:pt x="119881" y="52098"/>
                </a:lnTo>
                <a:lnTo>
                  <a:pt x="119881" y="49180"/>
                </a:lnTo>
                <a:close/>
                <a:moveTo>
                  <a:pt x="121188" y="49180"/>
                </a:moveTo>
                <a:lnTo>
                  <a:pt x="121188" y="52098"/>
                </a:lnTo>
                <a:lnTo>
                  <a:pt x="124076" y="52098"/>
                </a:lnTo>
                <a:lnTo>
                  <a:pt x="124076" y="49180"/>
                </a:lnTo>
                <a:close/>
                <a:moveTo>
                  <a:pt x="125474" y="49180"/>
                </a:moveTo>
                <a:lnTo>
                  <a:pt x="125474" y="52098"/>
                </a:lnTo>
                <a:lnTo>
                  <a:pt x="128361" y="52098"/>
                </a:lnTo>
                <a:lnTo>
                  <a:pt x="128361" y="49180"/>
                </a:lnTo>
                <a:close/>
                <a:moveTo>
                  <a:pt x="129851" y="49180"/>
                </a:moveTo>
                <a:lnTo>
                  <a:pt x="129851" y="52098"/>
                </a:lnTo>
                <a:lnTo>
                  <a:pt x="132738" y="52098"/>
                </a:lnTo>
                <a:lnTo>
                  <a:pt x="132738" y="49180"/>
                </a:lnTo>
                <a:close/>
                <a:moveTo>
                  <a:pt x="134228" y="49180"/>
                </a:moveTo>
                <a:lnTo>
                  <a:pt x="134228" y="52098"/>
                </a:lnTo>
                <a:lnTo>
                  <a:pt x="137115" y="52098"/>
                </a:lnTo>
                <a:lnTo>
                  <a:pt x="137115" y="49180"/>
                </a:lnTo>
                <a:close/>
                <a:moveTo>
                  <a:pt x="138605" y="49180"/>
                </a:moveTo>
                <a:lnTo>
                  <a:pt x="138605" y="52098"/>
                </a:lnTo>
                <a:lnTo>
                  <a:pt x="141492" y="52098"/>
                </a:lnTo>
                <a:lnTo>
                  <a:pt x="141492" y="49180"/>
                </a:lnTo>
                <a:close/>
                <a:moveTo>
                  <a:pt x="142982" y="49180"/>
                </a:moveTo>
                <a:lnTo>
                  <a:pt x="142982" y="52098"/>
                </a:lnTo>
                <a:lnTo>
                  <a:pt x="145869" y="52098"/>
                </a:lnTo>
                <a:lnTo>
                  <a:pt x="145869" y="49180"/>
                </a:lnTo>
                <a:close/>
                <a:moveTo>
                  <a:pt x="147359" y="49180"/>
                </a:moveTo>
                <a:lnTo>
                  <a:pt x="147359" y="52098"/>
                </a:lnTo>
                <a:lnTo>
                  <a:pt x="150246" y="52098"/>
                </a:lnTo>
                <a:lnTo>
                  <a:pt x="150246" y="49180"/>
                </a:lnTo>
                <a:close/>
                <a:moveTo>
                  <a:pt x="151401" y="49180"/>
                </a:moveTo>
                <a:lnTo>
                  <a:pt x="151401" y="52098"/>
                </a:lnTo>
                <a:lnTo>
                  <a:pt x="154289" y="52098"/>
                </a:lnTo>
                <a:lnTo>
                  <a:pt x="154289" y="49180"/>
                </a:lnTo>
                <a:close/>
                <a:moveTo>
                  <a:pt x="155383" y="49180"/>
                </a:moveTo>
                <a:lnTo>
                  <a:pt x="155383" y="52098"/>
                </a:lnTo>
                <a:lnTo>
                  <a:pt x="158271" y="52098"/>
                </a:lnTo>
                <a:lnTo>
                  <a:pt x="158271" y="49180"/>
                </a:lnTo>
                <a:close/>
                <a:moveTo>
                  <a:pt x="159335" y="49180"/>
                </a:moveTo>
                <a:lnTo>
                  <a:pt x="159335" y="52098"/>
                </a:lnTo>
                <a:lnTo>
                  <a:pt x="162253" y="52098"/>
                </a:lnTo>
                <a:lnTo>
                  <a:pt x="162253" y="49180"/>
                </a:lnTo>
                <a:close/>
                <a:moveTo>
                  <a:pt x="163438" y="49180"/>
                </a:moveTo>
                <a:lnTo>
                  <a:pt x="163438" y="52098"/>
                </a:lnTo>
                <a:lnTo>
                  <a:pt x="166326" y="52098"/>
                </a:lnTo>
                <a:lnTo>
                  <a:pt x="166326" y="49180"/>
                </a:lnTo>
                <a:close/>
                <a:moveTo>
                  <a:pt x="167997" y="49180"/>
                </a:moveTo>
                <a:lnTo>
                  <a:pt x="167997" y="52098"/>
                </a:lnTo>
                <a:lnTo>
                  <a:pt x="170885" y="52098"/>
                </a:lnTo>
                <a:lnTo>
                  <a:pt x="170885" y="49180"/>
                </a:lnTo>
                <a:close/>
                <a:moveTo>
                  <a:pt x="172040" y="49180"/>
                </a:moveTo>
                <a:lnTo>
                  <a:pt x="172040" y="52098"/>
                </a:lnTo>
                <a:lnTo>
                  <a:pt x="174928" y="52098"/>
                </a:lnTo>
                <a:lnTo>
                  <a:pt x="174928" y="49180"/>
                </a:lnTo>
                <a:close/>
                <a:moveTo>
                  <a:pt x="16809" y="49393"/>
                </a:moveTo>
                <a:lnTo>
                  <a:pt x="16809" y="52281"/>
                </a:lnTo>
                <a:lnTo>
                  <a:pt x="19697" y="52281"/>
                </a:lnTo>
                <a:lnTo>
                  <a:pt x="19697" y="49393"/>
                </a:lnTo>
                <a:close/>
                <a:moveTo>
                  <a:pt x="21125" y="49393"/>
                </a:moveTo>
                <a:lnTo>
                  <a:pt x="21125" y="52281"/>
                </a:lnTo>
                <a:lnTo>
                  <a:pt x="24013" y="52281"/>
                </a:lnTo>
                <a:lnTo>
                  <a:pt x="24013" y="49393"/>
                </a:lnTo>
                <a:close/>
                <a:moveTo>
                  <a:pt x="25411" y="49393"/>
                </a:moveTo>
                <a:lnTo>
                  <a:pt x="25411" y="52281"/>
                </a:lnTo>
                <a:lnTo>
                  <a:pt x="28299" y="52281"/>
                </a:lnTo>
                <a:lnTo>
                  <a:pt x="28299" y="49393"/>
                </a:lnTo>
                <a:close/>
                <a:moveTo>
                  <a:pt x="29788" y="49393"/>
                </a:moveTo>
                <a:lnTo>
                  <a:pt x="29788" y="52281"/>
                </a:lnTo>
                <a:lnTo>
                  <a:pt x="32676" y="52281"/>
                </a:lnTo>
                <a:lnTo>
                  <a:pt x="32676" y="49393"/>
                </a:lnTo>
                <a:close/>
                <a:moveTo>
                  <a:pt x="34165" y="49393"/>
                </a:moveTo>
                <a:lnTo>
                  <a:pt x="34165" y="52281"/>
                </a:lnTo>
                <a:lnTo>
                  <a:pt x="37053" y="52281"/>
                </a:lnTo>
                <a:lnTo>
                  <a:pt x="37053" y="49393"/>
                </a:lnTo>
                <a:close/>
                <a:moveTo>
                  <a:pt x="38542" y="49393"/>
                </a:moveTo>
                <a:lnTo>
                  <a:pt x="38542" y="52281"/>
                </a:lnTo>
                <a:lnTo>
                  <a:pt x="41430" y="52281"/>
                </a:lnTo>
                <a:lnTo>
                  <a:pt x="41430" y="49393"/>
                </a:lnTo>
                <a:close/>
                <a:moveTo>
                  <a:pt x="42919" y="49393"/>
                </a:moveTo>
                <a:lnTo>
                  <a:pt x="42919" y="52281"/>
                </a:lnTo>
                <a:lnTo>
                  <a:pt x="45807" y="52281"/>
                </a:lnTo>
                <a:lnTo>
                  <a:pt x="45807" y="49393"/>
                </a:lnTo>
                <a:close/>
                <a:moveTo>
                  <a:pt x="47296" y="49393"/>
                </a:moveTo>
                <a:lnTo>
                  <a:pt x="47296" y="52281"/>
                </a:lnTo>
                <a:lnTo>
                  <a:pt x="50184" y="52281"/>
                </a:lnTo>
                <a:lnTo>
                  <a:pt x="50184" y="49393"/>
                </a:lnTo>
                <a:close/>
                <a:moveTo>
                  <a:pt x="51339" y="49393"/>
                </a:moveTo>
                <a:lnTo>
                  <a:pt x="51339" y="52281"/>
                </a:lnTo>
                <a:lnTo>
                  <a:pt x="54226" y="52281"/>
                </a:lnTo>
                <a:lnTo>
                  <a:pt x="54226" y="49393"/>
                </a:lnTo>
                <a:close/>
                <a:moveTo>
                  <a:pt x="83436" y="53344"/>
                </a:moveTo>
                <a:lnTo>
                  <a:pt x="83436" y="56232"/>
                </a:lnTo>
                <a:lnTo>
                  <a:pt x="86324" y="56232"/>
                </a:lnTo>
                <a:lnTo>
                  <a:pt x="86324" y="53344"/>
                </a:lnTo>
                <a:close/>
                <a:moveTo>
                  <a:pt x="92190" y="53344"/>
                </a:moveTo>
                <a:lnTo>
                  <a:pt x="92190" y="56232"/>
                </a:lnTo>
                <a:lnTo>
                  <a:pt x="95078" y="56232"/>
                </a:lnTo>
                <a:lnTo>
                  <a:pt x="95078" y="53344"/>
                </a:lnTo>
                <a:close/>
                <a:moveTo>
                  <a:pt x="112920" y="53344"/>
                </a:moveTo>
                <a:lnTo>
                  <a:pt x="112920" y="56232"/>
                </a:lnTo>
                <a:lnTo>
                  <a:pt x="115808" y="56232"/>
                </a:lnTo>
                <a:lnTo>
                  <a:pt x="115808" y="53344"/>
                </a:lnTo>
                <a:close/>
                <a:moveTo>
                  <a:pt x="116993" y="53344"/>
                </a:moveTo>
                <a:lnTo>
                  <a:pt x="116993" y="56232"/>
                </a:lnTo>
                <a:lnTo>
                  <a:pt x="119881" y="56232"/>
                </a:lnTo>
                <a:lnTo>
                  <a:pt x="119881" y="53344"/>
                </a:lnTo>
                <a:close/>
                <a:moveTo>
                  <a:pt x="125474" y="53344"/>
                </a:moveTo>
                <a:lnTo>
                  <a:pt x="125474" y="56232"/>
                </a:lnTo>
                <a:lnTo>
                  <a:pt x="128361" y="56232"/>
                </a:lnTo>
                <a:lnTo>
                  <a:pt x="128361" y="53344"/>
                </a:lnTo>
                <a:close/>
                <a:moveTo>
                  <a:pt x="129851" y="53344"/>
                </a:moveTo>
                <a:lnTo>
                  <a:pt x="129851" y="56232"/>
                </a:lnTo>
                <a:lnTo>
                  <a:pt x="132738" y="56232"/>
                </a:lnTo>
                <a:lnTo>
                  <a:pt x="132738" y="53344"/>
                </a:lnTo>
                <a:close/>
                <a:moveTo>
                  <a:pt x="134228" y="53344"/>
                </a:moveTo>
                <a:lnTo>
                  <a:pt x="134228" y="56232"/>
                </a:lnTo>
                <a:lnTo>
                  <a:pt x="137115" y="56232"/>
                </a:lnTo>
                <a:lnTo>
                  <a:pt x="137115" y="53344"/>
                </a:lnTo>
                <a:close/>
                <a:moveTo>
                  <a:pt x="138605" y="53344"/>
                </a:moveTo>
                <a:lnTo>
                  <a:pt x="138605" y="56232"/>
                </a:lnTo>
                <a:lnTo>
                  <a:pt x="141492" y="56232"/>
                </a:lnTo>
                <a:lnTo>
                  <a:pt x="141492" y="53344"/>
                </a:lnTo>
                <a:close/>
                <a:moveTo>
                  <a:pt x="142982" y="53344"/>
                </a:moveTo>
                <a:lnTo>
                  <a:pt x="142982" y="56232"/>
                </a:lnTo>
                <a:lnTo>
                  <a:pt x="145869" y="56232"/>
                </a:lnTo>
                <a:lnTo>
                  <a:pt x="145869" y="53344"/>
                </a:lnTo>
                <a:close/>
                <a:moveTo>
                  <a:pt x="147359" y="53344"/>
                </a:moveTo>
                <a:lnTo>
                  <a:pt x="147359" y="56232"/>
                </a:lnTo>
                <a:lnTo>
                  <a:pt x="150246" y="56232"/>
                </a:lnTo>
                <a:lnTo>
                  <a:pt x="150246" y="53344"/>
                </a:lnTo>
                <a:close/>
                <a:moveTo>
                  <a:pt x="151401" y="53344"/>
                </a:moveTo>
                <a:lnTo>
                  <a:pt x="151401" y="56232"/>
                </a:lnTo>
                <a:lnTo>
                  <a:pt x="154289" y="56232"/>
                </a:lnTo>
                <a:lnTo>
                  <a:pt x="154289" y="53344"/>
                </a:lnTo>
                <a:close/>
                <a:moveTo>
                  <a:pt x="155383" y="53344"/>
                </a:moveTo>
                <a:lnTo>
                  <a:pt x="155383" y="56232"/>
                </a:lnTo>
                <a:lnTo>
                  <a:pt x="158271" y="56232"/>
                </a:lnTo>
                <a:lnTo>
                  <a:pt x="158271" y="53344"/>
                </a:lnTo>
                <a:close/>
                <a:moveTo>
                  <a:pt x="159335" y="53344"/>
                </a:moveTo>
                <a:lnTo>
                  <a:pt x="159335" y="56232"/>
                </a:lnTo>
                <a:lnTo>
                  <a:pt x="162253" y="56232"/>
                </a:lnTo>
                <a:lnTo>
                  <a:pt x="162253" y="53344"/>
                </a:lnTo>
                <a:close/>
                <a:moveTo>
                  <a:pt x="163438" y="53344"/>
                </a:moveTo>
                <a:lnTo>
                  <a:pt x="163438" y="56232"/>
                </a:lnTo>
                <a:lnTo>
                  <a:pt x="166326" y="56232"/>
                </a:lnTo>
                <a:lnTo>
                  <a:pt x="166326" y="53344"/>
                </a:lnTo>
                <a:close/>
                <a:moveTo>
                  <a:pt x="167997" y="53344"/>
                </a:moveTo>
                <a:lnTo>
                  <a:pt x="167997" y="56232"/>
                </a:lnTo>
                <a:lnTo>
                  <a:pt x="170885" y="56232"/>
                </a:lnTo>
                <a:lnTo>
                  <a:pt x="170885" y="53344"/>
                </a:lnTo>
                <a:close/>
                <a:moveTo>
                  <a:pt x="175566" y="53344"/>
                </a:moveTo>
                <a:lnTo>
                  <a:pt x="175566" y="56232"/>
                </a:lnTo>
                <a:lnTo>
                  <a:pt x="178453" y="56232"/>
                </a:lnTo>
                <a:lnTo>
                  <a:pt x="178453" y="53344"/>
                </a:lnTo>
                <a:close/>
                <a:moveTo>
                  <a:pt x="21125" y="53618"/>
                </a:moveTo>
                <a:lnTo>
                  <a:pt x="21125" y="56505"/>
                </a:lnTo>
                <a:lnTo>
                  <a:pt x="24013" y="56505"/>
                </a:lnTo>
                <a:lnTo>
                  <a:pt x="24013" y="53618"/>
                </a:lnTo>
                <a:close/>
                <a:moveTo>
                  <a:pt x="25411" y="53618"/>
                </a:moveTo>
                <a:lnTo>
                  <a:pt x="25411" y="56505"/>
                </a:lnTo>
                <a:lnTo>
                  <a:pt x="28299" y="56505"/>
                </a:lnTo>
                <a:lnTo>
                  <a:pt x="28299" y="53618"/>
                </a:lnTo>
                <a:close/>
                <a:moveTo>
                  <a:pt x="29788" y="53618"/>
                </a:moveTo>
                <a:lnTo>
                  <a:pt x="29788" y="56505"/>
                </a:lnTo>
                <a:lnTo>
                  <a:pt x="32676" y="56505"/>
                </a:lnTo>
                <a:lnTo>
                  <a:pt x="32676" y="53618"/>
                </a:lnTo>
                <a:close/>
                <a:moveTo>
                  <a:pt x="34165" y="53618"/>
                </a:moveTo>
                <a:lnTo>
                  <a:pt x="34165" y="56505"/>
                </a:lnTo>
                <a:lnTo>
                  <a:pt x="37053" y="56505"/>
                </a:lnTo>
                <a:lnTo>
                  <a:pt x="37053" y="53618"/>
                </a:lnTo>
                <a:close/>
                <a:moveTo>
                  <a:pt x="38542" y="53618"/>
                </a:moveTo>
                <a:lnTo>
                  <a:pt x="38542" y="56505"/>
                </a:lnTo>
                <a:lnTo>
                  <a:pt x="41430" y="56505"/>
                </a:lnTo>
                <a:lnTo>
                  <a:pt x="41430" y="53618"/>
                </a:lnTo>
                <a:close/>
                <a:moveTo>
                  <a:pt x="42919" y="53618"/>
                </a:moveTo>
                <a:lnTo>
                  <a:pt x="42919" y="56505"/>
                </a:lnTo>
                <a:lnTo>
                  <a:pt x="45807" y="56505"/>
                </a:lnTo>
                <a:lnTo>
                  <a:pt x="45807" y="53618"/>
                </a:lnTo>
                <a:close/>
                <a:moveTo>
                  <a:pt x="47296" y="53618"/>
                </a:moveTo>
                <a:lnTo>
                  <a:pt x="47296" y="56505"/>
                </a:lnTo>
                <a:lnTo>
                  <a:pt x="50184" y="56505"/>
                </a:lnTo>
                <a:lnTo>
                  <a:pt x="50184" y="53618"/>
                </a:lnTo>
                <a:close/>
                <a:moveTo>
                  <a:pt x="87813" y="53709"/>
                </a:moveTo>
                <a:lnTo>
                  <a:pt x="87813" y="56597"/>
                </a:lnTo>
                <a:lnTo>
                  <a:pt x="90701" y="56597"/>
                </a:lnTo>
                <a:lnTo>
                  <a:pt x="90701" y="53709"/>
                </a:lnTo>
                <a:close/>
                <a:moveTo>
                  <a:pt x="83436" y="57509"/>
                </a:moveTo>
                <a:lnTo>
                  <a:pt x="83436" y="60396"/>
                </a:lnTo>
                <a:lnTo>
                  <a:pt x="86324" y="60396"/>
                </a:lnTo>
                <a:lnTo>
                  <a:pt x="86324" y="57509"/>
                </a:lnTo>
                <a:close/>
                <a:moveTo>
                  <a:pt x="92190" y="57509"/>
                </a:moveTo>
                <a:lnTo>
                  <a:pt x="92190" y="60396"/>
                </a:lnTo>
                <a:lnTo>
                  <a:pt x="95078" y="60396"/>
                </a:lnTo>
                <a:lnTo>
                  <a:pt x="95078" y="57509"/>
                </a:lnTo>
                <a:close/>
                <a:moveTo>
                  <a:pt x="96567" y="57509"/>
                </a:moveTo>
                <a:lnTo>
                  <a:pt x="96567" y="60396"/>
                </a:lnTo>
                <a:lnTo>
                  <a:pt x="99455" y="60396"/>
                </a:lnTo>
                <a:lnTo>
                  <a:pt x="99455" y="57509"/>
                </a:lnTo>
                <a:close/>
                <a:moveTo>
                  <a:pt x="108938" y="57509"/>
                </a:moveTo>
                <a:lnTo>
                  <a:pt x="108938" y="60396"/>
                </a:lnTo>
                <a:lnTo>
                  <a:pt x="111826" y="60396"/>
                </a:lnTo>
                <a:lnTo>
                  <a:pt x="111826" y="57509"/>
                </a:lnTo>
                <a:close/>
                <a:moveTo>
                  <a:pt x="112920" y="57509"/>
                </a:moveTo>
                <a:lnTo>
                  <a:pt x="112920" y="60396"/>
                </a:lnTo>
                <a:lnTo>
                  <a:pt x="115808" y="60396"/>
                </a:lnTo>
                <a:lnTo>
                  <a:pt x="115808" y="57509"/>
                </a:lnTo>
                <a:close/>
                <a:moveTo>
                  <a:pt x="116993" y="57509"/>
                </a:moveTo>
                <a:lnTo>
                  <a:pt x="116993" y="60396"/>
                </a:lnTo>
                <a:lnTo>
                  <a:pt x="119881" y="60396"/>
                </a:lnTo>
                <a:lnTo>
                  <a:pt x="119881" y="57509"/>
                </a:lnTo>
                <a:close/>
                <a:moveTo>
                  <a:pt x="121188" y="57509"/>
                </a:moveTo>
                <a:lnTo>
                  <a:pt x="121188" y="60396"/>
                </a:lnTo>
                <a:lnTo>
                  <a:pt x="124076" y="60396"/>
                </a:lnTo>
                <a:lnTo>
                  <a:pt x="124076" y="57509"/>
                </a:lnTo>
                <a:close/>
                <a:moveTo>
                  <a:pt x="125474" y="57509"/>
                </a:moveTo>
                <a:lnTo>
                  <a:pt x="125474" y="60396"/>
                </a:lnTo>
                <a:lnTo>
                  <a:pt x="128361" y="60396"/>
                </a:lnTo>
                <a:lnTo>
                  <a:pt x="128361" y="57509"/>
                </a:lnTo>
                <a:close/>
                <a:moveTo>
                  <a:pt x="129851" y="57509"/>
                </a:moveTo>
                <a:lnTo>
                  <a:pt x="129851" y="60396"/>
                </a:lnTo>
                <a:lnTo>
                  <a:pt x="132738" y="60396"/>
                </a:lnTo>
                <a:lnTo>
                  <a:pt x="132738" y="57509"/>
                </a:lnTo>
                <a:close/>
                <a:moveTo>
                  <a:pt x="134228" y="57509"/>
                </a:moveTo>
                <a:lnTo>
                  <a:pt x="134228" y="60396"/>
                </a:lnTo>
                <a:lnTo>
                  <a:pt x="137115" y="60396"/>
                </a:lnTo>
                <a:lnTo>
                  <a:pt x="137115" y="57509"/>
                </a:lnTo>
                <a:close/>
                <a:moveTo>
                  <a:pt x="138605" y="57509"/>
                </a:moveTo>
                <a:lnTo>
                  <a:pt x="138605" y="60396"/>
                </a:lnTo>
                <a:lnTo>
                  <a:pt x="141492" y="60396"/>
                </a:lnTo>
                <a:lnTo>
                  <a:pt x="141492" y="57509"/>
                </a:lnTo>
                <a:close/>
                <a:moveTo>
                  <a:pt x="142982" y="57509"/>
                </a:moveTo>
                <a:lnTo>
                  <a:pt x="142982" y="60396"/>
                </a:lnTo>
                <a:lnTo>
                  <a:pt x="145869" y="60396"/>
                </a:lnTo>
                <a:lnTo>
                  <a:pt x="145869" y="57509"/>
                </a:lnTo>
                <a:close/>
                <a:moveTo>
                  <a:pt x="147359" y="57509"/>
                </a:moveTo>
                <a:lnTo>
                  <a:pt x="147359" y="60396"/>
                </a:lnTo>
                <a:lnTo>
                  <a:pt x="150246" y="60396"/>
                </a:lnTo>
                <a:lnTo>
                  <a:pt x="150246" y="57509"/>
                </a:lnTo>
                <a:close/>
                <a:moveTo>
                  <a:pt x="151401" y="57509"/>
                </a:moveTo>
                <a:lnTo>
                  <a:pt x="151401" y="60396"/>
                </a:lnTo>
                <a:lnTo>
                  <a:pt x="154289" y="60396"/>
                </a:lnTo>
                <a:lnTo>
                  <a:pt x="154289" y="57509"/>
                </a:lnTo>
                <a:close/>
                <a:moveTo>
                  <a:pt x="155383" y="57509"/>
                </a:moveTo>
                <a:lnTo>
                  <a:pt x="155383" y="60396"/>
                </a:lnTo>
                <a:lnTo>
                  <a:pt x="158271" y="60396"/>
                </a:lnTo>
                <a:lnTo>
                  <a:pt x="158271" y="57509"/>
                </a:lnTo>
                <a:close/>
                <a:moveTo>
                  <a:pt x="159335" y="57509"/>
                </a:moveTo>
                <a:lnTo>
                  <a:pt x="159335" y="60396"/>
                </a:lnTo>
                <a:lnTo>
                  <a:pt x="162253" y="60396"/>
                </a:lnTo>
                <a:lnTo>
                  <a:pt x="162253" y="57509"/>
                </a:lnTo>
                <a:close/>
                <a:moveTo>
                  <a:pt x="163438" y="57509"/>
                </a:moveTo>
                <a:lnTo>
                  <a:pt x="163438" y="60396"/>
                </a:lnTo>
                <a:lnTo>
                  <a:pt x="166326" y="60396"/>
                </a:lnTo>
                <a:lnTo>
                  <a:pt x="166326" y="57509"/>
                </a:lnTo>
                <a:close/>
                <a:moveTo>
                  <a:pt x="167997" y="57509"/>
                </a:moveTo>
                <a:lnTo>
                  <a:pt x="167997" y="60396"/>
                </a:lnTo>
                <a:lnTo>
                  <a:pt x="170885" y="60396"/>
                </a:lnTo>
                <a:lnTo>
                  <a:pt x="170885" y="57509"/>
                </a:lnTo>
                <a:close/>
                <a:moveTo>
                  <a:pt x="21125" y="57843"/>
                </a:moveTo>
                <a:lnTo>
                  <a:pt x="21125" y="60761"/>
                </a:lnTo>
                <a:lnTo>
                  <a:pt x="24013" y="60761"/>
                </a:lnTo>
                <a:lnTo>
                  <a:pt x="24013" y="57843"/>
                </a:lnTo>
                <a:close/>
                <a:moveTo>
                  <a:pt x="25411" y="57843"/>
                </a:moveTo>
                <a:lnTo>
                  <a:pt x="25411" y="60761"/>
                </a:lnTo>
                <a:lnTo>
                  <a:pt x="28299" y="60761"/>
                </a:lnTo>
                <a:lnTo>
                  <a:pt x="28299" y="57843"/>
                </a:lnTo>
                <a:close/>
                <a:moveTo>
                  <a:pt x="29788" y="57843"/>
                </a:moveTo>
                <a:lnTo>
                  <a:pt x="29788" y="60761"/>
                </a:lnTo>
                <a:lnTo>
                  <a:pt x="32676" y="60761"/>
                </a:lnTo>
                <a:lnTo>
                  <a:pt x="32676" y="57843"/>
                </a:lnTo>
                <a:close/>
                <a:moveTo>
                  <a:pt x="34165" y="57843"/>
                </a:moveTo>
                <a:lnTo>
                  <a:pt x="34165" y="60761"/>
                </a:lnTo>
                <a:lnTo>
                  <a:pt x="37053" y="60761"/>
                </a:lnTo>
                <a:lnTo>
                  <a:pt x="37053" y="57843"/>
                </a:lnTo>
                <a:close/>
                <a:moveTo>
                  <a:pt x="38542" y="57843"/>
                </a:moveTo>
                <a:lnTo>
                  <a:pt x="38542" y="60761"/>
                </a:lnTo>
                <a:lnTo>
                  <a:pt x="41430" y="60761"/>
                </a:lnTo>
                <a:lnTo>
                  <a:pt x="41430" y="57843"/>
                </a:lnTo>
                <a:close/>
                <a:moveTo>
                  <a:pt x="42919" y="57843"/>
                </a:moveTo>
                <a:lnTo>
                  <a:pt x="42919" y="60761"/>
                </a:lnTo>
                <a:lnTo>
                  <a:pt x="45807" y="60761"/>
                </a:lnTo>
                <a:lnTo>
                  <a:pt x="45807" y="57843"/>
                </a:lnTo>
                <a:close/>
                <a:moveTo>
                  <a:pt x="79059" y="61642"/>
                </a:moveTo>
                <a:lnTo>
                  <a:pt x="79059" y="64560"/>
                </a:lnTo>
                <a:lnTo>
                  <a:pt x="81947" y="64560"/>
                </a:lnTo>
                <a:lnTo>
                  <a:pt x="81947" y="61642"/>
                </a:lnTo>
                <a:close/>
                <a:moveTo>
                  <a:pt x="83436" y="61642"/>
                </a:moveTo>
                <a:lnTo>
                  <a:pt x="83436" y="64560"/>
                </a:lnTo>
                <a:lnTo>
                  <a:pt x="86324" y="64560"/>
                </a:lnTo>
                <a:lnTo>
                  <a:pt x="86324" y="61642"/>
                </a:lnTo>
                <a:close/>
                <a:moveTo>
                  <a:pt x="87813" y="61642"/>
                </a:moveTo>
                <a:lnTo>
                  <a:pt x="87813" y="64560"/>
                </a:lnTo>
                <a:lnTo>
                  <a:pt x="90701" y="64560"/>
                </a:lnTo>
                <a:lnTo>
                  <a:pt x="90701" y="61642"/>
                </a:lnTo>
                <a:close/>
                <a:moveTo>
                  <a:pt x="92190" y="61642"/>
                </a:moveTo>
                <a:lnTo>
                  <a:pt x="92190" y="64560"/>
                </a:lnTo>
                <a:lnTo>
                  <a:pt x="95078" y="64560"/>
                </a:lnTo>
                <a:lnTo>
                  <a:pt x="95078" y="61642"/>
                </a:lnTo>
                <a:close/>
                <a:moveTo>
                  <a:pt x="96567" y="61642"/>
                </a:moveTo>
                <a:lnTo>
                  <a:pt x="96567" y="64560"/>
                </a:lnTo>
                <a:lnTo>
                  <a:pt x="99455" y="64560"/>
                </a:lnTo>
                <a:lnTo>
                  <a:pt x="99455" y="61642"/>
                </a:lnTo>
                <a:close/>
                <a:moveTo>
                  <a:pt x="100944" y="61642"/>
                </a:moveTo>
                <a:lnTo>
                  <a:pt x="100944" y="64560"/>
                </a:lnTo>
                <a:lnTo>
                  <a:pt x="103832" y="64560"/>
                </a:lnTo>
                <a:lnTo>
                  <a:pt x="103832" y="61642"/>
                </a:lnTo>
                <a:close/>
                <a:moveTo>
                  <a:pt x="104987" y="61642"/>
                </a:moveTo>
                <a:lnTo>
                  <a:pt x="104987" y="64560"/>
                </a:lnTo>
                <a:lnTo>
                  <a:pt x="107875" y="64560"/>
                </a:lnTo>
                <a:lnTo>
                  <a:pt x="107875" y="61642"/>
                </a:lnTo>
                <a:close/>
                <a:moveTo>
                  <a:pt x="108938" y="61642"/>
                </a:moveTo>
                <a:lnTo>
                  <a:pt x="108938" y="64560"/>
                </a:lnTo>
                <a:lnTo>
                  <a:pt x="111826" y="64560"/>
                </a:lnTo>
                <a:lnTo>
                  <a:pt x="111826" y="61642"/>
                </a:lnTo>
                <a:close/>
                <a:moveTo>
                  <a:pt x="112920" y="61642"/>
                </a:moveTo>
                <a:lnTo>
                  <a:pt x="112920" y="64560"/>
                </a:lnTo>
                <a:lnTo>
                  <a:pt x="115808" y="64560"/>
                </a:lnTo>
                <a:lnTo>
                  <a:pt x="115808" y="61642"/>
                </a:lnTo>
                <a:close/>
                <a:moveTo>
                  <a:pt x="116993" y="61642"/>
                </a:moveTo>
                <a:lnTo>
                  <a:pt x="116993" y="64560"/>
                </a:lnTo>
                <a:lnTo>
                  <a:pt x="119881" y="64560"/>
                </a:lnTo>
                <a:lnTo>
                  <a:pt x="119881" y="61642"/>
                </a:lnTo>
                <a:close/>
                <a:moveTo>
                  <a:pt x="121188" y="61642"/>
                </a:moveTo>
                <a:lnTo>
                  <a:pt x="121188" y="64560"/>
                </a:lnTo>
                <a:lnTo>
                  <a:pt x="124076" y="64560"/>
                </a:lnTo>
                <a:lnTo>
                  <a:pt x="124076" y="61642"/>
                </a:lnTo>
                <a:close/>
                <a:moveTo>
                  <a:pt x="125474" y="61642"/>
                </a:moveTo>
                <a:lnTo>
                  <a:pt x="125474" y="64560"/>
                </a:lnTo>
                <a:lnTo>
                  <a:pt x="128361" y="64560"/>
                </a:lnTo>
                <a:lnTo>
                  <a:pt x="128361" y="61642"/>
                </a:lnTo>
                <a:close/>
                <a:moveTo>
                  <a:pt x="134228" y="61642"/>
                </a:moveTo>
                <a:lnTo>
                  <a:pt x="134228" y="64560"/>
                </a:lnTo>
                <a:lnTo>
                  <a:pt x="137115" y="64560"/>
                </a:lnTo>
                <a:lnTo>
                  <a:pt x="137115" y="61642"/>
                </a:lnTo>
                <a:close/>
                <a:moveTo>
                  <a:pt x="138605" y="61642"/>
                </a:moveTo>
                <a:lnTo>
                  <a:pt x="138605" y="64560"/>
                </a:lnTo>
                <a:lnTo>
                  <a:pt x="141492" y="64560"/>
                </a:lnTo>
                <a:lnTo>
                  <a:pt x="141492" y="61642"/>
                </a:lnTo>
                <a:close/>
                <a:moveTo>
                  <a:pt x="142982" y="61642"/>
                </a:moveTo>
                <a:lnTo>
                  <a:pt x="142982" y="64560"/>
                </a:lnTo>
                <a:lnTo>
                  <a:pt x="145869" y="64560"/>
                </a:lnTo>
                <a:lnTo>
                  <a:pt x="145869" y="61642"/>
                </a:lnTo>
                <a:close/>
                <a:moveTo>
                  <a:pt x="147359" y="61642"/>
                </a:moveTo>
                <a:lnTo>
                  <a:pt x="147359" y="64560"/>
                </a:lnTo>
                <a:lnTo>
                  <a:pt x="150246" y="64560"/>
                </a:lnTo>
                <a:lnTo>
                  <a:pt x="150246" y="61642"/>
                </a:lnTo>
                <a:close/>
                <a:moveTo>
                  <a:pt x="151401" y="61642"/>
                </a:moveTo>
                <a:lnTo>
                  <a:pt x="151401" y="64560"/>
                </a:lnTo>
                <a:lnTo>
                  <a:pt x="154289" y="64560"/>
                </a:lnTo>
                <a:lnTo>
                  <a:pt x="154289" y="61642"/>
                </a:lnTo>
                <a:close/>
                <a:moveTo>
                  <a:pt x="155383" y="61642"/>
                </a:moveTo>
                <a:lnTo>
                  <a:pt x="155383" y="64560"/>
                </a:lnTo>
                <a:lnTo>
                  <a:pt x="158271" y="64560"/>
                </a:lnTo>
                <a:lnTo>
                  <a:pt x="158271" y="61642"/>
                </a:lnTo>
                <a:close/>
                <a:moveTo>
                  <a:pt x="159335" y="61642"/>
                </a:moveTo>
                <a:lnTo>
                  <a:pt x="159335" y="64560"/>
                </a:lnTo>
                <a:lnTo>
                  <a:pt x="162253" y="64560"/>
                </a:lnTo>
                <a:lnTo>
                  <a:pt x="162253" y="61642"/>
                </a:lnTo>
                <a:close/>
                <a:moveTo>
                  <a:pt x="163438" y="61642"/>
                </a:moveTo>
                <a:lnTo>
                  <a:pt x="163438" y="64560"/>
                </a:lnTo>
                <a:lnTo>
                  <a:pt x="166326" y="64560"/>
                </a:lnTo>
                <a:lnTo>
                  <a:pt x="166326" y="61642"/>
                </a:lnTo>
                <a:close/>
                <a:moveTo>
                  <a:pt x="167997" y="61642"/>
                </a:moveTo>
                <a:lnTo>
                  <a:pt x="167997" y="64560"/>
                </a:lnTo>
                <a:lnTo>
                  <a:pt x="170885" y="64560"/>
                </a:lnTo>
                <a:lnTo>
                  <a:pt x="170885" y="61642"/>
                </a:lnTo>
                <a:close/>
                <a:moveTo>
                  <a:pt x="21125" y="62068"/>
                </a:moveTo>
                <a:lnTo>
                  <a:pt x="21125" y="64986"/>
                </a:lnTo>
                <a:lnTo>
                  <a:pt x="24013" y="64986"/>
                </a:lnTo>
                <a:lnTo>
                  <a:pt x="24013" y="62068"/>
                </a:lnTo>
                <a:close/>
                <a:moveTo>
                  <a:pt x="25411" y="62068"/>
                </a:moveTo>
                <a:lnTo>
                  <a:pt x="25411" y="64986"/>
                </a:lnTo>
                <a:lnTo>
                  <a:pt x="28299" y="64986"/>
                </a:lnTo>
                <a:lnTo>
                  <a:pt x="28299" y="62068"/>
                </a:lnTo>
                <a:close/>
                <a:moveTo>
                  <a:pt x="29788" y="62068"/>
                </a:moveTo>
                <a:lnTo>
                  <a:pt x="29788" y="64986"/>
                </a:lnTo>
                <a:lnTo>
                  <a:pt x="32676" y="64986"/>
                </a:lnTo>
                <a:lnTo>
                  <a:pt x="32676" y="62068"/>
                </a:lnTo>
                <a:close/>
                <a:moveTo>
                  <a:pt x="42919" y="62068"/>
                </a:moveTo>
                <a:lnTo>
                  <a:pt x="42919" y="64986"/>
                </a:lnTo>
                <a:lnTo>
                  <a:pt x="45807" y="64986"/>
                </a:lnTo>
                <a:lnTo>
                  <a:pt x="45807" y="62068"/>
                </a:lnTo>
                <a:close/>
                <a:moveTo>
                  <a:pt x="74743" y="65807"/>
                </a:moveTo>
                <a:lnTo>
                  <a:pt x="74743" y="68694"/>
                </a:lnTo>
                <a:lnTo>
                  <a:pt x="77631" y="68694"/>
                </a:lnTo>
                <a:lnTo>
                  <a:pt x="77631" y="65807"/>
                </a:lnTo>
                <a:close/>
                <a:moveTo>
                  <a:pt x="79059" y="65807"/>
                </a:moveTo>
                <a:lnTo>
                  <a:pt x="79059" y="68694"/>
                </a:lnTo>
                <a:lnTo>
                  <a:pt x="81947" y="68694"/>
                </a:lnTo>
                <a:lnTo>
                  <a:pt x="81947" y="65807"/>
                </a:lnTo>
                <a:close/>
                <a:moveTo>
                  <a:pt x="83436" y="65807"/>
                </a:moveTo>
                <a:lnTo>
                  <a:pt x="83436" y="68694"/>
                </a:lnTo>
                <a:lnTo>
                  <a:pt x="86324" y="68694"/>
                </a:lnTo>
                <a:lnTo>
                  <a:pt x="86324" y="65807"/>
                </a:lnTo>
                <a:close/>
                <a:moveTo>
                  <a:pt x="87813" y="65807"/>
                </a:moveTo>
                <a:lnTo>
                  <a:pt x="87813" y="68694"/>
                </a:lnTo>
                <a:lnTo>
                  <a:pt x="90701" y="68694"/>
                </a:lnTo>
                <a:lnTo>
                  <a:pt x="90701" y="65807"/>
                </a:lnTo>
                <a:close/>
                <a:moveTo>
                  <a:pt x="92190" y="65807"/>
                </a:moveTo>
                <a:lnTo>
                  <a:pt x="92190" y="68694"/>
                </a:lnTo>
                <a:lnTo>
                  <a:pt x="95078" y="68694"/>
                </a:lnTo>
                <a:lnTo>
                  <a:pt x="95078" y="65807"/>
                </a:lnTo>
                <a:close/>
                <a:moveTo>
                  <a:pt x="96567" y="65807"/>
                </a:moveTo>
                <a:lnTo>
                  <a:pt x="96567" y="68694"/>
                </a:lnTo>
                <a:lnTo>
                  <a:pt x="99455" y="68694"/>
                </a:lnTo>
                <a:lnTo>
                  <a:pt x="99455" y="65807"/>
                </a:lnTo>
                <a:close/>
                <a:moveTo>
                  <a:pt x="100944" y="65807"/>
                </a:moveTo>
                <a:lnTo>
                  <a:pt x="100944" y="68694"/>
                </a:lnTo>
                <a:lnTo>
                  <a:pt x="103832" y="68694"/>
                </a:lnTo>
                <a:lnTo>
                  <a:pt x="103832" y="65807"/>
                </a:lnTo>
                <a:close/>
                <a:moveTo>
                  <a:pt x="104987" y="65807"/>
                </a:moveTo>
                <a:lnTo>
                  <a:pt x="104987" y="68694"/>
                </a:lnTo>
                <a:lnTo>
                  <a:pt x="107875" y="68694"/>
                </a:lnTo>
                <a:lnTo>
                  <a:pt x="107875" y="65807"/>
                </a:lnTo>
                <a:close/>
                <a:moveTo>
                  <a:pt x="108938" y="65807"/>
                </a:moveTo>
                <a:lnTo>
                  <a:pt x="108938" y="68694"/>
                </a:lnTo>
                <a:lnTo>
                  <a:pt x="111826" y="68694"/>
                </a:lnTo>
                <a:lnTo>
                  <a:pt x="111826" y="65807"/>
                </a:lnTo>
                <a:close/>
                <a:moveTo>
                  <a:pt x="112920" y="65807"/>
                </a:moveTo>
                <a:lnTo>
                  <a:pt x="112920" y="68694"/>
                </a:lnTo>
                <a:lnTo>
                  <a:pt x="115808" y="68694"/>
                </a:lnTo>
                <a:lnTo>
                  <a:pt x="115808" y="65807"/>
                </a:lnTo>
                <a:close/>
                <a:moveTo>
                  <a:pt x="116993" y="65807"/>
                </a:moveTo>
                <a:lnTo>
                  <a:pt x="116993" y="68694"/>
                </a:lnTo>
                <a:lnTo>
                  <a:pt x="119881" y="68694"/>
                </a:lnTo>
                <a:lnTo>
                  <a:pt x="119881" y="65807"/>
                </a:lnTo>
                <a:close/>
                <a:moveTo>
                  <a:pt x="121188" y="65807"/>
                </a:moveTo>
                <a:lnTo>
                  <a:pt x="121188" y="68694"/>
                </a:lnTo>
                <a:lnTo>
                  <a:pt x="124076" y="68694"/>
                </a:lnTo>
                <a:lnTo>
                  <a:pt x="124076" y="65807"/>
                </a:lnTo>
                <a:close/>
                <a:moveTo>
                  <a:pt x="125474" y="65807"/>
                </a:moveTo>
                <a:lnTo>
                  <a:pt x="125474" y="68694"/>
                </a:lnTo>
                <a:lnTo>
                  <a:pt x="128361" y="68694"/>
                </a:lnTo>
                <a:lnTo>
                  <a:pt x="128361" y="65807"/>
                </a:lnTo>
                <a:close/>
                <a:moveTo>
                  <a:pt x="138605" y="65807"/>
                </a:moveTo>
                <a:lnTo>
                  <a:pt x="138605" y="68694"/>
                </a:lnTo>
                <a:lnTo>
                  <a:pt x="141492" y="68694"/>
                </a:lnTo>
                <a:lnTo>
                  <a:pt x="141492" y="65807"/>
                </a:lnTo>
                <a:close/>
                <a:moveTo>
                  <a:pt x="142982" y="65807"/>
                </a:moveTo>
                <a:lnTo>
                  <a:pt x="142982" y="68694"/>
                </a:lnTo>
                <a:lnTo>
                  <a:pt x="145869" y="68694"/>
                </a:lnTo>
                <a:lnTo>
                  <a:pt x="145869" y="65807"/>
                </a:lnTo>
                <a:close/>
                <a:moveTo>
                  <a:pt x="147359" y="65807"/>
                </a:moveTo>
                <a:lnTo>
                  <a:pt x="147359" y="68694"/>
                </a:lnTo>
                <a:lnTo>
                  <a:pt x="150246" y="68694"/>
                </a:lnTo>
                <a:lnTo>
                  <a:pt x="150246" y="65807"/>
                </a:lnTo>
                <a:close/>
                <a:moveTo>
                  <a:pt x="151401" y="65807"/>
                </a:moveTo>
                <a:lnTo>
                  <a:pt x="151401" y="68694"/>
                </a:lnTo>
                <a:lnTo>
                  <a:pt x="154289" y="68694"/>
                </a:lnTo>
                <a:lnTo>
                  <a:pt x="154289" y="65807"/>
                </a:lnTo>
                <a:close/>
                <a:moveTo>
                  <a:pt x="155383" y="65807"/>
                </a:moveTo>
                <a:lnTo>
                  <a:pt x="155383" y="68694"/>
                </a:lnTo>
                <a:lnTo>
                  <a:pt x="158271" y="68694"/>
                </a:lnTo>
                <a:lnTo>
                  <a:pt x="158271" y="65807"/>
                </a:lnTo>
                <a:close/>
                <a:moveTo>
                  <a:pt x="159335" y="65807"/>
                </a:moveTo>
                <a:lnTo>
                  <a:pt x="159335" y="68694"/>
                </a:lnTo>
                <a:lnTo>
                  <a:pt x="162253" y="68694"/>
                </a:lnTo>
                <a:lnTo>
                  <a:pt x="162253" y="65807"/>
                </a:lnTo>
                <a:close/>
                <a:moveTo>
                  <a:pt x="25411" y="66323"/>
                </a:moveTo>
                <a:lnTo>
                  <a:pt x="25411" y="69211"/>
                </a:lnTo>
                <a:lnTo>
                  <a:pt x="28299" y="69211"/>
                </a:lnTo>
                <a:lnTo>
                  <a:pt x="28299" y="66323"/>
                </a:lnTo>
                <a:close/>
                <a:moveTo>
                  <a:pt x="29788" y="66323"/>
                </a:moveTo>
                <a:lnTo>
                  <a:pt x="29788" y="69211"/>
                </a:lnTo>
                <a:lnTo>
                  <a:pt x="32676" y="69211"/>
                </a:lnTo>
                <a:lnTo>
                  <a:pt x="32676" y="66323"/>
                </a:lnTo>
                <a:close/>
                <a:moveTo>
                  <a:pt x="38542" y="66323"/>
                </a:moveTo>
                <a:lnTo>
                  <a:pt x="38542" y="69211"/>
                </a:lnTo>
                <a:lnTo>
                  <a:pt x="41430" y="69211"/>
                </a:lnTo>
                <a:lnTo>
                  <a:pt x="41430" y="66323"/>
                </a:lnTo>
                <a:close/>
                <a:moveTo>
                  <a:pt x="74743" y="69971"/>
                </a:moveTo>
                <a:lnTo>
                  <a:pt x="74743" y="72858"/>
                </a:lnTo>
                <a:lnTo>
                  <a:pt x="77631" y="72858"/>
                </a:lnTo>
                <a:lnTo>
                  <a:pt x="77631" y="69971"/>
                </a:lnTo>
                <a:close/>
                <a:moveTo>
                  <a:pt x="79059" y="69971"/>
                </a:moveTo>
                <a:lnTo>
                  <a:pt x="79059" y="72858"/>
                </a:lnTo>
                <a:lnTo>
                  <a:pt x="81947" y="72858"/>
                </a:lnTo>
                <a:lnTo>
                  <a:pt x="81947" y="69971"/>
                </a:lnTo>
                <a:close/>
                <a:moveTo>
                  <a:pt x="83436" y="69971"/>
                </a:moveTo>
                <a:lnTo>
                  <a:pt x="83436" y="72858"/>
                </a:lnTo>
                <a:lnTo>
                  <a:pt x="86324" y="72858"/>
                </a:lnTo>
                <a:lnTo>
                  <a:pt x="86324" y="69971"/>
                </a:lnTo>
                <a:close/>
                <a:moveTo>
                  <a:pt x="87813" y="69971"/>
                </a:moveTo>
                <a:lnTo>
                  <a:pt x="87813" y="72858"/>
                </a:lnTo>
                <a:lnTo>
                  <a:pt x="90701" y="72858"/>
                </a:lnTo>
                <a:lnTo>
                  <a:pt x="90701" y="69971"/>
                </a:lnTo>
                <a:close/>
                <a:moveTo>
                  <a:pt x="92190" y="69971"/>
                </a:moveTo>
                <a:lnTo>
                  <a:pt x="92190" y="72858"/>
                </a:lnTo>
                <a:lnTo>
                  <a:pt x="95078" y="72858"/>
                </a:lnTo>
                <a:lnTo>
                  <a:pt x="95078" y="69971"/>
                </a:lnTo>
                <a:close/>
                <a:moveTo>
                  <a:pt x="96567" y="69971"/>
                </a:moveTo>
                <a:lnTo>
                  <a:pt x="96567" y="72858"/>
                </a:lnTo>
                <a:lnTo>
                  <a:pt x="99455" y="72858"/>
                </a:lnTo>
                <a:lnTo>
                  <a:pt x="99455" y="69971"/>
                </a:lnTo>
                <a:close/>
                <a:moveTo>
                  <a:pt x="100944" y="69971"/>
                </a:moveTo>
                <a:lnTo>
                  <a:pt x="100944" y="72858"/>
                </a:lnTo>
                <a:lnTo>
                  <a:pt x="103832" y="72858"/>
                </a:lnTo>
                <a:lnTo>
                  <a:pt x="103832" y="69971"/>
                </a:lnTo>
                <a:close/>
                <a:moveTo>
                  <a:pt x="104987" y="69971"/>
                </a:moveTo>
                <a:lnTo>
                  <a:pt x="104987" y="72858"/>
                </a:lnTo>
                <a:lnTo>
                  <a:pt x="107875" y="72858"/>
                </a:lnTo>
                <a:lnTo>
                  <a:pt x="107875" y="69971"/>
                </a:lnTo>
                <a:close/>
                <a:moveTo>
                  <a:pt x="108938" y="69971"/>
                </a:moveTo>
                <a:lnTo>
                  <a:pt x="108938" y="72858"/>
                </a:lnTo>
                <a:lnTo>
                  <a:pt x="111826" y="72858"/>
                </a:lnTo>
                <a:lnTo>
                  <a:pt x="111826" y="69971"/>
                </a:lnTo>
                <a:close/>
                <a:moveTo>
                  <a:pt x="112920" y="69971"/>
                </a:moveTo>
                <a:lnTo>
                  <a:pt x="112920" y="72858"/>
                </a:lnTo>
                <a:lnTo>
                  <a:pt x="115808" y="72858"/>
                </a:lnTo>
                <a:lnTo>
                  <a:pt x="115808" y="69971"/>
                </a:lnTo>
                <a:close/>
                <a:moveTo>
                  <a:pt x="116993" y="69971"/>
                </a:moveTo>
                <a:lnTo>
                  <a:pt x="116993" y="72858"/>
                </a:lnTo>
                <a:lnTo>
                  <a:pt x="119881" y="72858"/>
                </a:lnTo>
                <a:lnTo>
                  <a:pt x="119881" y="69971"/>
                </a:lnTo>
                <a:close/>
                <a:moveTo>
                  <a:pt x="121188" y="69971"/>
                </a:moveTo>
                <a:lnTo>
                  <a:pt x="121188" y="72858"/>
                </a:lnTo>
                <a:lnTo>
                  <a:pt x="124076" y="72858"/>
                </a:lnTo>
                <a:lnTo>
                  <a:pt x="124076" y="69971"/>
                </a:lnTo>
                <a:close/>
                <a:moveTo>
                  <a:pt x="138605" y="69971"/>
                </a:moveTo>
                <a:lnTo>
                  <a:pt x="138605" y="72858"/>
                </a:lnTo>
                <a:lnTo>
                  <a:pt x="141492" y="72858"/>
                </a:lnTo>
                <a:lnTo>
                  <a:pt x="141492" y="69971"/>
                </a:lnTo>
                <a:close/>
                <a:moveTo>
                  <a:pt x="142982" y="69971"/>
                </a:moveTo>
                <a:lnTo>
                  <a:pt x="142982" y="72858"/>
                </a:lnTo>
                <a:lnTo>
                  <a:pt x="145869" y="72858"/>
                </a:lnTo>
                <a:lnTo>
                  <a:pt x="145869" y="69971"/>
                </a:lnTo>
                <a:close/>
                <a:moveTo>
                  <a:pt x="147359" y="69971"/>
                </a:moveTo>
                <a:lnTo>
                  <a:pt x="147359" y="72858"/>
                </a:lnTo>
                <a:lnTo>
                  <a:pt x="150246" y="72858"/>
                </a:lnTo>
                <a:lnTo>
                  <a:pt x="150246" y="69971"/>
                </a:lnTo>
                <a:close/>
                <a:moveTo>
                  <a:pt x="151401" y="69971"/>
                </a:moveTo>
                <a:lnTo>
                  <a:pt x="151401" y="72858"/>
                </a:lnTo>
                <a:lnTo>
                  <a:pt x="154289" y="72858"/>
                </a:lnTo>
                <a:lnTo>
                  <a:pt x="154289" y="69971"/>
                </a:lnTo>
                <a:close/>
                <a:moveTo>
                  <a:pt x="155383" y="69971"/>
                </a:moveTo>
                <a:lnTo>
                  <a:pt x="155383" y="72858"/>
                </a:lnTo>
                <a:lnTo>
                  <a:pt x="158271" y="72858"/>
                </a:lnTo>
                <a:lnTo>
                  <a:pt x="158271" y="69971"/>
                </a:lnTo>
                <a:close/>
                <a:moveTo>
                  <a:pt x="159335" y="69971"/>
                </a:moveTo>
                <a:lnTo>
                  <a:pt x="159335" y="72858"/>
                </a:lnTo>
                <a:lnTo>
                  <a:pt x="162253" y="72858"/>
                </a:lnTo>
                <a:lnTo>
                  <a:pt x="162253" y="69971"/>
                </a:lnTo>
                <a:close/>
                <a:moveTo>
                  <a:pt x="163438" y="69971"/>
                </a:moveTo>
                <a:lnTo>
                  <a:pt x="163438" y="72858"/>
                </a:lnTo>
                <a:lnTo>
                  <a:pt x="166326" y="72858"/>
                </a:lnTo>
                <a:lnTo>
                  <a:pt x="166326" y="69971"/>
                </a:lnTo>
                <a:close/>
                <a:moveTo>
                  <a:pt x="34165" y="70548"/>
                </a:moveTo>
                <a:lnTo>
                  <a:pt x="34165" y="73436"/>
                </a:lnTo>
                <a:lnTo>
                  <a:pt x="37053" y="73436"/>
                </a:lnTo>
                <a:lnTo>
                  <a:pt x="37053" y="70548"/>
                </a:lnTo>
                <a:close/>
                <a:moveTo>
                  <a:pt x="38542" y="70548"/>
                </a:moveTo>
                <a:lnTo>
                  <a:pt x="38542" y="73436"/>
                </a:lnTo>
                <a:lnTo>
                  <a:pt x="41430" y="73436"/>
                </a:lnTo>
                <a:lnTo>
                  <a:pt x="41430" y="70548"/>
                </a:lnTo>
                <a:close/>
                <a:moveTo>
                  <a:pt x="79059" y="74105"/>
                </a:moveTo>
                <a:lnTo>
                  <a:pt x="79059" y="77023"/>
                </a:lnTo>
                <a:lnTo>
                  <a:pt x="81947" y="77023"/>
                </a:lnTo>
                <a:lnTo>
                  <a:pt x="81947" y="74105"/>
                </a:lnTo>
                <a:close/>
                <a:moveTo>
                  <a:pt x="83436" y="74105"/>
                </a:moveTo>
                <a:lnTo>
                  <a:pt x="83436" y="77023"/>
                </a:lnTo>
                <a:lnTo>
                  <a:pt x="86324" y="77023"/>
                </a:lnTo>
                <a:lnTo>
                  <a:pt x="86324" y="74105"/>
                </a:lnTo>
                <a:close/>
                <a:moveTo>
                  <a:pt x="87813" y="74105"/>
                </a:moveTo>
                <a:lnTo>
                  <a:pt x="87813" y="77023"/>
                </a:lnTo>
                <a:lnTo>
                  <a:pt x="90701" y="77023"/>
                </a:lnTo>
                <a:lnTo>
                  <a:pt x="90701" y="74105"/>
                </a:lnTo>
                <a:close/>
                <a:moveTo>
                  <a:pt x="92190" y="74105"/>
                </a:moveTo>
                <a:lnTo>
                  <a:pt x="92190" y="77023"/>
                </a:lnTo>
                <a:lnTo>
                  <a:pt x="95078" y="77023"/>
                </a:lnTo>
                <a:lnTo>
                  <a:pt x="95078" y="74105"/>
                </a:lnTo>
                <a:close/>
                <a:moveTo>
                  <a:pt x="96567" y="74105"/>
                </a:moveTo>
                <a:lnTo>
                  <a:pt x="96567" y="77023"/>
                </a:lnTo>
                <a:lnTo>
                  <a:pt x="99455" y="77023"/>
                </a:lnTo>
                <a:lnTo>
                  <a:pt x="99455" y="74105"/>
                </a:lnTo>
                <a:close/>
                <a:moveTo>
                  <a:pt x="100944" y="74105"/>
                </a:moveTo>
                <a:lnTo>
                  <a:pt x="100944" y="77023"/>
                </a:lnTo>
                <a:lnTo>
                  <a:pt x="103832" y="77023"/>
                </a:lnTo>
                <a:lnTo>
                  <a:pt x="103832" y="74105"/>
                </a:lnTo>
                <a:close/>
                <a:moveTo>
                  <a:pt x="104987" y="74105"/>
                </a:moveTo>
                <a:lnTo>
                  <a:pt x="104987" y="77023"/>
                </a:lnTo>
                <a:lnTo>
                  <a:pt x="107875" y="77023"/>
                </a:lnTo>
                <a:lnTo>
                  <a:pt x="107875" y="74105"/>
                </a:lnTo>
                <a:close/>
                <a:moveTo>
                  <a:pt x="108938" y="74105"/>
                </a:moveTo>
                <a:lnTo>
                  <a:pt x="108938" y="77023"/>
                </a:lnTo>
                <a:lnTo>
                  <a:pt x="111826" y="77023"/>
                </a:lnTo>
                <a:lnTo>
                  <a:pt x="111826" y="74105"/>
                </a:lnTo>
                <a:close/>
                <a:moveTo>
                  <a:pt x="112920" y="74105"/>
                </a:moveTo>
                <a:lnTo>
                  <a:pt x="112920" y="77023"/>
                </a:lnTo>
                <a:lnTo>
                  <a:pt x="115808" y="77023"/>
                </a:lnTo>
                <a:lnTo>
                  <a:pt x="115808" y="74105"/>
                </a:lnTo>
                <a:close/>
                <a:moveTo>
                  <a:pt x="116993" y="74105"/>
                </a:moveTo>
                <a:lnTo>
                  <a:pt x="116993" y="77023"/>
                </a:lnTo>
                <a:lnTo>
                  <a:pt x="119881" y="77023"/>
                </a:lnTo>
                <a:lnTo>
                  <a:pt x="119881" y="74105"/>
                </a:lnTo>
                <a:close/>
                <a:moveTo>
                  <a:pt x="121188" y="74105"/>
                </a:moveTo>
                <a:lnTo>
                  <a:pt x="121188" y="77023"/>
                </a:lnTo>
                <a:lnTo>
                  <a:pt x="124076" y="77023"/>
                </a:lnTo>
                <a:lnTo>
                  <a:pt x="124076" y="74105"/>
                </a:lnTo>
                <a:close/>
                <a:moveTo>
                  <a:pt x="142982" y="74105"/>
                </a:moveTo>
                <a:lnTo>
                  <a:pt x="142982" y="77023"/>
                </a:lnTo>
                <a:lnTo>
                  <a:pt x="145869" y="77023"/>
                </a:lnTo>
                <a:lnTo>
                  <a:pt x="145869" y="74105"/>
                </a:lnTo>
                <a:close/>
                <a:moveTo>
                  <a:pt x="147359" y="74105"/>
                </a:moveTo>
                <a:lnTo>
                  <a:pt x="147359" y="77023"/>
                </a:lnTo>
                <a:lnTo>
                  <a:pt x="150246" y="77023"/>
                </a:lnTo>
                <a:lnTo>
                  <a:pt x="150246" y="74105"/>
                </a:lnTo>
                <a:close/>
                <a:moveTo>
                  <a:pt x="151401" y="74105"/>
                </a:moveTo>
                <a:lnTo>
                  <a:pt x="151401" y="77023"/>
                </a:lnTo>
                <a:lnTo>
                  <a:pt x="154289" y="77023"/>
                </a:lnTo>
                <a:lnTo>
                  <a:pt x="154289" y="74105"/>
                </a:lnTo>
                <a:close/>
                <a:moveTo>
                  <a:pt x="155383" y="74105"/>
                </a:moveTo>
                <a:lnTo>
                  <a:pt x="155383" y="77023"/>
                </a:lnTo>
                <a:lnTo>
                  <a:pt x="158271" y="77023"/>
                </a:lnTo>
                <a:lnTo>
                  <a:pt x="158271" y="74105"/>
                </a:lnTo>
                <a:close/>
                <a:moveTo>
                  <a:pt x="159335" y="74105"/>
                </a:moveTo>
                <a:lnTo>
                  <a:pt x="159335" y="77023"/>
                </a:lnTo>
                <a:lnTo>
                  <a:pt x="162253" y="77023"/>
                </a:lnTo>
                <a:lnTo>
                  <a:pt x="162253" y="74105"/>
                </a:lnTo>
                <a:close/>
                <a:moveTo>
                  <a:pt x="163438" y="74105"/>
                </a:moveTo>
                <a:lnTo>
                  <a:pt x="163438" y="77023"/>
                </a:lnTo>
                <a:lnTo>
                  <a:pt x="166326" y="77023"/>
                </a:lnTo>
                <a:lnTo>
                  <a:pt x="166326" y="74105"/>
                </a:lnTo>
                <a:close/>
                <a:moveTo>
                  <a:pt x="42919" y="74530"/>
                </a:moveTo>
                <a:lnTo>
                  <a:pt x="42919" y="77448"/>
                </a:lnTo>
                <a:lnTo>
                  <a:pt x="45807" y="77448"/>
                </a:lnTo>
                <a:lnTo>
                  <a:pt x="45807" y="74530"/>
                </a:lnTo>
                <a:close/>
                <a:moveTo>
                  <a:pt x="47296" y="74530"/>
                </a:moveTo>
                <a:lnTo>
                  <a:pt x="47296" y="77448"/>
                </a:lnTo>
                <a:lnTo>
                  <a:pt x="50184" y="77448"/>
                </a:lnTo>
                <a:lnTo>
                  <a:pt x="50184" y="74530"/>
                </a:lnTo>
                <a:close/>
                <a:moveTo>
                  <a:pt x="51643" y="74530"/>
                </a:moveTo>
                <a:lnTo>
                  <a:pt x="51643" y="77448"/>
                </a:lnTo>
                <a:lnTo>
                  <a:pt x="54530" y="77448"/>
                </a:lnTo>
                <a:lnTo>
                  <a:pt x="54530" y="74530"/>
                </a:lnTo>
                <a:close/>
                <a:moveTo>
                  <a:pt x="83436" y="78269"/>
                </a:moveTo>
                <a:lnTo>
                  <a:pt x="83436" y="81156"/>
                </a:lnTo>
                <a:lnTo>
                  <a:pt x="86324" y="81156"/>
                </a:lnTo>
                <a:lnTo>
                  <a:pt x="86324" y="78269"/>
                </a:lnTo>
                <a:close/>
                <a:moveTo>
                  <a:pt x="87813" y="78269"/>
                </a:moveTo>
                <a:lnTo>
                  <a:pt x="87813" y="81156"/>
                </a:lnTo>
                <a:lnTo>
                  <a:pt x="90701" y="81156"/>
                </a:lnTo>
                <a:lnTo>
                  <a:pt x="90701" y="78269"/>
                </a:lnTo>
                <a:close/>
                <a:moveTo>
                  <a:pt x="92190" y="78269"/>
                </a:moveTo>
                <a:lnTo>
                  <a:pt x="92190" y="81156"/>
                </a:lnTo>
                <a:lnTo>
                  <a:pt x="95078" y="81156"/>
                </a:lnTo>
                <a:lnTo>
                  <a:pt x="95078" y="78269"/>
                </a:lnTo>
                <a:close/>
                <a:moveTo>
                  <a:pt x="96567" y="78269"/>
                </a:moveTo>
                <a:lnTo>
                  <a:pt x="96567" y="81156"/>
                </a:lnTo>
                <a:lnTo>
                  <a:pt x="99455" y="81156"/>
                </a:lnTo>
                <a:lnTo>
                  <a:pt x="99455" y="78269"/>
                </a:lnTo>
                <a:close/>
                <a:moveTo>
                  <a:pt x="100944" y="78269"/>
                </a:moveTo>
                <a:lnTo>
                  <a:pt x="100944" y="81156"/>
                </a:lnTo>
                <a:lnTo>
                  <a:pt x="103832" y="81156"/>
                </a:lnTo>
                <a:lnTo>
                  <a:pt x="103832" y="78269"/>
                </a:lnTo>
                <a:close/>
                <a:moveTo>
                  <a:pt x="104987" y="78269"/>
                </a:moveTo>
                <a:lnTo>
                  <a:pt x="104987" y="81156"/>
                </a:lnTo>
                <a:lnTo>
                  <a:pt x="107875" y="81156"/>
                </a:lnTo>
                <a:lnTo>
                  <a:pt x="107875" y="78269"/>
                </a:lnTo>
                <a:close/>
                <a:moveTo>
                  <a:pt x="108938" y="78269"/>
                </a:moveTo>
                <a:lnTo>
                  <a:pt x="108938" y="81156"/>
                </a:lnTo>
                <a:lnTo>
                  <a:pt x="111826" y="81156"/>
                </a:lnTo>
                <a:lnTo>
                  <a:pt x="111826" y="78269"/>
                </a:lnTo>
                <a:close/>
                <a:moveTo>
                  <a:pt x="112920" y="78269"/>
                </a:moveTo>
                <a:lnTo>
                  <a:pt x="112920" y="81156"/>
                </a:lnTo>
                <a:lnTo>
                  <a:pt x="115808" y="81156"/>
                </a:lnTo>
                <a:lnTo>
                  <a:pt x="115808" y="78269"/>
                </a:lnTo>
                <a:close/>
                <a:moveTo>
                  <a:pt x="116993" y="78269"/>
                </a:moveTo>
                <a:lnTo>
                  <a:pt x="116993" y="81156"/>
                </a:lnTo>
                <a:lnTo>
                  <a:pt x="119881" y="81156"/>
                </a:lnTo>
                <a:lnTo>
                  <a:pt x="119881" y="78269"/>
                </a:lnTo>
                <a:close/>
                <a:moveTo>
                  <a:pt x="121188" y="78269"/>
                </a:moveTo>
                <a:lnTo>
                  <a:pt x="121188" y="81156"/>
                </a:lnTo>
                <a:lnTo>
                  <a:pt x="124076" y="81156"/>
                </a:lnTo>
                <a:lnTo>
                  <a:pt x="124076" y="78269"/>
                </a:lnTo>
                <a:close/>
                <a:moveTo>
                  <a:pt x="155383" y="78269"/>
                </a:moveTo>
                <a:lnTo>
                  <a:pt x="155383" y="81156"/>
                </a:lnTo>
                <a:lnTo>
                  <a:pt x="158271" y="81156"/>
                </a:lnTo>
                <a:lnTo>
                  <a:pt x="158271" y="78269"/>
                </a:lnTo>
                <a:close/>
                <a:moveTo>
                  <a:pt x="167997" y="78269"/>
                </a:moveTo>
                <a:lnTo>
                  <a:pt x="167997" y="81156"/>
                </a:lnTo>
                <a:lnTo>
                  <a:pt x="170885" y="81156"/>
                </a:lnTo>
                <a:lnTo>
                  <a:pt x="170885" y="78269"/>
                </a:lnTo>
                <a:close/>
                <a:moveTo>
                  <a:pt x="47266" y="78330"/>
                </a:moveTo>
                <a:lnTo>
                  <a:pt x="47266" y="81217"/>
                </a:lnTo>
                <a:lnTo>
                  <a:pt x="50153" y="81217"/>
                </a:lnTo>
                <a:lnTo>
                  <a:pt x="50153" y="78330"/>
                </a:lnTo>
                <a:close/>
                <a:moveTo>
                  <a:pt x="51643" y="78330"/>
                </a:moveTo>
                <a:lnTo>
                  <a:pt x="51643" y="81217"/>
                </a:lnTo>
                <a:lnTo>
                  <a:pt x="54530" y="81217"/>
                </a:lnTo>
                <a:lnTo>
                  <a:pt x="54530" y="78330"/>
                </a:lnTo>
                <a:close/>
                <a:moveTo>
                  <a:pt x="56020" y="78330"/>
                </a:moveTo>
                <a:lnTo>
                  <a:pt x="56020" y="81217"/>
                </a:lnTo>
                <a:lnTo>
                  <a:pt x="58907" y="81217"/>
                </a:lnTo>
                <a:lnTo>
                  <a:pt x="58907" y="78330"/>
                </a:lnTo>
                <a:close/>
                <a:moveTo>
                  <a:pt x="60397" y="78330"/>
                </a:moveTo>
                <a:lnTo>
                  <a:pt x="60397" y="81217"/>
                </a:lnTo>
                <a:lnTo>
                  <a:pt x="63284" y="81217"/>
                </a:lnTo>
                <a:lnTo>
                  <a:pt x="63284" y="78330"/>
                </a:lnTo>
                <a:close/>
                <a:moveTo>
                  <a:pt x="47266" y="82342"/>
                </a:moveTo>
                <a:lnTo>
                  <a:pt x="47266" y="85229"/>
                </a:lnTo>
                <a:lnTo>
                  <a:pt x="50153" y="85229"/>
                </a:lnTo>
                <a:lnTo>
                  <a:pt x="50153" y="82342"/>
                </a:lnTo>
                <a:close/>
                <a:moveTo>
                  <a:pt x="51643" y="82342"/>
                </a:moveTo>
                <a:lnTo>
                  <a:pt x="51643" y="85229"/>
                </a:lnTo>
                <a:lnTo>
                  <a:pt x="54530" y="85229"/>
                </a:lnTo>
                <a:lnTo>
                  <a:pt x="54530" y="82342"/>
                </a:lnTo>
                <a:close/>
                <a:moveTo>
                  <a:pt x="56020" y="82342"/>
                </a:moveTo>
                <a:lnTo>
                  <a:pt x="56020" y="85229"/>
                </a:lnTo>
                <a:lnTo>
                  <a:pt x="58907" y="85229"/>
                </a:lnTo>
                <a:lnTo>
                  <a:pt x="58907" y="82342"/>
                </a:lnTo>
                <a:close/>
                <a:moveTo>
                  <a:pt x="60397" y="82342"/>
                </a:moveTo>
                <a:lnTo>
                  <a:pt x="60397" y="85229"/>
                </a:lnTo>
                <a:lnTo>
                  <a:pt x="63284" y="85229"/>
                </a:lnTo>
                <a:lnTo>
                  <a:pt x="63284" y="82342"/>
                </a:lnTo>
                <a:close/>
                <a:moveTo>
                  <a:pt x="64774" y="82342"/>
                </a:moveTo>
                <a:lnTo>
                  <a:pt x="64774" y="85229"/>
                </a:lnTo>
                <a:lnTo>
                  <a:pt x="67661" y="85229"/>
                </a:lnTo>
                <a:lnTo>
                  <a:pt x="67661" y="82342"/>
                </a:lnTo>
                <a:close/>
                <a:moveTo>
                  <a:pt x="96476" y="82555"/>
                </a:moveTo>
                <a:lnTo>
                  <a:pt x="96476" y="85442"/>
                </a:lnTo>
                <a:lnTo>
                  <a:pt x="99364" y="85442"/>
                </a:lnTo>
                <a:lnTo>
                  <a:pt x="99364" y="82555"/>
                </a:lnTo>
                <a:close/>
                <a:moveTo>
                  <a:pt x="100853" y="82555"/>
                </a:moveTo>
                <a:lnTo>
                  <a:pt x="100853" y="85442"/>
                </a:lnTo>
                <a:lnTo>
                  <a:pt x="103741" y="85442"/>
                </a:lnTo>
                <a:lnTo>
                  <a:pt x="103741" y="82555"/>
                </a:lnTo>
                <a:close/>
                <a:moveTo>
                  <a:pt x="104896" y="82555"/>
                </a:moveTo>
                <a:lnTo>
                  <a:pt x="104896" y="85442"/>
                </a:lnTo>
                <a:lnTo>
                  <a:pt x="107783" y="85442"/>
                </a:lnTo>
                <a:lnTo>
                  <a:pt x="107783" y="82555"/>
                </a:lnTo>
                <a:close/>
                <a:moveTo>
                  <a:pt x="108878" y="82555"/>
                </a:moveTo>
                <a:lnTo>
                  <a:pt x="108878" y="85442"/>
                </a:lnTo>
                <a:lnTo>
                  <a:pt x="111765" y="85442"/>
                </a:lnTo>
                <a:lnTo>
                  <a:pt x="111765" y="82555"/>
                </a:lnTo>
                <a:close/>
                <a:moveTo>
                  <a:pt x="112829" y="82555"/>
                </a:moveTo>
                <a:lnTo>
                  <a:pt x="112829" y="85442"/>
                </a:lnTo>
                <a:lnTo>
                  <a:pt x="115717" y="85442"/>
                </a:lnTo>
                <a:lnTo>
                  <a:pt x="115717" y="82555"/>
                </a:lnTo>
                <a:close/>
                <a:moveTo>
                  <a:pt x="116902" y="82555"/>
                </a:moveTo>
                <a:lnTo>
                  <a:pt x="116902" y="85442"/>
                </a:lnTo>
                <a:lnTo>
                  <a:pt x="119820" y="85442"/>
                </a:lnTo>
                <a:lnTo>
                  <a:pt x="119820" y="82555"/>
                </a:lnTo>
                <a:close/>
                <a:moveTo>
                  <a:pt x="159274" y="82555"/>
                </a:moveTo>
                <a:lnTo>
                  <a:pt x="159274" y="85442"/>
                </a:lnTo>
                <a:lnTo>
                  <a:pt x="162161" y="85442"/>
                </a:lnTo>
                <a:lnTo>
                  <a:pt x="162161" y="82555"/>
                </a:lnTo>
                <a:close/>
                <a:moveTo>
                  <a:pt x="167906" y="82555"/>
                </a:moveTo>
                <a:lnTo>
                  <a:pt x="167906" y="85442"/>
                </a:lnTo>
                <a:lnTo>
                  <a:pt x="170794" y="85442"/>
                </a:lnTo>
                <a:lnTo>
                  <a:pt x="170794" y="82555"/>
                </a:lnTo>
                <a:close/>
                <a:moveTo>
                  <a:pt x="42889" y="86354"/>
                </a:moveTo>
                <a:lnTo>
                  <a:pt x="42889" y="89242"/>
                </a:lnTo>
                <a:lnTo>
                  <a:pt x="45776" y="89242"/>
                </a:lnTo>
                <a:lnTo>
                  <a:pt x="45776" y="86354"/>
                </a:lnTo>
                <a:close/>
                <a:moveTo>
                  <a:pt x="47266" y="86354"/>
                </a:moveTo>
                <a:lnTo>
                  <a:pt x="47266" y="89242"/>
                </a:lnTo>
                <a:lnTo>
                  <a:pt x="50153" y="89242"/>
                </a:lnTo>
                <a:lnTo>
                  <a:pt x="50153" y="86354"/>
                </a:lnTo>
                <a:close/>
                <a:moveTo>
                  <a:pt x="51643" y="86354"/>
                </a:moveTo>
                <a:lnTo>
                  <a:pt x="51643" y="89242"/>
                </a:lnTo>
                <a:lnTo>
                  <a:pt x="54530" y="89242"/>
                </a:lnTo>
                <a:lnTo>
                  <a:pt x="54530" y="86354"/>
                </a:lnTo>
                <a:close/>
                <a:moveTo>
                  <a:pt x="56020" y="86354"/>
                </a:moveTo>
                <a:lnTo>
                  <a:pt x="56020" y="89242"/>
                </a:lnTo>
                <a:lnTo>
                  <a:pt x="58907" y="89242"/>
                </a:lnTo>
                <a:lnTo>
                  <a:pt x="58907" y="86354"/>
                </a:lnTo>
                <a:close/>
                <a:moveTo>
                  <a:pt x="60397" y="86354"/>
                </a:moveTo>
                <a:lnTo>
                  <a:pt x="60397" y="89242"/>
                </a:lnTo>
                <a:lnTo>
                  <a:pt x="63284" y="89242"/>
                </a:lnTo>
                <a:lnTo>
                  <a:pt x="63284" y="86354"/>
                </a:lnTo>
                <a:close/>
                <a:moveTo>
                  <a:pt x="64774" y="86354"/>
                </a:moveTo>
                <a:lnTo>
                  <a:pt x="64774" y="89242"/>
                </a:lnTo>
                <a:lnTo>
                  <a:pt x="67661" y="89242"/>
                </a:lnTo>
                <a:lnTo>
                  <a:pt x="67661" y="86354"/>
                </a:lnTo>
                <a:close/>
                <a:moveTo>
                  <a:pt x="68907" y="86354"/>
                </a:moveTo>
                <a:lnTo>
                  <a:pt x="68907" y="89242"/>
                </a:lnTo>
                <a:lnTo>
                  <a:pt x="71825" y="89242"/>
                </a:lnTo>
                <a:lnTo>
                  <a:pt x="71825" y="86354"/>
                </a:lnTo>
                <a:close/>
                <a:moveTo>
                  <a:pt x="73072" y="86354"/>
                </a:moveTo>
                <a:lnTo>
                  <a:pt x="73072" y="89242"/>
                </a:lnTo>
                <a:lnTo>
                  <a:pt x="75959" y="89242"/>
                </a:lnTo>
                <a:lnTo>
                  <a:pt x="75959" y="86354"/>
                </a:lnTo>
                <a:close/>
                <a:moveTo>
                  <a:pt x="96476" y="86445"/>
                </a:moveTo>
                <a:lnTo>
                  <a:pt x="96476" y="89333"/>
                </a:lnTo>
                <a:lnTo>
                  <a:pt x="99364" y="89333"/>
                </a:lnTo>
                <a:lnTo>
                  <a:pt x="99364" y="86445"/>
                </a:lnTo>
                <a:close/>
                <a:moveTo>
                  <a:pt x="100853" y="86445"/>
                </a:moveTo>
                <a:lnTo>
                  <a:pt x="100853" y="89333"/>
                </a:lnTo>
                <a:lnTo>
                  <a:pt x="103741" y="89333"/>
                </a:lnTo>
                <a:lnTo>
                  <a:pt x="103741" y="86445"/>
                </a:lnTo>
                <a:close/>
                <a:moveTo>
                  <a:pt x="104896" y="86445"/>
                </a:moveTo>
                <a:lnTo>
                  <a:pt x="104896" y="89333"/>
                </a:lnTo>
                <a:lnTo>
                  <a:pt x="107783" y="89333"/>
                </a:lnTo>
                <a:lnTo>
                  <a:pt x="107783" y="86445"/>
                </a:lnTo>
                <a:close/>
                <a:moveTo>
                  <a:pt x="108878" y="86445"/>
                </a:moveTo>
                <a:lnTo>
                  <a:pt x="108878" y="89333"/>
                </a:lnTo>
                <a:lnTo>
                  <a:pt x="111765" y="89333"/>
                </a:lnTo>
                <a:lnTo>
                  <a:pt x="111765" y="86445"/>
                </a:lnTo>
                <a:close/>
                <a:moveTo>
                  <a:pt x="112829" y="86445"/>
                </a:moveTo>
                <a:lnTo>
                  <a:pt x="112829" y="89333"/>
                </a:lnTo>
                <a:lnTo>
                  <a:pt x="115717" y="89333"/>
                </a:lnTo>
                <a:lnTo>
                  <a:pt x="115717" y="86445"/>
                </a:lnTo>
                <a:close/>
                <a:moveTo>
                  <a:pt x="183985" y="86445"/>
                </a:moveTo>
                <a:lnTo>
                  <a:pt x="183985" y="89333"/>
                </a:lnTo>
                <a:lnTo>
                  <a:pt x="186873" y="89333"/>
                </a:lnTo>
                <a:lnTo>
                  <a:pt x="186873" y="86445"/>
                </a:lnTo>
                <a:close/>
                <a:moveTo>
                  <a:pt x="47266" y="90336"/>
                </a:moveTo>
                <a:lnTo>
                  <a:pt x="47266" y="93223"/>
                </a:lnTo>
                <a:lnTo>
                  <a:pt x="50153" y="93223"/>
                </a:lnTo>
                <a:lnTo>
                  <a:pt x="50153" y="90336"/>
                </a:lnTo>
                <a:close/>
                <a:moveTo>
                  <a:pt x="51643" y="90336"/>
                </a:moveTo>
                <a:lnTo>
                  <a:pt x="51643" y="93223"/>
                </a:lnTo>
                <a:lnTo>
                  <a:pt x="54530" y="93223"/>
                </a:lnTo>
                <a:lnTo>
                  <a:pt x="54530" y="90336"/>
                </a:lnTo>
                <a:close/>
                <a:moveTo>
                  <a:pt x="56020" y="90336"/>
                </a:moveTo>
                <a:lnTo>
                  <a:pt x="56020" y="93223"/>
                </a:lnTo>
                <a:lnTo>
                  <a:pt x="58907" y="93223"/>
                </a:lnTo>
                <a:lnTo>
                  <a:pt x="58907" y="90336"/>
                </a:lnTo>
                <a:close/>
                <a:moveTo>
                  <a:pt x="60397" y="90336"/>
                </a:moveTo>
                <a:lnTo>
                  <a:pt x="60397" y="93223"/>
                </a:lnTo>
                <a:lnTo>
                  <a:pt x="63284" y="93223"/>
                </a:lnTo>
                <a:lnTo>
                  <a:pt x="63284" y="90336"/>
                </a:lnTo>
                <a:close/>
                <a:moveTo>
                  <a:pt x="64774" y="90336"/>
                </a:moveTo>
                <a:lnTo>
                  <a:pt x="64774" y="93223"/>
                </a:lnTo>
                <a:lnTo>
                  <a:pt x="67661" y="93223"/>
                </a:lnTo>
                <a:lnTo>
                  <a:pt x="67661" y="90336"/>
                </a:lnTo>
                <a:close/>
                <a:moveTo>
                  <a:pt x="68907" y="90336"/>
                </a:moveTo>
                <a:lnTo>
                  <a:pt x="68907" y="93223"/>
                </a:lnTo>
                <a:lnTo>
                  <a:pt x="71825" y="93223"/>
                </a:lnTo>
                <a:lnTo>
                  <a:pt x="71825" y="90336"/>
                </a:lnTo>
                <a:close/>
                <a:moveTo>
                  <a:pt x="73072" y="90336"/>
                </a:moveTo>
                <a:lnTo>
                  <a:pt x="73072" y="93223"/>
                </a:lnTo>
                <a:lnTo>
                  <a:pt x="75959" y="93223"/>
                </a:lnTo>
                <a:lnTo>
                  <a:pt x="75959" y="90336"/>
                </a:lnTo>
                <a:close/>
                <a:moveTo>
                  <a:pt x="96476" y="90336"/>
                </a:moveTo>
                <a:lnTo>
                  <a:pt x="96476" y="93223"/>
                </a:lnTo>
                <a:lnTo>
                  <a:pt x="99364" y="93223"/>
                </a:lnTo>
                <a:lnTo>
                  <a:pt x="99364" y="90336"/>
                </a:lnTo>
                <a:close/>
                <a:moveTo>
                  <a:pt x="100853" y="90336"/>
                </a:moveTo>
                <a:lnTo>
                  <a:pt x="100853" y="93223"/>
                </a:lnTo>
                <a:lnTo>
                  <a:pt x="103741" y="93223"/>
                </a:lnTo>
                <a:lnTo>
                  <a:pt x="103741" y="90336"/>
                </a:lnTo>
                <a:close/>
                <a:moveTo>
                  <a:pt x="104896" y="90336"/>
                </a:moveTo>
                <a:lnTo>
                  <a:pt x="104896" y="93223"/>
                </a:lnTo>
                <a:lnTo>
                  <a:pt x="107783" y="93223"/>
                </a:lnTo>
                <a:lnTo>
                  <a:pt x="107783" y="90336"/>
                </a:lnTo>
                <a:close/>
                <a:moveTo>
                  <a:pt x="108878" y="90336"/>
                </a:moveTo>
                <a:lnTo>
                  <a:pt x="108878" y="93223"/>
                </a:lnTo>
                <a:lnTo>
                  <a:pt x="111765" y="93223"/>
                </a:lnTo>
                <a:lnTo>
                  <a:pt x="111765" y="90336"/>
                </a:lnTo>
                <a:close/>
                <a:moveTo>
                  <a:pt x="112829" y="90336"/>
                </a:moveTo>
                <a:lnTo>
                  <a:pt x="112829" y="93223"/>
                </a:lnTo>
                <a:lnTo>
                  <a:pt x="115717" y="93223"/>
                </a:lnTo>
                <a:lnTo>
                  <a:pt x="115717" y="90336"/>
                </a:lnTo>
                <a:close/>
                <a:moveTo>
                  <a:pt x="116902" y="90336"/>
                </a:moveTo>
                <a:lnTo>
                  <a:pt x="116902" y="93223"/>
                </a:lnTo>
                <a:lnTo>
                  <a:pt x="119820" y="93223"/>
                </a:lnTo>
                <a:lnTo>
                  <a:pt x="119820" y="90336"/>
                </a:lnTo>
                <a:close/>
                <a:moveTo>
                  <a:pt x="121097" y="90336"/>
                </a:moveTo>
                <a:lnTo>
                  <a:pt x="121097" y="93223"/>
                </a:lnTo>
                <a:lnTo>
                  <a:pt x="124015" y="93223"/>
                </a:lnTo>
                <a:lnTo>
                  <a:pt x="124015" y="90336"/>
                </a:lnTo>
                <a:close/>
                <a:moveTo>
                  <a:pt x="167906" y="90336"/>
                </a:moveTo>
                <a:lnTo>
                  <a:pt x="167906" y="93223"/>
                </a:lnTo>
                <a:lnTo>
                  <a:pt x="170794" y="93223"/>
                </a:lnTo>
                <a:lnTo>
                  <a:pt x="170794" y="90336"/>
                </a:lnTo>
                <a:close/>
                <a:moveTo>
                  <a:pt x="171949" y="90336"/>
                </a:moveTo>
                <a:lnTo>
                  <a:pt x="171949" y="93223"/>
                </a:lnTo>
                <a:lnTo>
                  <a:pt x="174836" y="93223"/>
                </a:lnTo>
                <a:lnTo>
                  <a:pt x="174836" y="90336"/>
                </a:lnTo>
                <a:close/>
                <a:moveTo>
                  <a:pt x="175931" y="90336"/>
                </a:moveTo>
                <a:lnTo>
                  <a:pt x="175931" y="93223"/>
                </a:lnTo>
                <a:lnTo>
                  <a:pt x="178818" y="93223"/>
                </a:lnTo>
                <a:lnTo>
                  <a:pt x="178818" y="90336"/>
                </a:lnTo>
                <a:close/>
                <a:moveTo>
                  <a:pt x="179882" y="90336"/>
                </a:moveTo>
                <a:lnTo>
                  <a:pt x="179882" y="93223"/>
                </a:lnTo>
                <a:lnTo>
                  <a:pt x="182800" y="93223"/>
                </a:lnTo>
                <a:lnTo>
                  <a:pt x="182800" y="90336"/>
                </a:lnTo>
                <a:close/>
                <a:moveTo>
                  <a:pt x="183985" y="90336"/>
                </a:moveTo>
                <a:lnTo>
                  <a:pt x="183985" y="93223"/>
                </a:lnTo>
                <a:lnTo>
                  <a:pt x="186873" y="93223"/>
                </a:lnTo>
                <a:lnTo>
                  <a:pt x="186873" y="90336"/>
                </a:lnTo>
                <a:close/>
                <a:moveTo>
                  <a:pt x="96476" y="94226"/>
                </a:moveTo>
                <a:lnTo>
                  <a:pt x="96476" y="97144"/>
                </a:lnTo>
                <a:lnTo>
                  <a:pt x="99364" y="97144"/>
                </a:lnTo>
                <a:lnTo>
                  <a:pt x="99364" y="94226"/>
                </a:lnTo>
                <a:close/>
                <a:moveTo>
                  <a:pt x="100853" y="94226"/>
                </a:moveTo>
                <a:lnTo>
                  <a:pt x="100853" y="97144"/>
                </a:lnTo>
                <a:lnTo>
                  <a:pt x="103741" y="97144"/>
                </a:lnTo>
                <a:lnTo>
                  <a:pt x="103741" y="94226"/>
                </a:lnTo>
                <a:close/>
                <a:moveTo>
                  <a:pt x="104896" y="94226"/>
                </a:moveTo>
                <a:lnTo>
                  <a:pt x="104896" y="97144"/>
                </a:lnTo>
                <a:lnTo>
                  <a:pt x="107783" y="97144"/>
                </a:lnTo>
                <a:lnTo>
                  <a:pt x="107783" y="94226"/>
                </a:lnTo>
                <a:close/>
                <a:moveTo>
                  <a:pt x="108878" y="94226"/>
                </a:moveTo>
                <a:lnTo>
                  <a:pt x="108878" y="97144"/>
                </a:lnTo>
                <a:lnTo>
                  <a:pt x="111765" y="97144"/>
                </a:lnTo>
                <a:lnTo>
                  <a:pt x="111765" y="94226"/>
                </a:lnTo>
                <a:close/>
                <a:moveTo>
                  <a:pt x="112829" y="94226"/>
                </a:moveTo>
                <a:lnTo>
                  <a:pt x="112829" y="97144"/>
                </a:lnTo>
                <a:lnTo>
                  <a:pt x="115717" y="97144"/>
                </a:lnTo>
                <a:lnTo>
                  <a:pt x="115717" y="94226"/>
                </a:lnTo>
                <a:close/>
                <a:moveTo>
                  <a:pt x="116902" y="94226"/>
                </a:moveTo>
                <a:lnTo>
                  <a:pt x="116902" y="97144"/>
                </a:lnTo>
                <a:lnTo>
                  <a:pt x="119820" y="97144"/>
                </a:lnTo>
                <a:lnTo>
                  <a:pt x="119820" y="94226"/>
                </a:lnTo>
                <a:close/>
                <a:moveTo>
                  <a:pt x="163347" y="94226"/>
                </a:moveTo>
                <a:lnTo>
                  <a:pt x="163347" y="97144"/>
                </a:lnTo>
                <a:lnTo>
                  <a:pt x="166234" y="97144"/>
                </a:lnTo>
                <a:lnTo>
                  <a:pt x="166234" y="94226"/>
                </a:lnTo>
                <a:close/>
                <a:moveTo>
                  <a:pt x="167906" y="94226"/>
                </a:moveTo>
                <a:lnTo>
                  <a:pt x="167906" y="97144"/>
                </a:lnTo>
                <a:lnTo>
                  <a:pt x="170794" y="97144"/>
                </a:lnTo>
                <a:lnTo>
                  <a:pt x="170794" y="94226"/>
                </a:lnTo>
                <a:close/>
                <a:moveTo>
                  <a:pt x="171949" y="94226"/>
                </a:moveTo>
                <a:lnTo>
                  <a:pt x="171949" y="97144"/>
                </a:lnTo>
                <a:lnTo>
                  <a:pt x="174836" y="97144"/>
                </a:lnTo>
                <a:lnTo>
                  <a:pt x="174836" y="94226"/>
                </a:lnTo>
                <a:close/>
                <a:moveTo>
                  <a:pt x="175931" y="94226"/>
                </a:moveTo>
                <a:lnTo>
                  <a:pt x="175931" y="97144"/>
                </a:lnTo>
                <a:lnTo>
                  <a:pt x="178818" y="97144"/>
                </a:lnTo>
                <a:lnTo>
                  <a:pt x="178818" y="94226"/>
                </a:lnTo>
                <a:close/>
                <a:moveTo>
                  <a:pt x="179882" y="94226"/>
                </a:moveTo>
                <a:lnTo>
                  <a:pt x="179882" y="97144"/>
                </a:lnTo>
                <a:lnTo>
                  <a:pt x="182800" y="97144"/>
                </a:lnTo>
                <a:lnTo>
                  <a:pt x="182800" y="94226"/>
                </a:lnTo>
                <a:close/>
                <a:moveTo>
                  <a:pt x="183985" y="94226"/>
                </a:moveTo>
                <a:lnTo>
                  <a:pt x="183985" y="97144"/>
                </a:lnTo>
                <a:lnTo>
                  <a:pt x="186873" y="97144"/>
                </a:lnTo>
                <a:lnTo>
                  <a:pt x="186873" y="94226"/>
                </a:lnTo>
                <a:close/>
                <a:moveTo>
                  <a:pt x="51643" y="94348"/>
                </a:moveTo>
                <a:lnTo>
                  <a:pt x="51643" y="97236"/>
                </a:lnTo>
                <a:lnTo>
                  <a:pt x="54530" y="97236"/>
                </a:lnTo>
                <a:lnTo>
                  <a:pt x="54530" y="94348"/>
                </a:lnTo>
                <a:close/>
                <a:moveTo>
                  <a:pt x="56020" y="94348"/>
                </a:moveTo>
                <a:lnTo>
                  <a:pt x="56020" y="97236"/>
                </a:lnTo>
                <a:lnTo>
                  <a:pt x="58907" y="97236"/>
                </a:lnTo>
                <a:lnTo>
                  <a:pt x="58907" y="94348"/>
                </a:lnTo>
                <a:close/>
                <a:moveTo>
                  <a:pt x="60397" y="94348"/>
                </a:moveTo>
                <a:lnTo>
                  <a:pt x="60397" y="97236"/>
                </a:lnTo>
                <a:lnTo>
                  <a:pt x="63284" y="97236"/>
                </a:lnTo>
                <a:lnTo>
                  <a:pt x="63284" y="94348"/>
                </a:lnTo>
                <a:close/>
                <a:moveTo>
                  <a:pt x="64774" y="94348"/>
                </a:moveTo>
                <a:lnTo>
                  <a:pt x="64774" y="97236"/>
                </a:lnTo>
                <a:lnTo>
                  <a:pt x="67661" y="97236"/>
                </a:lnTo>
                <a:lnTo>
                  <a:pt x="67661" y="94348"/>
                </a:lnTo>
                <a:close/>
                <a:moveTo>
                  <a:pt x="68907" y="94348"/>
                </a:moveTo>
                <a:lnTo>
                  <a:pt x="68907" y="97236"/>
                </a:lnTo>
                <a:lnTo>
                  <a:pt x="71825" y="97236"/>
                </a:lnTo>
                <a:lnTo>
                  <a:pt x="71825" y="94348"/>
                </a:lnTo>
                <a:close/>
                <a:moveTo>
                  <a:pt x="73072" y="94348"/>
                </a:moveTo>
                <a:lnTo>
                  <a:pt x="73072" y="97236"/>
                </a:lnTo>
                <a:lnTo>
                  <a:pt x="75959" y="97236"/>
                </a:lnTo>
                <a:lnTo>
                  <a:pt x="75959" y="94348"/>
                </a:lnTo>
                <a:close/>
                <a:moveTo>
                  <a:pt x="96476" y="98147"/>
                </a:moveTo>
                <a:lnTo>
                  <a:pt x="96476" y="101035"/>
                </a:lnTo>
                <a:lnTo>
                  <a:pt x="99364" y="101035"/>
                </a:lnTo>
                <a:lnTo>
                  <a:pt x="99364" y="98147"/>
                </a:lnTo>
                <a:close/>
                <a:moveTo>
                  <a:pt x="100853" y="98147"/>
                </a:moveTo>
                <a:lnTo>
                  <a:pt x="100853" y="101035"/>
                </a:lnTo>
                <a:lnTo>
                  <a:pt x="103741" y="101035"/>
                </a:lnTo>
                <a:lnTo>
                  <a:pt x="103741" y="98147"/>
                </a:lnTo>
                <a:close/>
                <a:moveTo>
                  <a:pt x="104896" y="98147"/>
                </a:moveTo>
                <a:lnTo>
                  <a:pt x="104896" y="101035"/>
                </a:lnTo>
                <a:lnTo>
                  <a:pt x="107783" y="101035"/>
                </a:lnTo>
                <a:lnTo>
                  <a:pt x="107783" y="98147"/>
                </a:lnTo>
                <a:close/>
                <a:moveTo>
                  <a:pt x="108878" y="98147"/>
                </a:moveTo>
                <a:lnTo>
                  <a:pt x="108878" y="101035"/>
                </a:lnTo>
                <a:lnTo>
                  <a:pt x="111765" y="101035"/>
                </a:lnTo>
                <a:lnTo>
                  <a:pt x="111765" y="98147"/>
                </a:lnTo>
                <a:close/>
                <a:moveTo>
                  <a:pt x="163347" y="98147"/>
                </a:moveTo>
                <a:lnTo>
                  <a:pt x="163347" y="101035"/>
                </a:lnTo>
                <a:lnTo>
                  <a:pt x="166234" y="101035"/>
                </a:lnTo>
                <a:lnTo>
                  <a:pt x="166234" y="98147"/>
                </a:lnTo>
                <a:close/>
                <a:moveTo>
                  <a:pt x="167906" y="98147"/>
                </a:moveTo>
                <a:lnTo>
                  <a:pt x="167906" y="101035"/>
                </a:lnTo>
                <a:lnTo>
                  <a:pt x="170794" y="101035"/>
                </a:lnTo>
                <a:lnTo>
                  <a:pt x="170794" y="98147"/>
                </a:lnTo>
                <a:close/>
                <a:moveTo>
                  <a:pt x="171949" y="98147"/>
                </a:moveTo>
                <a:lnTo>
                  <a:pt x="171949" y="101035"/>
                </a:lnTo>
                <a:lnTo>
                  <a:pt x="174836" y="101035"/>
                </a:lnTo>
                <a:lnTo>
                  <a:pt x="174836" y="98147"/>
                </a:lnTo>
                <a:close/>
                <a:moveTo>
                  <a:pt x="175931" y="98147"/>
                </a:moveTo>
                <a:lnTo>
                  <a:pt x="175931" y="101035"/>
                </a:lnTo>
                <a:lnTo>
                  <a:pt x="178818" y="101035"/>
                </a:lnTo>
                <a:lnTo>
                  <a:pt x="178818" y="98147"/>
                </a:lnTo>
                <a:close/>
                <a:moveTo>
                  <a:pt x="179882" y="98147"/>
                </a:moveTo>
                <a:lnTo>
                  <a:pt x="179882" y="101035"/>
                </a:lnTo>
                <a:lnTo>
                  <a:pt x="182800" y="101035"/>
                </a:lnTo>
                <a:lnTo>
                  <a:pt x="182800" y="98147"/>
                </a:lnTo>
                <a:close/>
                <a:moveTo>
                  <a:pt x="183985" y="98147"/>
                </a:moveTo>
                <a:lnTo>
                  <a:pt x="183985" y="101035"/>
                </a:lnTo>
                <a:lnTo>
                  <a:pt x="186873" y="101035"/>
                </a:lnTo>
                <a:lnTo>
                  <a:pt x="186873" y="98147"/>
                </a:lnTo>
                <a:close/>
                <a:moveTo>
                  <a:pt x="188545" y="98147"/>
                </a:moveTo>
                <a:lnTo>
                  <a:pt x="188545" y="101035"/>
                </a:lnTo>
                <a:lnTo>
                  <a:pt x="191432" y="101035"/>
                </a:lnTo>
                <a:lnTo>
                  <a:pt x="191432" y="98147"/>
                </a:lnTo>
                <a:close/>
                <a:moveTo>
                  <a:pt x="51643" y="98360"/>
                </a:moveTo>
                <a:lnTo>
                  <a:pt x="51643" y="101248"/>
                </a:lnTo>
                <a:lnTo>
                  <a:pt x="54530" y="101248"/>
                </a:lnTo>
                <a:lnTo>
                  <a:pt x="54530" y="98360"/>
                </a:lnTo>
                <a:close/>
                <a:moveTo>
                  <a:pt x="56020" y="98360"/>
                </a:moveTo>
                <a:lnTo>
                  <a:pt x="56020" y="101248"/>
                </a:lnTo>
                <a:lnTo>
                  <a:pt x="58907" y="101248"/>
                </a:lnTo>
                <a:lnTo>
                  <a:pt x="58907" y="98360"/>
                </a:lnTo>
                <a:close/>
                <a:moveTo>
                  <a:pt x="60397" y="98360"/>
                </a:moveTo>
                <a:lnTo>
                  <a:pt x="60397" y="101248"/>
                </a:lnTo>
                <a:lnTo>
                  <a:pt x="63284" y="101248"/>
                </a:lnTo>
                <a:lnTo>
                  <a:pt x="63284" y="98360"/>
                </a:lnTo>
                <a:close/>
                <a:moveTo>
                  <a:pt x="64774" y="98360"/>
                </a:moveTo>
                <a:lnTo>
                  <a:pt x="64774" y="101248"/>
                </a:lnTo>
                <a:lnTo>
                  <a:pt x="67661" y="101248"/>
                </a:lnTo>
                <a:lnTo>
                  <a:pt x="67661" y="98360"/>
                </a:lnTo>
                <a:close/>
                <a:moveTo>
                  <a:pt x="68907" y="98360"/>
                </a:moveTo>
                <a:lnTo>
                  <a:pt x="68907" y="101248"/>
                </a:lnTo>
                <a:lnTo>
                  <a:pt x="71825" y="101248"/>
                </a:lnTo>
                <a:lnTo>
                  <a:pt x="71825" y="98360"/>
                </a:lnTo>
                <a:close/>
                <a:moveTo>
                  <a:pt x="100853" y="102038"/>
                </a:moveTo>
                <a:lnTo>
                  <a:pt x="100853" y="104926"/>
                </a:lnTo>
                <a:lnTo>
                  <a:pt x="103741" y="104926"/>
                </a:lnTo>
                <a:lnTo>
                  <a:pt x="103741" y="102038"/>
                </a:lnTo>
                <a:close/>
                <a:moveTo>
                  <a:pt x="104896" y="102038"/>
                </a:moveTo>
                <a:lnTo>
                  <a:pt x="104896" y="104926"/>
                </a:lnTo>
                <a:lnTo>
                  <a:pt x="107783" y="104926"/>
                </a:lnTo>
                <a:lnTo>
                  <a:pt x="107783" y="102038"/>
                </a:lnTo>
                <a:close/>
                <a:moveTo>
                  <a:pt x="108878" y="102038"/>
                </a:moveTo>
                <a:lnTo>
                  <a:pt x="108878" y="104926"/>
                </a:lnTo>
                <a:lnTo>
                  <a:pt x="111765" y="104926"/>
                </a:lnTo>
                <a:lnTo>
                  <a:pt x="111765" y="102038"/>
                </a:lnTo>
                <a:close/>
                <a:moveTo>
                  <a:pt x="163347" y="102038"/>
                </a:moveTo>
                <a:lnTo>
                  <a:pt x="163347" y="104926"/>
                </a:lnTo>
                <a:lnTo>
                  <a:pt x="166234" y="104926"/>
                </a:lnTo>
                <a:lnTo>
                  <a:pt x="166234" y="102038"/>
                </a:lnTo>
                <a:close/>
                <a:moveTo>
                  <a:pt x="167906" y="102038"/>
                </a:moveTo>
                <a:lnTo>
                  <a:pt x="167906" y="104926"/>
                </a:lnTo>
                <a:lnTo>
                  <a:pt x="170794" y="104926"/>
                </a:lnTo>
                <a:lnTo>
                  <a:pt x="170794" y="102038"/>
                </a:lnTo>
                <a:close/>
                <a:moveTo>
                  <a:pt x="171949" y="102038"/>
                </a:moveTo>
                <a:lnTo>
                  <a:pt x="171949" y="104926"/>
                </a:lnTo>
                <a:lnTo>
                  <a:pt x="174836" y="104926"/>
                </a:lnTo>
                <a:lnTo>
                  <a:pt x="174836" y="102038"/>
                </a:lnTo>
                <a:close/>
                <a:moveTo>
                  <a:pt x="175931" y="102038"/>
                </a:moveTo>
                <a:lnTo>
                  <a:pt x="175931" y="104926"/>
                </a:lnTo>
                <a:lnTo>
                  <a:pt x="178818" y="104926"/>
                </a:lnTo>
                <a:lnTo>
                  <a:pt x="178818" y="102038"/>
                </a:lnTo>
                <a:close/>
                <a:moveTo>
                  <a:pt x="179882" y="102038"/>
                </a:moveTo>
                <a:lnTo>
                  <a:pt x="179882" y="104926"/>
                </a:lnTo>
                <a:lnTo>
                  <a:pt x="182800" y="104926"/>
                </a:lnTo>
                <a:lnTo>
                  <a:pt x="182800" y="102038"/>
                </a:lnTo>
                <a:close/>
                <a:moveTo>
                  <a:pt x="183985" y="102038"/>
                </a:moveTo>
                <a:lnTo>
                  <a:pt x="183985" y="104926"/>
                </a:lnTo>
                <a:lnTo>
                  <a:pt x="186873" y="104926"/>
                </a:lnTo>
                <a:lnTo>
                  <a:pt x="186873" y="102038"/>
                </a:lnTo>
                <a:close/>
                <a:moveTo>
                  <a:pt x="188545" y="102038"/>
                </a:moveTo>
                <a:lnTo>
                  <a:pt x="188545" y="104926"/>
                </a:lnTo>
                <a:lnTo>
                  <a:pt x="191432" y="104926"/>
                </a:lnTo>
                <a:lnTo>
                  <a:pt x="191432" y="102038"/>
                </a:lnTo>
                <a:close/>
                <a:moveTo>
                  <a:pt x="51643" y="102372"/>
                </a:moveTo>
                <a:lnTo>
                  <a:pt x="51643" y="105260"/>
                </a:lnTo>
                <a:lnTo>
                  <a:pt x="54530" y="105260"/>
                </a:lnTo>
                <a:lnTo>
                  <a:pt x="54530" y="102372"/>
                </a:lnTo>
                <a:close/>
                <a:moveTo>
                  <a:pt x="56020" y="102372"/>
                </a:moveTo>
                <a:lnTo>
                  <a:pt x="56020" y="105260"/>
                </a:lnTo>
                <a:lnTo>
                  <a:pt x="58907" y="105260"/>
                </a:lnTo>
                <a:lnTo>
                  <a:pt x="58907" y="102372"/>
                </a:lnTo>
                <a:close/>
                <a:moveTo>
                  <a:pt x="60397" y="102372"/>
                </a:moveTo>
                <a:lnTo>
                  <a:pt x="60397" y="105260"/>
                </a:lnTo>
                <a:lnTo>
                  <a:pt x="63284" y="105260"/>
                </a:lnTo>
                <a:lnTo>
                  <a:pt x="63284" y="102372"/>
                </a:lnTo>
                <a:close/>
                <a:moveTo>
                  <a:pt x="64774" y="102372"/>
                </a:moveTo>
                <a:lnTo>
                  <a:pt x="64774" y="105260"/>
                </a:lnTo>
                <a:lnTo>
                  <a:pt x="67661" y="105260"/>
                </a:lnTo>
                <a:lnTo>
                  <a:pt x="67661" y="102372"/>
                </a:lnTo>
                <a:close/>
                <a:moveTo>
                  <a:pt x="100853" y="105929"/>
                </a:moveTo>
                <a:lnTo>
                  <a:pt x="100853" y="108816"/>
                </a:lnTo>
                <a:lnTo>
                  <a:pt x="103741" y="108816"/>
                </a:lnTo>
                <a:lnTo>
                  <a:pt x="103741" y="105929"/>
                </a:lnTo>
                <a:close/>
                <a:moveTo>
                  <a:pt x="104896" y="105929"/>
                </a:moveTo>
                <a:lnTo>
                  <a:pt x="104896" y="108816"/>
                </a:lnTo>
                <a:lnTo>
                  <a:pt x="107783" y="108816"/>
                </a:lnTo>
                <a:lnTo>
                  <a:pt x="107783" y="105929"/>
                </a:lnTo>
                <a:close/>
                <a:moveTo>
                  <a:pt x="163347" y="105929"/>
                </a:moveTo>
                <a:lnTo>
                  <a:pt x="163347" y="108816"/>
                </a:lnTo>
                <a:lnTo>
                  <a:pt x="166234" y="108816"/>
                </a:lnTo>
                <a:lnTo>
                  <a:pt x="166234" y="105929"/>
                </a:lnTo>
                <a:close/>
                <a:moveTo>
                  <a:pt x="179882" y="105929"/>
                </a:moveTo>
                <a:lnTo>
                  <a:pt x="179882" y="108816"/>
                </a:lnTo>
                <a:lnTo>
                  <a:pt x="182800" y="108816"/>
                </a:lnTo>
                <a:lnTo>
                  <a:pt x="182800" y="105929"/>
                </a:lnTo>
                <a:close/>
                <a:moveTo>
                  <a:pt x="183985" y="105929"/>
                </a:moveTo>
                <a:lnTo>
                  <a:pt x="183985" y="108816"/>
                </a:lnTo>
                <a:lnTo>
                  <a:pt x="186873" y="108816"/>
                </a:lnTo>
                <a:lnTo>
                  <a:pt x="186873" y="105929"/>
                </a:lnTo>
                <a:close/>
                <a:moveTo>
                  <a:pt x="51643" y="106354"/>
                </a:moveTo>
                <a:lnTo>
                  <a:pt x="51643" y="109272"/>
                </a:lnTo>
                <a:lnTo>
                  <a:pt x="54530" y="109272"/>
                </a:lnTo>
                <a:lnTo>
                  <a:pt x="54530" y="106354"/>
                </a:lnTo>
                <a:close/>
                <a:moveTo>
                  <a:pt x="56020" y="106354"/>
                </a:moveTo>
                <a:lnTo>
                  <a:pt x="56020" y="109272"/>
                </a:lnTo>
                <a:lnTo>
                  <a:pt x="58907" y="109272"/>
                </a:lnTo>
                <a:lnTo>
                  <a:pt x="58907" y="106354"/>
                </a:lnTo>
                <a:close/>
                <a:moveTo>
                  <a:pt x="60397" y="106354"/>
                </a:moveTo>
                <a:lnTo>
                  <a:pt x="60397" y="109272"/>
                </a:lnTo>
                <a:lnTo>
                  <a:pt x="63284" y="109272"/>
                </a:lnTo>
                <a:lnTo>
                  <a:pt x="63284" y="106354"/>
                </a:lnTo>
                <a:close/>
                <a:moveTo>
                  <a:pt x="64774" y="106354"/>
                </a:moveTo>
                <a:lnTo>
                  <a:pt x="64774" y="109272"/>
                </a:lnTo>
                <a:lnTo>
                  <a:pt x="67661" y="109272"/>
                </a:lnTo>
                <a:lnTo>
                  <a:pt x="67661" y="106354"/>
                </a:lnTo>
                <a:close/>
                <a:moveTo>
                  <a:pt x="51643" y="110366"/>
                </a:moveTo>
                <a:lnTo>
                  <a:pt x="51643" y="113254"/>
                </a:lnTo>
                <a:lnTo>
                  <a:pt x="54530" y="113254"/>
                </a:lnTo>
                <a:lnTo>
                  <a:pt x="54530" y="110366"/>
                </a:lnTo>
                <a:close/>
                <a:moveTo>
                  <a:pt x="56020" y="110366"/>
                </a:moveTo>
                <a:lnTo>
                  <a:pt x="56020" y="113254"/>
                </a:lnTo>
                <a:lnTo>
                  <a:pt x="58907" y="113254"/>
                </a:lnTo>
                <a:lnTo>
                  <a:pt x="58907" y="110366"/>
                </a:lnTo>
                <a:close/>
                <a:moveTo>
                  <a:pt x="60397" y="110366"/>
                </a:moveTo>
                <a:lnTo>
                  <a:pt x="60397" y="113254"/>
                </a:lnTo>
                <a:lnTo>
                  <a:pt x="63284" y="113254"/>
                </a:lnTo>
                <a:lnTo>
                  <a:pt x="63284" y="110366"/>
                </a:lnTo>
                <a:close/>
                <a:moveTo>
                  <a:pt x="179882" y="113710"/>
                </a:moveTo>
                <a:lnTo>
                  <a:pt x="179882" y="116598"/>
                </a:lnTo>
                <a:lnTo>
                  <a:pt x="182800" y="116598"/>
                </a:lnTo>
                <a:lnTo>
                  <a:pt x="182800" y="113710"/>
                </a:lnTo>
                <a:close/>
                <a:moveTo>
                  <a:pt x="183985" y="113710"/>
                </a:moveTo>
                <a:lnTo>
                  <a:pt x="183985" y="116598"/>
                </a:lnTo>
                <a:lnTo>
                  <a:pt x="186873" y="116598"/>
                </a:lnTo>
                <a:lnTo>
                  <a:pt x="186873" y="113710"/>
                </a:lnTo>
                <a:close/>
                <a:moveTo>
                  <a:pt x="51643" y="114379"/>
                </a:moveTo>
                <a:lnTo>
                  <a:pt x="51643" y="117266"/>
                </a:lnTo>
                <a:lnTo>
                  <a:pt x="54530" y="117266"/>
                </a:lnTo>
                <a:lnTo>
                  <a:pt x="54530" y="114379"/>
                </a:lnTo>
                <a:close/>
                <a:moveTo>
                  <a:pt x="56020" y="114379"/>
                </a:moveTo>
                <a:lnTo>
                  <a:pt x="56020" y="117266"/>
                </a:lnTo>
                <a:lnTo>
                  <a:pt x="58907" y="117266"/>
                </a:lnTo>
                <a:lnTo>
                  <a:pt x="58907" y="114379"/>
                </a:lnTo>
                <a:close/>
                <a:moveTo>
                  <a:pt x="51643" y="118391"/>
                </a:moveTo>
                <a:lnTo>
                  <a:pt x="51643" y="121278"/>
                </a:lnTo>
                <a:lnTo>
                  <a:pt x="54530" y="121278"/>
                </a:lnTo>
                <a:lnTo>
                  <a:pt x="54530" y="118391"/>
                </a:lnTo>
                <a:close/>
                <a:moveTo>
                  <a:pt x="56020" y="118391"/>
                </a:moveTo>
                <a:lnTo>
                  <a:pt x="56020" y="121278"/>
                </a:lnTo>
                <a:lnTo>
                  <a:pt x="58907" y="121278"/>
                </a:lnTo>
                <a:lnTo>
                  <a:pt x="58907" y="118391"/>
                </a:lnTo>
                <a:close/>
                <a:moveTo>
                  <a:pt x="56020" y="122403"/>
                </a:moveTo>
                <a:lnTo>
                  <a:pt x="56020" y="125291"/>
                </a:lnTo>
                <a:lnTo>
                  <a:pt x="58907" y="125291"/>
                </a:lnTo>
                <a:lnTo>
                  <a:pt x="58907" y="122403"/>
                </a:lnTo>
                <a:close/>
                <a:moveTo>
                  <a:pt x="56020" y="126385"/>
                </a:moveTo>
                <a:lnTo>
                  <a:pt x="56020" y="129303"/>
                </a:lnTo>
                <a:lnTo>
                  <a:pt x="58907" y="129303"/>
                </a:lnTo>
                <a:lnTo>
                  <a:pt x="58907" y="12638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Our partners</a:t>
            </a:r>
            <a:endParaRPr>
              <a:solidFill>
                <a:schemeClr val="accent1"/>
              </a:solidFill>
            </a:endParaRPr>
          </a:p>
        </p:txBody>
      </p:sp>
      <p:sp>
        <p:nvSpPr>
          <p:cNvPr id="2336" name="Google Shape;2336;p54"/>
          <p:cNvSpPr txBox="1"/>
          <p:nvPr/>
        </p:nvSpPr>
        <p:spPr>
          <a:xfrm>
            <a:off x="720000" y="1426150"/>
            <a:ext cx="12648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accent1"/>
                </a:solidFill>
                <a:latin typeface="Orbitron"/>
                <a:ea typeface="Orbitron"/>
                <a:cs typeface="Orbitron"/>
                <a:sym typeface="Orbitron"/>
              </a:rPr>
              <a:t>Venus</a:t>
            </a:r>
            <a:endParaRPr b="1" sz="2000">
              <a:solidFill>
                <a:schemeClr val="accent1"/>
              </a:solidFill>
              <a:latin typeface="Orbitron"/>
              <a:ea typeface="Orbitron"/>
              <a:cs typeface="Orbitron"/>
              <a:sym typeface="Orbitron"/>
            </a:endParaRPr>
          </a:p>
        </p:txBody>
      </p:sp>
      <p:sp>
        <p:nvSpPr>
          <p:cNvPr id="2337" name="Google Shape;2337;p54"/>
          <p:cNvSpPr txBox="1"/>
          <p:nvPr/>
        </p:nvSpPr>
        <p:spPr>
          <a:xfrm>
            <a:off x="720000" y="1953850"/>
            <a:ext cx="1264800" cy="459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chivo"/>
                <a:ea typeface="Archivo"/>
                <a:cs typeface="Archivo"/>
                <a:sym typeface="Archivo"/>
              </a:rPr>
              <a:t>Venus is a</a:t>
            </a:r>
            <a:endParaRPr>
              <a:solidFill>
                <a:schemeClr val="dk1"/>
              </a:solidFill>
              <a:latin typeface="Archivo"/>
              <a:ea typeface="Archivo"/>
              <a:cs typeface="Archivo"/>
              <a:sym typeface="Archivo"/>
            </a:endParaRPr>
          </a:p>
          <a:p>
            <a:pPr indent="0" lvl="0" marL="0" rtl="0" algn="l">
              <a:spcBef>
                <a:spcPts val="0"/>
              </a:spcBef>
              <a:spcAft>
                <a:spcPts val="0"/>
              </a:spcAft>
              <a:buNone/>
            </a:pPr>
            <a:r>
              <a:rPr lang="en">
                <a:solidFill>
                  <a:schemeClr val="dk1"/>
                </a:solidFill>
                <a:latin typeface="Archivo"/>
                <a:ea typeface="Archivo"/>
                <a:cs typeface="Archivo"/>
                <a:sym typeface="Archivo"/>
              </a:rPr>
              <a:t>hot planet</a:t>
            </a:r>
            <a:endParaRPr>
              <a:solidFill>
                <a:schemeClr val="dk1"/>
              </a:solidFill>
              <a:latin typeface="Archivo"/>
              <a:ea typeface="Archivo"/>
              <a:cs typeface="Archivo"/>
              <a:sym typeface="Archivo"/>
            </a:endParaRPr>
          </a:p>
        </p:txBody>
      </p:sp>
      <p:sp>
        <p:nvSpPr>
          <p:cNvPr id="2338" name="Google Shape;2338;p54"/>
          <p:cNvSpPr txBox="1"/>
          <p:nvPr/>
        </p:nvSpPr>
        <p:spPr>
          <a:xfrm>
            <a:off x="720000" y="3196975"/>
            <a:ext cx="12648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accent1"/>
                </a:solidFill>
                <a:latin typeface="Orbitron"/>
                <a:ea typeface="Orbitron"/>
                <a:cs typeface="Orbitron"/>
                <a:sym typeface="Orbitron"/>
              </a:rPr>
              <a:t>Mars</a:t>
            </a:r>
            <a:endParaRPr b="1" sz="2000">
              <a:solidFill>
                <a:schemeClr val="accent1"/>
              </a:solidFill>
              <a:latin typeface="Orbitron"/>
              <a:ea typeface="Orbitron"/>
              <a:cs typeface="Orbitron"/>
              <a:sym typeface="Orbitron"/>
            </a:endParaRPr>
          </a:p>
        </p:txBody>
      </p:sp>
      <p:sp>
        <p:nvSpPr>
          <p:cNvPr id="2339" name="Google Shape;2339;p54"/>
          <p:cNvSpPr txBox="1"/>
          <p:nvPr/>
        </p:nvSpPr>
        <p:spPr>
          <a:xfrm>
            <a:off x="720000" y="3724675"/>
            <a:ext cx="1264800" cy="459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chivo"/>
                <a:ea typeface="Archivo"/>
                <a:cs typeface="Archivo"/>
                <a:sym typeface="Archivo"/>
              </a:rPr>
              <a:t>Mars is a very cold place</a:t>
            </a:r>
            <a:endParaRPr>
              <a:solidFill>
                <a:schemeClr val="dk1"/>
              </a:solidFill>
              <a:latin typeface="Archivo"/>
              <a:ea typeface="Archivo"/>
              <a:cs typeface="Archivo"/>
              <a:sym typeface="Archivo"/>
            </a:endParaRPr>
          </a:p>
        </p:txBody>
      </p:sp>
      <p:sp>
        <p:nvSpPr>
          <p:cNvPr id="2340" name="Google Shape;2340;p54"/>
          <p:cNvSpPr txBox="1"/>
          <p:nvPr/>
        </p:nvSpPr>
        <p:spPr>
          <a:xfrm>
            <a:off x="7159200" y="1426150"/>
            <a:ext cx="12648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accent1"/>
                </a:solidFill>
                <a:latin typeface="Orbitron"/>
                <a:ea typeface="Orbitron"/>
                <a:cs typeface="Orbitron"/>
                <a:sym typeface="Orbitron"/>
              </a:rPr>
              <a:t>Jupiter</a:t>
            </a:r>
            <a:endParaRPr b="1" sz="2000">
              <a:solidFill>
                <a:schemeClr val="accent1"/>
              </a:solidFill>
              <a:latin typeface="Orbitron"/>
              <a:ea typeface="Orbitron"/>
              <a:cs typeface="Orbitron"/>
              <a:sym typeface="Orbitron"/>
            </a:endParaRPr>
          </a:p>
        </p:txBody>
      </p:sp>
      <p:sp>
        <p:nvSpPr>
          <p:cNvPr id="2341" name="Google Shape;2341;p54"/>
          <p:cNvSpPr txBox="1"/>
          <p:nvPr/>
        </p:nvSpPr>
        <p:spPr>
          <a:xfrm>
            <a:off x="7159200" y="1953850"/>
            <a:ext cx="1264800" cy="4596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a:solidFill>
                  <a:schemeClr val="dk1"/>
                </a:solidFill>
                <a:latin typeface="Archivo"/>
                <a:ea typeface="Archivo"/>
                <a:cs typeface="Archivo"/>
                <a:sym typeface="Archivo"/>
              </a:rPr>
              <a:t>Jupiter is the biggest planet</a:t>
            </a:r>
            <a:endParaRPr>
              <a:solidFill>
                <a:schemeClr val="dk1"/>
              </a:solidFill>
              <a:latin typeface="Archivo"/>
              <a:ea typeface="Archivo"/>
              <a:cs typeface="Archivo"/>
              <a:sym typeface="Archivo"/>
            </a:endParaRPr>
          </a:p>
        </p:txBody>
      </p:sp>
      <p:sp>
        <p:nvSpPr>
          <p:cNvPr id="2342" name="Google Shape;2342;p54"/>
          <p:cNvSpPr txBox="1"/>
          <p:nvPr/>
        </p:nvSpPr>
        <p:spPr>
          <a:xfrm>
            <a:off x="7159200" y="3196975"/>
            <a:ext cx="12648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accent1"/>
                </a:solidFill>
                <a:latin typeface="Orbitron"/>
                <a:ea typeface="Orbitron"/>
                <a:cs typeface="Orbitron"/>
                <a:sym typeface="Orbitron"/>
              </a:rPr>
              <a:t>Saturn</a:t>
            </a:r>
            <a:endParaRPr b="1" sz="2000">
              <a:solidFill>
                <a:schemeClr val="accent1"/>
              </a:solidFill>
              <a:latin typeface="Orbitron"/>
              <a:ea typeface="Orbitron"/>
              <a:cs typeface="Orbitron"/>
              <a:sym typeface="Orbitron"/>
            </a:endParaRPr>
          </a:p>
        </p:txBody>
      </p:sp>
      <p:sp>
        <p:nvSpPr>
          <p:cNvPr id="2343" name="Google Shape;2343;p54"/>
          <p:cNvSpPr txBox="1"/>
          <p:nvPr/>
        </p:nvSpPr>
        <p:spPr>
          <a:xfrm>
            <a:off x="7159200" y="3724675"/>
            <a:ext cx="1264800" cy="4596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a:solidFill>
                  <a:schemeClr val="dk1"/>
                </a:solidFill>
                <a:latin typeface="Archivo"/>
                <a:ea typeface="Archivo"/>
                <a:cs typeface="Archivo"/>
                <a:sym typeface="Archivo"/>
              </a:rPr>
              <a:t>It’s a gas giant and has rings</a:t>
            </a:r>
            <a:endParaRPr>
              <a:solidFill>
                <a:schemeClr val="dk1"/>
              </a:solidFill>
              <a:latin typeface="Archivo"/>
              <a:ea typeface="Archivo"/>
              <a:cs typeface="Archivo"/>
              <a:sym typeface="Archivo"/>
            </a:endParaRPr>
          </a:p>
        </p:txBody>
      </p:sp>
      <p:cxnSp>
        <p:nvCxnSpPr>
          <p:cNvPr id="2344" name="Google Shape;2344;p54"/>
          <p:cNvCxnSpPr>
            <a:stCxn id="2336" idx="3"/>
          </p:cNvCxnSpPr>
          <p:nvPr/>
        </p:nvCxnSpPr>
        <p:spPr>
          <a:xfrm>
            <a:off x="1984800" y="1690000"/>
            <a:ext cx="1213800" cy="5670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2345" name="Google Shape;2345;p54"/>
          <p:cNvCxnSpPr>
            <a:stCxn id="2338" idx="3"/>
          </p:cNvCxnSpPr>
          <p:nvPr/>
        </p:nvCxnSpPr>
        <p:spPr>
          <a:xfrm>
            <a:off x="1984800" y="3460825"/>
            <a:ext cx="1781100" cy="2472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2346" name="Google Shape;2346;p54"/>
          <p:cNvCxnSpPr>
            <a:stCxn id="2340" idx="1"/>
          </p:cNvCxnSpPr>
          <p:nvPr/>
        </p:nvCxnSpPr>
        <p:spPr>
          <a:xfrm flipH="1">
            <a:off x="5535300" y="1690000"/>
            <a:ext cx="1623900" cy="451200"/>
          </a:xfrm>
          <a:prstGeom prst="bentConnector3">
            <a:avLst>
              <a:gd fmla="val 66343" name="adj1"/>
            </a:avLst>
          </a:prstGeom>
          <a:noFill/>
          <a:ln cap="flat" cmpd="sng" w="19050">
            <a:solidFill>
              <a:schemeClr val="dk1"/>
            </a:solidFill>
            <a:prstDash val="solid"/>
            <a:round/>
            <a:headEnd len="med" w="med" type="none"/>
            <a:tailEnd len="med" w="med" type="oval"/>
          </a:ln>
        </p:spPr>
      </p:cxnSp>
      <p:cxnSp>
        <p:nvCxnSpPr>
          <p:cNvPr id="2347" name="Google Shape;2347;p54"/>
          <p:cNvCxnSpPr>
            <a:stCxn id="2342" idx="1"/>
          </p:cNvCxnSpPr>
          <p:nvPr/>
        </p:nvCxnSpPr>
        <p:spPr>
          <a:xfrm rot="10800000">
            <a:off x="4596900" y="2714725"/>
            <a:ext cx="2562300" cy="746100"/>
          </a:xfrm>
          <a:prstGeom prst="bentConnector3">
            <a:avLst>
              <a:gd fmla="val 70191" name="adj1"/>
            </a:avLst>
          </a:prstGeom>
          <a:noFill/>
          <a:ln cap="flat" cmpd="sng" w="19050">
            <a:solidFill>
              <a:schemeClr val="dk1"/>
            </a:solidFill>
            <a:prstDash val="solid"/>
            <a:round/>
            <a:headEnd len="med" w="med" type="none"/>
            <a:tailEnd len="med" w="med" type="oval"/>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1" name="Shape 2351"/>
        <p:cNvGrpSpPr/>
        <p:nvPr/>
      </p:nvGrpSpPr>
      <p:grpSpPr>
        <a:xfrm>
          <a:off x="0" y="0"/>
          <a:ext cx="0" cy="0"/>
          <a:chOff x="0" y="0"/>
          <a:chExt cx="0" cy="0"/>
        </a:xfrm>
      </p:grpSpPr>
      <p:sp>
        <p:nvSpPr>
          <p:cNvPr id="2352" name="Google Shape;2352;p55"/>
          <p:cNvSpPr txBox="1"/>
          <p:nvPr>
            <p:ph type="title"/>
          </p:nvPr>
        </p:nvSpPr>
        <p:spPr>
          <a:xfrm>
            <a:off x="706649" y="1096375"/>
            <a:ext cx="5648100" cy="123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150,000</a:t>
            </a:r>
            <a:endParaRPr/>
          </a:p>
        </p:txBody>
      </p:sp>
      <p:sp>
        <p:nvSpPr>
          <p:cNvPr id="2353" name="Google Shape;2353;p55"/>
          <p:cNvSpPr txBox="1"/>
          <p:nvPr>
            <p:ph idx="1" type="subTitle"/>
          </p:nvPr>
        </p:nvSpPr>
        <p:spPr>
          <a:xfrm>
            <a:off x="706649" y="2350104"/>
            <a:ext cx="5648100" cy="39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Big numbers catch your </a:t>
            </a:r>
            <a:r>
              <a:rPr lang="en"/>
              <a:t>audience’s</a:t>
            </a:r>
            <a:r>
              <a:rPr lang="en"/>
              <a:t> attention</a:t>
            </a:r>
            <a:endParaRPr/>
          </a:p>
        </p:txBody>
      </p:sp>
      <p:sp>
        <p:nvSpPr>
          <p:cNvPr id="2354" name="Google Shape;2354;p55"/>
          <p:cNvSpPr/>
          <p:nvPr/>
        </p:nvSpPr>
        <p:spPr>
          <a:xfrm flipH="1">
            <a:off x="2872985" y="4165977"/>
            <a:ext cx="318558" cy="112522"/>
          </a:xfrm>
          <a:custGeom>
            <a:rect b="b" l="l" r="r" t="t"/>
            <a:pathLst>
              <a:path extrusionOk="0" h="4996" w="14144">
                <a:moveTo>
                  <a:pt x="13918" y="0"/>
                </a:moveTo>
                <a:cubicBezTo>
                  <a:pt x="13894" y="0"/>
                  <a:pt x="13869" y="5"/>
                  <a:pt x="13844" y="13"/>
                </a:cubicBezTo>
                <a:lnTo>
                  <a:pt x="167" y="4583"/>
                </a:lnTo>
                <a:cubicBezTo>
                  <a:pt x="101" y="4583"/>
                  <a:pt x="34" y="4616"/>
                  <a:pt x="34" y="4683"/>
                </a:cubicBezTo>
                <a:cubicBezTo>
                  <a:pt x="34" y="4716"/>
                  <a:pt x="1" y="4750"/>
                  <a:pt x="34" y="4850"/>
                </a:cubicBezTo>
                <a:cubicBezTo>
                  <a:pt x="85" y="4952"/>
                  <a:pt x="155" y="4995"/>
                  <a:pt x="230" y="4995"/>
                </a:cubicBezTo>
                <a:cubicBezTo>
                  <a:pt x="254" y="4995"/>
                  <a:pt x="277" y="4991"/>
                  <a:pt x="301" y="4983"/>
                </a:cubicBezTo>
                <a:lnTo>
                  <a:pt x="13977" y="380"/>
                </a:lnTo>
                <a:cubicBezTo>
                  <a:pt x="14111" y="346"/>
                  <a:pt x="14144" y="213"/>
                  <a:pt x="14111" y="113"/>
                </a:cubicBezTo>
                <a:cubicBezTo>
                  <a:pt x="14061" y="38"/>
                  <a:pt x="13992" y="0"/>
                  <a:pt x="13918" y="0"/>
                </a:cubicBezTo>
                <a:close/>
              </a:path>
            </a:pathLst>
          </a:custGeom>
          <a:solidFill>
            <a:srgbClr val="090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5" name="Google Shape;2355;p55"/>
          <p:cNvGrpSpPr/>
          <p:nvPr/>
        </p:nvGrpSpPr>
        <p:grpSpPr>
          <a:xfrm>
            <a:off x="3814997" y="1420528"/>
            <a:ext cx="5016972" cy="3722975"/>
            <a:chOff x="3814997" y="1420528"/>
            <a:chExt cx="5016972" cy="3722975"/>
          </a:xfrm>
        </p:grpSpPr>
        <p:sp>
          <p:nvSpPr>
            <p:cNvPr id="2356" name="Google Shape;2356;p55"/>
            <p:cNvSpPr/>
            <p:nvPr/>
          </p:nvSpPr>
          <p:spPr>
            <a:xfrm flipH="1">
              <a:off x="6223804" y="2492200"/>
              <a:ext cx="647634" cy="563490"/>
            </a:xfrm>
            <a:custGeom>
              <a:rect b="b" l="l" r="r" t="t"/>
              <a:pathLst>
                <a:path extrusionOk="0" h="25019" w="28755">
                  <a:moveTo>
                    <a:pt x="5438" y="0"/>
                  </a:moveTo>
                  <a:cubicBezTo>
                    <a:pt x="2435" y="0"/>
                    <a:pt x="0" y="2435"/>
                    <a:pt x="0" y="5404"/>
                  </a:cubicBezTo>
                  <a:lnTo>
                    <a:pt x="0" y="19581"/>
                  </a:lnTo>
                  <a:cubicBezTo>
                    <a:pt x="0" y="22616"/>
                    <a:pt x="2435" y="25018"/>
                    <a:pt x="5438" y="25018"/>
                  </a:cubicBezTo>
                  <a:lnTo>
                    <a:pt x="23284" y="25018"/>
                  </a:lnTo>
                  <a:cubicBezTo>
                    <a:pt x="26286" y="25018"/>
                    <a:pt x="28754" y="22616"/>
                    <a:pt x="28687" y="19581"/>
                  </a:cubicBezTo>
                  <a:lnTo>
                    <a:pt x="28687" y="5404"/>
                  </a:lnTo>
                  <a:cubicBezTo>
                    <a:pt x="28687" y="2435"/>
                    <a:pt x="26286" y="0"/>
                    <a:pt x="23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flipH="1">
              <a:off x="6534840" y="2603664"/>
              <a:ext cx="226171" cy="376148"/>
            </a:xfrm>
            <a:custGeom>
              <a:rect b="b" l="l" r="r" t="t"/>
              <a:pathLst>
                <a:path extrusionOk="0" h="16701" w="10042">
                  <a:moveTo>
                    <a:pt x="4122" y="1"/>
                  </a:moveTo>
                  <a:cubicBezTo>
                    <a:pt x="3871" y="1"/>
                    <a:pt x="3619" y="29"/>
                    <a:pt x="3370" y="88"/>
                  </a:cubicBezTo>
                  <a:cubicBezTo>
                    <a:pt x="1068" y="655"/>
                    <a:pt x="1" y="3524"/>
                    <a:pt x="601" y="5826"/>
                  </a:cubicBezTo>
                  <a:cubicBezTo>
                    <a:pt x="1235" y="8094"/>
                    <a:pt x="3003" y="9862"/>
                    <a:pt x="4771" y="11396"/>
                  </a:cubicBezTo>
                  <a:cubicBezTo>
                    <a:pt x="6539" y="12931"/>
                    <a:pt x="9074" y="14532"/>
                    <a:pt x="10041" y="16700"/>
                  </a:cubicBezTo>
                  <a:lnTo>
                    <a:pt x="9908" y="5892"/>
                  </a:lnTo>
                  <a:cubicBezTo>
                    <a:pt x="9341" y="4425"/>
                    <a:pt x="8707" y="2890"/>
                    <a:pt x="7606" y="1723"/>
                  </a:cubicBezTo>
                  <a:cubicBezTo>
                    <a:pt x="6712" y="745"/>
                    <a:pt x="5420" y="1"/>
                    <a:pt x="4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flipH="1">
              <a:off x="6320410" y="2603619"/>
              <a:ext cx="223919" cy="376193"/>
            </a:xfrm>
            <a:custGeom>
              <a:rect b="b" l="l" r="r" t="t"/>
              <a:pathLst>
                <a:path extrusionOk="0" h="16703" w="9942">
                  <a:moveTo>
                    <a:pt x="5766" y="0"/>
                  </a:moveTo>
                  <a:cubicBezTo>
                    <a:pt x="4468" y="0"/>
                    <a:pt x="3165" y="723"/>
                    <a:pt x="2303" y="1725"/>
                  </a:cubicBezTo>
                  <a:cubicBezTo>
                    <a:pt x="1202" y="2892"/>
                    <a:pt x="635" y="4427"/>
                    <a:pt x="1" y="5894"/>
                  </a:cubicBezTo>
                  <a:lnTo>
                    <a:pt x="134" y="16702"/>
                  </a:lnTo>
                  <a:cubicBezTo>
                    <a:pt x="1102" y="14534"/>
                    <a:pt x="3370" y="12966"/>
                    <a:pt x="5171" y="11398"/>
                  </a:cubicBezTo>
                  <a:cubicBezTo>
                    <a:pt x="6939" y="9864"/>
                    <a:pt x="8707" y="8096"/>
                    <a:pt x="9341" y="5828"/>
                  </a:cubicBezTo>
                  <a:cubicBezTo>
                    <a:pt x="9941" y="3559"/>
                    <a:pt x="8841" y="691"/>
                    <a:pt x="6539" y="90"/>
                  </a:cubicBezTo>
                  <a:cubicBezTo>
                    <a:pt x="6284" y="29"/>
                    <a:pt x="6025" y="0"/>
                    <a:pt x="57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5164400" y="2730108"/>
              <a:ext cx="833197" cy="1374886"/>
            </a:xfrm>
            <a:custGeom>
              <a:rect b="b" l="l" r="r" t="t"/>
              <a:pathLst>
                <a:path extrusionOk="0" h="61045" w="36994">
                  <a:moveTo>
                    <a:pt x="5004" y="1"/>
                  </a:moveTo>
                  <a:cubicBezTo>
                    <a:pt x="2268" y="1"/>
                    <a:pt x="0" y="2236"/>
                    <a:pt x="0" y="5004"/>
                  </a:cubicBezTo>
                  <a:lnTo>
                    <a:pt x="0" y="56041"/>
                  </a:lnTo>
                  <a:cubicBezTo>
                    <a:pt x="0" y="58810"/>
                    <a:pt x="2202" y="61045"/>
                    <a:pt x="5004" y="61045"/>
                  </a:cubicBezTo>
                  <a:lnTo>
                    <a:pt x="31990" y="61045"/>
                  </a:lnTo>
                  <a:cubicBezTo>
                    <a:pt x="34792" y="61045"/>
                    <a:pt x="36993" y="58810"/>
                    <a:pt x="36993" y="56008"/>
                  </a:cubicBezTo>
                  <a:lnTo>
                    <a:pt x="36993" y="5004"/>
                  </a:lnTo>
                  <a:cubicBezTo>
                    <a:pt x="36993" y="2269"/>
                    <a:pt x="34792" y="1"/>
                    <a:pt x="31990" y="1"/>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flipH="1">
              <a:off x="7778539" y="1461114"/>
              <a:ext cx="920359" cy="1311012"/>
            </a:xfrm>
            <a:custGeom>
              <a:rect b="b" l="l" r="r" t="t"/>
              <a:pathLst>
                <a:path extrusionOk="0" h="58209" w="40864">
                  <a:moveTo>
                    <a:pt x="3804" y="0"/>
                  </a:moveTo>
                  <a:cubicBezTo>
                    <a:pt x="1702" y="0"/>
                    <a:pt x="1" y="1701"/>
                    <a:pt x="1" y="3803"/>
                  </a:cubicBezTo>
                  <a:lnTo>
                    <a:pt x="1" y="54406"/>
                  </a:lnTo>
                  <a:cubicBezTo>
                    <a:pt x="1" y="56507"/>
                    <a:pt x="1702" y="58209"/>
                    <a:pt x="3804" y="58209"/>
                  </a:cubicBezTo>
                  <a:lnTo>
                    <a:pt x="37061" y="58209"/>
                  </a:lnTo>
                  <a:cubicBezTo>
                    <a:pt x="39195" y="58209"/>
                    <a:pt x="40863" y="56507"/>
                    <a:pt x="40863" y="54406"/>
                  </a:cubicBezTo>
                  <a:lnTo>
                    <a:pt x="40863" y="3803"/>
                  </a:lnTo>
                  <a:cubicBezTo>
                    <a:pt x="40863" y="1701"/>
                    <a:pt x="39162" y="0"/>
                    <a:pt x="37061" y="0"/>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flipH="1">
              <a:off x="7816106" y="1420528"/>
              <a:ext cx="921103" cy="1311035"/>
            </a:xfrm>
            <a:custGeom>
              <a:rect b="b" l="l" r="r" t="t"/>
              <a:pathLst>
                <a:path extrusionOk="0" h="58210" w="40897">
                  <a:moveTo>
                    <a:pt x="3803" y="1"/>
                  </a:moveTo>
                  <a:cubicBezTo>
                    <a:pt x="1702" y="1"/>
                    <a:pt x="1" y="1702"/>
                    <a:pt x="1" y="3804"/>
                  </a:cubicBezTo>
                  <a:lnTo>
                    <a:pt x="1" y="54407"/>
                  </a:lnTo>
                  <a:cubicBezTo>
                    <a:pt x="1" y="56508"/>
                    <a:pt x="1702" y="58209"/>
                    <a:pt x="3803" y="58209"/>
                  </a:cubicBezTo>
                  <a:lnTo>
                    <a:pt x="37094" y="58209"/>
                  </a:lnTo>
                  <a:cubicBezTo>
                    <a:pt x="39195" y="58209"/>
                    <a:pt x="40896" y="56508"/>
                    <a:pt x="40863" y="54407"/>
                  </a:cubicBezTo>
                  <a:lnTo>
                    <a:pt x="40863" y="3804"/>
                  </a:lnTo>
                  <a:cubicBezTo>
                    <a:pt x="40863" y="1702"/>
                    <a:pt x="39162" y="1"/>
                    <a:pt x="37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flipH="1">
              <a:off x="8249597" y="1615866"/>
              <a:ext cx="388446" cy="653648"/>
            </a:xfrm>
            <a:custGeom>
              <a:rect b="b" l="l" r="r" t="t"/>
              <a:pathLst>
                <a:path extrusionOk="0" h="29022" w="17247">
                  <a:moveTo>
                    <a:pt x="3937" y="1"/>
                  </a:moveTo>
                  <a:cubicBezTo>
                    <a:pt x="1769" y="1"/>
                    <a:pt x="1" y="1769"/>
                    <a:pt x="1" y="3937"/>
                  </a:cubicBezTo>
                  <a:lnTo>
                    <a:pt x="1" y="25119"/>
                  </a:lnTo>
                  <a:cubicBezTo>
                    <a:pt x="1" y="27287"/>
                    <a:pt x="1769" y="29022"/>
                    <a:pt x="3937" y="29022"/>
                  </a:cubicBezTo>
                  <a:lnTo>
                    <a:pt x="13310" y="29022"/>
                  </a:lnTo>
                  <a:cubicBezTo>
                    <a:pt x="15478" y="29022"/>
                    <a:pt x="17246" y="27287"/>
                    <a:pt x="17246" y="25119"/>
                  </a:cubicBezTo>
                  <a:lnTo>
                    <a:pt x="17246" y="3937"/>
                  </a:lnTo>
                  <a:cubicBezTo>
                    <a:pt x="17246" y="1769"/>
                    <a:pt x="15478" y="1"/>
                    <a:pt x="133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flipH="1">
              <a:off x="8339754" y="1736249"/>
              <a:ext cx="208874" cy="189527"/>
            </a:xfrm>
            <a:custGeom>
              <a:rect b="b" l="l" r="r" t="t"/>
              <a:pathLst>
                <a:path extrusionOk="0" h="8415" w="9274">
                  <a:moveTo>
                    <a:pt x="4620" y="0"/>
                  </a:moveTo>
                  <a:cubicBezTo>
                    <a:pt x="2726" y="0"/>
                    <a:pt x="1016" y="1301"/>
                    <a:pt x="534" y="3229"/>
                  </a:cubicBezTo>
                  <a:cubicBezTo>
                    <a:pt x="0" y="5497"/>
                    <a:pt x="1401" y="7765"/>
                    <a:pt x="3670" y="8299"/>
                  </a:cubicBezTo>
                  <a:cubicBezTo>
                    <a:pt x="4001" y="8377"/>
                    <a:pt x="4332" y="8414"/>
                    <a:pt x="4657" y="8414"/>
                  </a:cubicBezTo>
                  <a:cubicBezTo>
                    <a:pt x="6563" y="8414"/>
                    <a:pt x="8284" y="7134"/>
                    <a:pt x="8740" y="5197"/>
                  </a:cubicBezTo>
                  <a:cubicBezTo>
                    <a:pt x="9274" y="2928"/>
                    <a:pt x="7873" y="660"/>
                    <a:pt x="5638" y="126"/>
                  </a:cubicBezTo>
                  <a:cubicBezTo>
                    <a:pt x="5296" y="41"/>
                    <a:pt x="4955" y="0"/>
                    <a:pt x="46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flipH="1">
              <a:off x="8249597" y="1974987"/>
              <a:ext cx="388446" cy="295270"/>
            </a:xfrm>
            <a:custGeom>
              <a:rect b="b" l="l" r="r" t="t"/>
              <a:pathLst>
                <a:path extrusionOk="0" h="13110" w="17247">
                  <a:moveTo>
                    <a:pt x="8607" y="1"/>
                  </a:moveTo>
                  <a:cubicBezTo>
                    <a:pt x="4804" y="1"/>
                    <a:pt x="1502" y="2102"/>
                    <a:pt x="1" y="5238"/>
                  </a:cubicBezTo>
                  <a:lnTo>
                    <a:pt x="1" y="9207"/>
                  </a:lnTo>
                  <a:cubicBezTo>
                    <a:pt x="1" y="11375"/>
                    <a:pt x="1769" y="13110"/>
                    <a:pt x="3937" y="13110"/>
                  </a:cubicBezTo>
                  <a:lnTo>
                    <a:pt x="13310" y="13110"/>
                  </a:lnTo>
                  <a:cubicBezTo>
                    <a:pt x="15478" y="13110"/>
                    <a:pt x="17246" y="11375"/>
                    <a:pt x="17246" y="9207"/>
                  </a:cubicBezTo>
                  <a:lnTo>
                    <a:pt x="17246" y="5238"/>
                  </a:lnTo>
                  <a:cubicBezTo>
                    <a:pt x="15679" y="2102"/>
                    <a:pt x="12410" y="1"/>
                    <a:pt x="86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flipH="1">
              <a:off x="7816106" y="1420528"/>
              <a:ext cx="921103" cy="116486"/>
            </a:xfrm>
            <a:custGeom>
              <a:rect b="b" l="l" r="r" t="t"/>
              <a:pathLst>
                <a:path extrusionOk="0" h="5172" w="40897">
                  <a:moveTo>
                    <a:pt x="3803" y="1"/>
                  </a:moveTo>
                  <a:cubicBezTo>
                    <a:pt x="1702" y="1"/>
                    <a:pt x="1" y="1702"/>
                    <a:pt x="1" y="3804"/>
                  </a:cubicBezTo>
                  <a:lnTo>
                    <a:pt x="1" y="5171"/>
                  </a:lnTo>
                  <a:lnTo>
                    <a:pt x="40863" y="5171"/>
                  </a:lnTo>
                  <a:lnTo>
                    <a:pt x="40863" y="3804"/>
                  </a:lnTo>
                  <a:cubicBezTo>
                    <a:pt x="40896" y="1702"/>
                    <a:pt x="39195" y="1"/>
                    <a:pt x="37094" y="1"/>
                  </a:cubicBezTo>
                  <a:close/>
                </a:path>
              </a:pathLst>
            </a:custGeom>
            <a:solidFill>
              <a:srgbClr val="3F3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flipH="1">
              <a:off x="8595603" y="1443839"/>
              <a:ext cx="69144" cy="69887"/>
            </a:xfrm>
            <a:custGeom>
              <a:rect b="b" l="l" r="r" t="t"/>
              <a:pathLst>
                <a:path extrusionOk="0" h="3103" w="3070">
                  <a:moveTo>
                    <a:pt x="1535" y="0"/>
                  </a:moveTo>
                  <a:cubicBezTo>
                    <a:pt x="701" y="0"/>
                    <a:pt x="0" y="734"/>
                    <a:pt x="0" y="1568"/>
                  </a:cubicBezTo>
                  <a:cubicBezTo>
                    <a:pt x="0" y="2402"/>
                    <a:pt x="701" y="3102"/>
                    <a:pt x="1535" y="3102"/>
                  </a:cubicBezTo>
                  <a:cubicBezTo>
                    <a:pt x="2369" y="3102"/>
                    <a:pt x="3069" y="2402"/>
                    <a:pt x="3069" y="1568"/>
                  </a:cubicBezTo>
                  <a:cubicBezTo>
                    <a:pt x="3069" y="734"/>
                    <a:pt x="2402" y="0"/>
                    <a:pt x="1535" y="0"/>
                  </a:cubicBezTo>
                  <a:close/>
                </a:path>
              </a:pathLst>
            </a:custGeom>
            <a:solidFill>
              <a:srgbClr val="A6A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flipH="1">
              <a:off x="8465626" y="1443839"/>
              <a:ext cx="69910" cy="69887"/>
            </a:xfrm>
            <a:custGeom>
              <a:rect b="b" l="l" r="r" t="t"/>
              <a:pathLst>
                <a:path extrusionOk="0" h="3103" w="3104">
                  <a:moveTo>
                    <a:pt x="1569" y="0"/>
                  </a:moveTo>
                  <a:cubicBezTo>
                    <a:pt x="735" y="0"/>
                    <a:pt x="1" y="734"/>
                    <a:pt x="1" y="1568"/>
                  </a:cubicBezTo>
                  <a:cubicBezTo>
                    <a:pt x="1" y="2402"/>
                    <a:pt x="735" y="3102"/>
                    <a:pt x="1569" y="3102"/>
                  </a:cubicBezTo>
                  <a:cubicBezTo>
                    <a:pt x="2403" y="3102"/>
                    <a:pt x="3103" y="2402"/>
                    <a:pt x="3103" y="1568"/>
                  </a:cubicBezTo>
                  <a:cubicBezTo>
                    <a:pt x="3103" y="734"/>
                    <a:pt x="2403" y="0"/>
                    <a:pt x="1569" y="0"/>
                  </a:cubicBezTo>
                  <a:close/>
                </a:path>
              </a:pathLst>
            </a:custGeom>
            <a:solidFill>
              <a:srgbClr val="A6A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flipH="1">
              <a:off x="8332653" y="1444064"/>
              <a:ext cx="78919" cy="69414"/>
            </a:xfrm>
            <a:custGeom>
              <a:rect b="b" l="l" r="r" t="t"/>
              <a:pathLst>
                <a:path extrusionOk="0" h="3082" w="3504">
                  <a:moveTo>
                    <a:pt x="1777" y="0"/>
                  </a:moveTo>
                  <a:cubicBezTo>
                    <a:pt x="1575" y="0"/>
                    <a:pt x="1368" y="40"/>
                    <a:pt x="1168" y="123"/>
                  </a:cubicBezTo>
                  <a:cubicBezTo>
                    <a:pt x="401" y="457"/>
                    <a:pt x="1" y="1358"/>
                    <a:pt x="334" y="2125"/>
                  </a:cubicBezTo>
                  <a:cubicBezTo>
                    <a:pt x="584" y="2725"/>
                    <a:pt x="1154" y="3082"/>
                    <a:pt x="1746" y="3082"/>
                  </a:cubicBezTo>
                  <a:cubicBezTo>
                    <a:pt x="1944" y="3082"/>
                    <a:pt x="2144" y="3042"/>
                    <a:pt x="2336" y="2959"/>
                  </a:cubicBezTo>
                  <a:cubicBezTo>
                    <a:pt x="3136" y="2659"/>
                    <a:pt x="3503" y="1758"/>
                    <a:pt x="3203" y="957"/>
                  </a:cubicBezTo>
                  <a:cubicBezTo>
                    <a:pt x="2953" y="357"/>
                    <a:pt x="2384" y="0"/>
                    <a:pt x="1777" y="0"/>
                  </a:cubicBezTo>
                  <a:close/>
                </a:path>
              </a:pathLst>
            </a:custGeom>
            <a:solidFill>
              <a:srgbClr val="A6A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flipH="1">
              <a:off x="8260858" y="2382194"/>
              <a:ext cx="365901" cy="33829"/>
            </a:xfrm>
            <a:custGeom>
              <a:rect b="b" l="l" r="r" t="t"/>
              <a:pathLst>
                <a:path extrusionOk="0" h="1502" w="16246">
                  <a:moveTo>
                    <a:pt x="767" y="0"/>
                  </a:moveTo>
                  <a:cubicBezTo>
                    <a:pt x="334" y="0"/>
                    <a:pt x="0" y="334"/>
                    <a:pt x="0" y="734"/>
                  </a:cubicBezTo>
                  <a:cubicBezTo>
                    <a:pt x="0" y="1168"/>
                    <a:pt x="334" y="1501"/>
                    <a:pt x="767" y="1501"/>
                  </a:cubicBezTo>
                  <a:lnTo>
                    <a:pt x="15478" y="1501"/>
                  </a:lnTo>
                  <a:cubicBezTo>
                    <a:pt x="15845" y="1501"/>
                    <a:pt x="16178" y="1168"/>
                    <a:pt x="16245" y="734"/>
                  </a:cubicBezTo>
                  <a:cubicBezTo>
                    <a:pt x="16245" y="334"/>
                    <a:pt x="15911" y="0"/>
                    <a:pt x="154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flipH="1">
              <a:off x="8260858" y="2449041"/>
              <a:ext cx="365901" cy="33851"/>
            </a:xfrm>
            <a:custGeom>
              <a:rect b="b" l="l" r="r" t="t"/>
              <a:pathLst>
                <a:path extrusionOk="0" h="1503" w="16246">
                  <a:moveTo>
                    <a:pt x="767" y="1"/>
                  </a:moveTo>
                  <a:cubicBezTo>
                    <a:pt x="334" y="1"/>
                    <a:pt x="0" y="335"/>
                    <a:pt x="0" y="735"/>
                  </a:cubicBezTo>
                  <a:cubicBezTo>
                    <a:pt x="0" y="1168"/>
                    <a:pt x="334" y="1502"/>
                    <a:pt x="767" y="1502"/>
                  </a:cubicBezTo>
                  <a:lnTo>
                    <a:pt x="15478" y="1502"/>
                  </a:lnTo>
                  <a:cubicBezTo>
                    <a:pt x="15845" y="1502"/>
                    <a:pt x="16178" y="1202"/>
                    <a:pt x="16245" y="735"/>
                  </a:cubicBezTo>
                  <a:cubicBezTo>
                    <a:pt x="16245" y="335"/>
                    <a:pt x="15911" y="1"/>
                    <a:pt x="154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flipH="1">
              <a:off x="8260858" y="2516676"/>
              <a:ext cx="365901" cy="33829"/>
            </a:xfrm>
            <a:custGeom>
              <a:rect b="b" l="l" r="r" t="t"/>
              <a:pathLst>
                <a:path extrusionOk="0" h="1502" w="16246">
                  <a:moveTo>
                    <a:pt x="767" y="0"/>
                  </a:moveTo>
                  <a:cubicBezTo>
                    <a:pt x="334" y="0"/>
                    <a:pt x="0" y="334"/>
                    <a:pt x="0" y="734"/>
                  </a:cubicBezTo>
                  <a:cubicBezTo>
                    <a:pt x="0" y="1168"/>
                    <a:pt x="334" y="1501"/>
                    <a:pt x="767" y="1501"/>
                  </a:cubicBezTo>
                  <a:lnTo>
                    <a:pt x="15478" y="1501"/>
                  </a:lnTo>
                  <a:cubicBezTo>
                    <a:pt x="15845" y="1501"/>
                    <a:pt x="16178" y="1168"/>
                    <a:pt x="16245" y="734"/>
                  </a:cubicBezTo>
                  <a:cubicBezTo>
                    <a:pt x="16245" y="334"/>
                    <a:pt x="15911" y="0"/>
                    <a:pt x="154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flipH="1">
              <a:off x="7746241" y="2182487"/>
              <a:ext cx="459054" cy="403941"/>
            </a:xfrm>
            <a:custGeom>
              <a:rect b="b" l="l" r="r" t="t"/>
              <a:pathLst>
                <a:path extrusionOk="0" h="17935" w="20382">
                  <a:moveTo>
                    <a:pt x="10168" y="0"/>
                  </a:moveTo>
                  <a:cubicBezTo>
                    <a:pt x="9012" y="0"/>
                    <a:pt x="7837" y="224"/>
                    <a:pt x="6705" y="695"/>
                  </a:cubicBezTo>
                  <a:cubicBezTo>
                    <a:pt x="2135" y="2629"/>
                    <a:pt x="0" y="7866"/>
                    <a:pt x="1935" y="12436"/>
                  </a:cubicBezTo>
                  <a:cubicBezTo>
                    <a:pt x="3366" y="15874"/>
                    <a:pt x="6703" y="17934"/>
                    <a:pt x="10214" y="17934"/>
                  </a:cubicBezTo>
                  <a:cubicBezTo>
                    <a:pt x="11370" y="17934"/>
                    <a:pt x="12545" y="17711"/>
                    <a:pt x="13677" y="17240"/>
                  </a:cubicBezTo>
                  <a:cubicBezTo>
                    <a:pt x="18213" y="15305"/>
                    <a:pt x="20382" y="10035"/>
                    <a:pt x="18447" y="5498"/>
                  </a:cubicBezTo>
                  <a:cubicBezTo>
                    <a:pt x="17017" y="2060"/>
                    <a:pt x="13679" y="0"/>
                    <a:pt x="10168" y="0"/>
                  </a:cubicBezTo>
                  <a:close/>
                </a:path>
              </a:pathLst>
            </a:custGeom>
            <a:solidFill>
              <a:srgbClr val="7789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flipH="1">
              <a:off x="7789057" y="2220010"/>
              <a:ext cx="372657" cy="328874"/>
            </a:xfrm>
            <a:custGeom>
              <a:rect b="b" l="l" r="r" t="t"/>
              <a:pathLst>
                <a:path extrusionOk="0" h="14602" w="16546">
                  <a:moveTo>
                    <a:pt x="8253" y="1"/>
                  </a:moveTo>
                  <a:cubicBezTo>
                    <a:pt x="5369" y="1"/>
                    <a:pt x="2643" y="1723"/>
                    <a:pt x="1501" y="4566"/>
                  </a:cubicBezTo>
                  <a:cubicBezTo>
                    <a:pt x="0" y="8302"/>
                    <a:pt x="1801" y="12572"/>
                    <a:pt x="5537" y="14073"/>
                  </a:cubicBezTo>
                  <a:cubicBezTo>
                    <a:pt x="6431" y="14432"/>
                    <a:pt x="7353" y="14602"/>
                    <a:pt x="8259" y="14602"/>
                  </a:cubicBezTo>
                  <a:cubicBezTo>
                    <a:pt x="11143" y="14602"/>
                    <a:pt x="13869" y="12879"/>
                    <a:pt x="15011" y="10037"/>
                  </a:cubicBezTo>
                  <a:cubicBezTo>
                    <a:pt x="16545" y="6301"/>
                    <a:pt x="14744" y="2064"/>
                    <a:pt x="10975" y="530"/>
                  </a:cubicBezTo>
                  <a:cubicBezTo>
                    <a:pt x="10081" y="171"/>
                    <a:pt x="9159" y="1"/>
                    <a:pt x="82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7876962" y="2246946"/>
              <a:ext cx="198356" cy="273491"/>
            </a:xfrm>
            <a:custGeom>
              <a:rect b="b" l="l" r="r" t="t"/>
              <a:pathLst>
                <a:path extrusionOk="0" h="12143" w="8807">
                  <a:moveTo>
                    <a:pt x="3469" y="3103"/>
                  </a:moveTo>
                  <a:cubicBezTo>
                    <a:pt x="3970" y="3136"/>
                    <a:pt x="4470" y="3170"/>
                    <a:pt x="4970" y="3170"/>
                  </a:cubicBezTo>
                  <a:cubicBezTo>
                    <a:pt x="5137" y="3203"/>
                    <a:pt x="5337" y="3270"/>
                    <a:pt x="5504" y="3337"/>
                  </a:cubicBezTo>
                  <a:cubicBezTo>
                    <a:pt x="5871" y="3503"/>
                    <a:pt x="6105" y="3837"/>
                    <a:pt x="6105" y="4237"/>
                  </a:cubicBezTo>
                  <a:cubicBezTo>
                    <a:pt x="6105" y="4704"/>
                    <a:pt x="5838" y="4971"/>
                    <a:pt x="5471" y="5138"/>
                  </a:cubicBezTo>
                  <a:cubicBezTo>
                    <a:pt x="4970" y="5305"/>
                    <a:pt x="4470" y="5338"/>
                    <a:pt x="3970" y="5338"/>
                  </a:cubicBezTo>
                  <a:lnTo>
                    <a:pt x="3469" y="5338"/>
                  </a:lnTo>
                  <a:lnTo>
                    <a:pt x="3469" y="3103"/>
                  </a:lnTo>
                  <a:close/>
                  <a:moveTo>
                    <a:pt x="4403" y="6455"/>
                  </a:moveTo>
                  <a:cubicBezTo>
                    <a:pt x="4712" y="6455"/>
                    <a:pt x="5020" y="6472"/>
                    <a:pt x="5337" y="6539"/>
                  </a:cubicBezTo>
                  <a:cubicBezTo>
                    <a:pt x="5538" y="6639"/>
                    <a:pt x="5804" y="6672"/>
                    <a:pt x="6005" y="6806"/>
                  </a:cubicBezTo>
                  <a:cubicBezTo>
                    <a:pt x="6438" y="7006"/>
                    <a:pt x="6605" y="7306"/>
                    <a:pt x="6605" y="7773"/>
                  </a:cubicBezTo>
                  <a:cubicBezTo>
                    <a:pt x="6605" y="8207"/>
                    <a:pt x="6338" y="8507"/>
                    <a:pt x="5971" y="8674"/>
                  </a:cubicBezTo>
                  <a:cubicBezTo>
                    <a:pt x="5471" y="8874"/>
                    <a:pt x="4870" y="8974"/>
                    <a:pt x="4337" y="8974"/>
                  </a:cubicBezTo>
                  <a:lnTo>
                    <a:pt x="3469" y="8974"/>
                  </a:lnTo>
                  <a:lnTo>
                    <a:pt x="3469" y="6472"/>
                  </a:lnTo>
                  <a:cubicBezTo>
                    <a:pt x="3786" y="6472"/>
                    <a:pt x="4095" y="6455"/>
                    <a:pt x="4403" y="6455"/>
                  </a:cubicBezTo>
                  <a:close/>
                  <a:moveTo>
                    <a:pt x="2269" y="1"/>
                  </a:moveTo>
                  <a:lnTo>
                    <a:pt x="2269" y="1836"/>
                  </a:lnTo>
                  <a:lnTo>
                    <a:pt x="0" y="1836"/>
                  </a:lnTo>
                  <a:lnTo>
                    <a:pt x="0" y="3003"/>
                  </a:lnTo>
                  <a:lnTo>
                    <a:pt x="934" y="3003"/>
                  </a:lnTo>
                  <a:cubicBezTo>
                    <a:pt x="1268" y="3003"/>
                    <a:pt x="1468" y="3270"/>
                    <a:pt x="1468" y="3603"/>
                  </a:cubicBezTo>
                  <a:lnTo>
                    <a:pt x="1468" y="5838"/>
                  </a:lnTo>
                  <a:lnTo>
                    <a:pt x="1468" y="8440"/>
                  </a:lnTo>
                  <a:cubicBezTo>
                    <a:pt x="1468" y="8774"/>
                    <a:pt x="1335" y="8941"/>
                    <a:pt x="1001" y="8941"/>
                  </a:cubicBezTo>
                  <a:lnTo>
                    <a:pt x="200" y="8941"/>
                  </a:lnTo>
                  <a:cubicBezTo>
                    <a:pt x="167" y="9374"/>
                    <a:pt x="100" y="9808"/>
                    <a:pt x="0" y="10275"/>
                  </a:cubicBezTo>
                  <a:lnTo>
                    <a:pt x="2269" y="10275"/>
                  </a:lnTo>
                  <a:lnTo>
                    <a:pt x="2269" y="12143"/>
                  </a:lnTo>
                  <a:lnTo>
                    <a:pt x="3369" y="12143"/>
                  </a:lnTo>
                  <a:lnTo>
                    <a:pt x="3369" y="10308"/>
                  </a:lnTo>
                  <a:lnTo>
                    <a:pt x="4270" y="10308"/>
                  </a:lnTo>
                  <a:lnTo>
                    <a:pt x="4270" y="12143"/>
                  </a:lnTo>
                  <a:lnTo>
                    <a:pt x="5371" y="12143"/>
                  </a:lnTo>
                  <a:lnTo>
                    <a:pt x="5371" y="10342"/>
                  </a:lnTo>
                  <a:cubicBezTo>
                    <a:pt x="5971" y="10208"/>
                    <a:pt x="6505" y="10175"/>
                    <a:pt x="7039" y="10008"/>
                  </a:cubicBezTo>
                  <a:cubicBezTo>
                    <a:pt x="8006" y="9741"/>
                    <a:pt x="8606" y="9141"/>
                    <a:pt x="8706" y="8140"/>
                  </a:cubicBezTo>
                  <a:cubicBezTo>
                    <a:pt x="8773" y="8007"/>
                    <a:pt x="8773" y="7840"/>
                    <a:pt x="8773" y="7706"/>
                  </a:cubicBezTo>
                  <a:cubicBezTo>
                    <a:pt x="8807" y="6639"/>
                    <a:pt x="8306" y="5972"/>
                    <a:pt x="7272" y="5672"/>
                  </a:cubicBezTo>
                  <a:cubicBezTo>
                    <a:pt x="7272" y="5672"/>
                    <a:pt x="7205" y="5638"/>
                    <a:pt x="7172" y="5638"/>
                  </a:cubicBezTo>
                  <a:lnTo>
                    <a:pt x="7205" y="5572"/>
                  </a:lnTo>
                  <a:cubicBezTo>
                    <a:pt x="8106" y="5038"/>
                    <a:pt x="8373" y="4104"/>
                    <a:pt x="7973" y="3136"/>
                  </a:cubicBezTo>
                  <a:cubicBezTo>
                    <a:pt x="7706" y="2603"/>
                    <a:pt x="7305" y="2303"/>
                    <a:pt x="6772" y="2136"/>
                  </a:cubicBezTo>
                  <a:cubicBezTo>
                    <a:pt x="6371" y="2002"/>
                    <a:pt x="5971" y="1969"/>
                    <a:pt x="5538" y="1869"/>
                  </a:cubicBezTo>
                  <a:cubicBezTo>
                    <a:pt x="5471" y="1869"/>
                    <a:pt x="5437" y="1869"/>
                    <a:pt x="5437" y="1735"/>
                  </a:cubicBezTo>
                  <a:lnTo>
                    <a:pt x="5437" y="968"/>
                  </a:lnTo>
                  <a:lnTo>
                    <a:pt x="5437" y="1"/>
                  </a:lnTo>
                  <a:lnTo>
                    <a:pt x="4303" y="1"/>
                  </a:lnTo>
                  <a:lnTo>
                    <a:pt x="4303" y="1802"/>
                  </a:lnTo>
                  <a:cubicBezTo>
                    <a:pt x="4103" y="1802"/>
                    <a:pt x="3903" y="1817"/>
                    <a:pt x="3693" y="1817"/>
                  </a:cubicBezTo>
                  <a:cubicBezTo>
                    <a:pt x="3588" y="1817"/>
                    <a:pt x="3480" y="1813"/>
                    <a:pt x="3369" y="1802"/>
                  </a:cubicBezTo>
                  <a:lnTo>
                    <a:pt x="33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7253082" y="1584312"/>
              <a:ext cx="856486" cy="541711"/>
            </a:xfrm>
            <a:custGeom>
              <a:rect b="b" l="l" r="r" t="t"/>
              <a:pathLst>
                <a:path extrusionOk="0" h="24052" w="38028">
                  <a:moveTo>
                    <a:pt x="3036" y="1"/>
                  </a:moveTo>
                  <a:cubicBezTo>
                    <a:pt x="1368" y="1"/>
                    <a:pt x="1" y="1368"/>
                    <a:pt x="1" y="3036"/>
                  </a:cubicBezTo>
                  <a:lnTo>
                    <a:pt x="1" y="21016"/>
                  </a:lnTo>
                  <a:cubicBezTo>
                    <a:pt x="1" y="22684"/>
                    <a:pt x="1368" y="24051"/>
                    <a:pt x="3036" y="24051"/>
                  </a:cubicBezTo>
                  <a:lnTo>
                    <a:pt x="34926" y="24051"/>
                  </a:lnTo>
                  <a:cubicBezTo>
                    <a:pt x="36627" y="24051"/>
                    <a:pt x="37961" y="22684"/>
                    <a:pt x="38028" y="21016"/>
                  </a:cubicBezTo>
                  <a:lnTo>
                    <a:pt x="38028" y="3036"/>
                  </a:lnTo>
                  <a:cubicBezTo>
                    <a:pt x="38028" y="1368"/>
                    <a:pt x="36627" y="1"/>
                    <a:pt x="349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flipH="1">
              <a:off x="7298471" y="1551271"/>
              <a:ext cx="856486" cy="541689"/>
            </a:xfrm>
            <a:custGeom>
              <a:rect b="b" l="l" r="r" t="t"/>
              <a:pathLst>
                <a:path extrusionOk="0" h="24051" w="38028">
                  <a:moveTo>
                    <a:pt x="3036" y="0"/>
                  </a:moveTo>
                  <a:cubicBezTo>
                    <a:pt x="1368" y="0"/>
                    <a:pt x="0" y="1368"/>
                    <a:pt x="0" y="3036"/>
                  </a:cubicBezTo>
                  <a:lnTo>
                    <a:pt x="0" y="21015"/>
                  </a:lnTo>
                  <a:cubicBezTo>
                    <a:pt x="0" y="22683"/>
                    <a:pt x="1368" y="24051"/>
                    <a:pt x="3036" y="24051"/>
                  </a:cubicBezTo>
                  <a:lnTo>
                    <a:pt x="34992" y="24051"/>
                  </a:lnTo>
                  <a:cubicBezTo>
                    <a:pt x="36660" y="24051"/>
                    <a:pt x="38028" y="22683"/>
                    <a:pt x="38028" y="21015"/>
                  </a:cubicBezTo>
                  <a:lnTo>
                    <a:pt x="38028" y="3036"/>
                  </a:lnTo>
                  <a:cubicBezTo>
                    <a:pt x="38028" y="1368"/>
                    <a:pt x="36660" y="0"/>
                    <a:pt x="349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flipH="1">
              <a:off x="7396129" y="1627150"/>
              <a:ext cx="653648" cy="97680"/>
            </a:xfrm>
            <a:custGeom>
              <a:rect b="b" l="l" r="r" t="t"/>
              <a:pathLst>
                <a:path extrusionOk="0" h="4337" w="29022">
                  <a:moveTo>
                    <a:pt x="2169" y="0"/>
                  </a:moveTo>
                  <a:cubicBezTo>
                    <a:pt x="968" y="0"/>
                    <a:pt x="0" y="968"/>
                    <a:pt x="0" y="2168"/>
                  </a:cubicBezTo>
                  <a:cubicBezTo>
                    <a:pt x="0" y="3369"/>
                    <a:pt x="968" y="4337"/>
                    <a:pt x="2169" y="4337"/>
                  </a:cubicBezTo>
                  <a:lnTo>
                    <a:pt x="26853" y="4337"/>
                  </a:lnTo>
                  <a:cubicBezTo>
                    <a:pt x="28020" y="4337"/>
                    <a:pt x="28988" y="3369"/>
                    <a:pt x="29021" y="2168"/>
                  </a:cubicBezTo>
                  <a:cubicBezTo>
                    <a:pt x="29021" y="968"/>
                    <a:pt x="28054" y="0"/>
                    <a:pt x="268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flipH="1">
              <a:off x="7396129" y="1627150"/>
              <a:ext cx="271238" cy="97680"/>
            </a:xfrm>
            <a:custGeom>
              <a:rect b="b" l="l" r="r" t="t"/>
              <a:pathLst>
                <a:path extrusionOk="0" h="4337" w="12043">
                  <a:moveTo>
                    <a:pt x="0" y="0"/>
                  </a:moveTo>
                  <a:lnTo>
                    <a:pt x="0" y="4337"/>
                  </a:lnTo>
                  <a:lnTo>
                    <a:pt x="9874" y="4337"/>
                  </a:lnTo>
                  <a:cubicBezTo>
                    <a:pt x="11075" y="4337"/>
                    <a:pt x="12042" y="3369"/>
                    <a:pt x="12042" y="2168"/>
                  </a:cubicBezTo>
                  <a:cubicBezTo>
                    <a:pt x="12009" y="968"/>
                    <a:pt x="11041" y="0"/>
                    <a:pt x="98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flipH="1">
              <a:off x="7613268" y="1627060"/>
              <a:ext cx="108941" cy="97860"/>
            </a:xfrm>
            <a:custGeom>
              <a:rect b="b" l="l" r="r" t="t"/>
              <a:pathLst>
                <a:path extrusionOk="0" h="4345" w="4837">
                  <a:moveTo>
                    <a:pt x="2427" y="0"/>
                  </a:moveTo>
                  <a:cubicBezTo>
                    <a:pt x="2209" y="0"/>
                    <a:pt x="1986" y="34"/>
                    <a:pt x="1768" y="104"/>
                  </a:cubicBezTo>
                  <a:cubicBezTo>
                    <a:pt x="634" y="471"/>
                    <a:pt x="0" y="1672"/>
                    <a:pt x="367" y="2840"/>
                  </a:cubicBezTo>
                  <a:cubicBezTo>
                    <a:pt x="636" y="3755"/>
                    <a:pt x="1493" y="4345"/>
                    <a:pt x="2410" y="4345"/>
                  </a:cubicBezTo>
                  <a:cubicBezTo>
                    <a:pt x="2628" y="4345"/>
                    <a:pt x="2851" y="4311"/>
                    <a:pt x="3069" y="4241"/>
                  </a:cubicBezTo>
                  <a:cubicBezTo>
                    <a:pt x="4203" y="3874"/>
                    <a:pt x="4837" y="2673"/>
                    <a:pt x="4470" y="1505"/>
                  </a:cubicBezTo>
                  <a:cubicBezTo>
                    <a:pt x="4201" y="590"/>
                    <a:pt x="3344" y="0"/>
                    <a:pt x="2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flipH="1">
              <a:off x="7396129" y="1757105"/>
              <a:ext cx="653648" cy="97703"/>
            </a:xfrm>
            <a:custGeom>
              <a:rect b="b" l="l" r="r" t="t"/>
              <a:pathLst>
                <a:path extrusionOk="0" h="4338" w="29022">
                  <a:moveTo>
                    <a:pt x="2169" y="1"/>
                  </a:moveTo>
                  <a:cubicBezTo>
                    <a:pt x="968" y="1"/>
                    <a:pt x="0" y="935"/>
                    <a:pt x="0" y="2169"/>
                  </a:cubicBezTo>
                  <a:cubicBezTo>
                    <a:pt x="0" y="3370"/>
                    <a:pt x="968" y="4337"/>
                    <a:pt x="2169" y="4337"/>
                  </a:cubicBezTo>
                  <a:lnTo>
                    <a:pt x="26853" y="4337"/>
                  </a:lnTo>
                  <a:cubicBezTo>
                    <a:pt x="28020" y="4337"/>
                    <a:pt x="28988" y="3370"/>
                    <a:pt x="29021" y="2169"/>
                  </a:cubicBezTo>
                  <a:cubicBezTo>
                    <a:pt x="29021" y="935"/>
                    <a:pt x="28054" y="1"/>
                    <a:pt x="268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flipH="1">
              <a:off x="7396129" y="1887082"/>
              <a:ext cx="653648" cy="97703"/>
            </a:xfrm>
            <a:custGeom>
              <a:rect b="b" l="l" r="r" t="t"/>
              <a:pathLst>
                <a:path extrusionOk="0" h="4338" w="29022">
                  <a:moveTo>
                    <a:pt x="2169" y="1"/>
                  </a:moveTo>
                  <a:cubicBezTo>
                    <a:pt x="968" y="1"/>
                    <a:pt x="0" y="968"/>
                    <a:pt x="0" y="2169"/>
                  </a:cubicBezTo>
                  <a:cubicBezTo>
                    <a:pt x="0" y="3403"/>
                    <a:pt x="968" y="4337"/>
                    <a:pt x="2169" y="4337"/>
                  </a:cubicBezTo>
                  <a:lnTo>
                    <a:pt x="26853" y="4337"/>
                  </a:lnTo>
                  <a:cubicBezTo>
                    <a:pt x="28020" y="4337"/>
                    <a:pt x="28988" y="3403"/>
                    <a:pt x="29021" y="2169"/>
                  </a:cubicBezTo>
                  <a:cubicBezTo>
                    <a:pt x="29021" y="968"/>
                    <a:pt x="28054" y="1"/>
                    <a:pt x="268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flipH="1">
              <a:off x="7396129" y="1757870"/>
              <a:ext cx="389955" cy="97680"/>
            </a:xfrm>
            <a:custGeom>
              <a:rect b="b" l="l" r="r" t="t"/>
              <a:pathLst>
                <a:path extrusionOk="0" h="4337" w="17314">
                  <a:moveTo>
                    <a:pt x="1" y="0"/>
                  </a:moveTo>
                  <a:lnTo>
                    <a:pt x="1" y="4337"/>
                  </a:lnTo>
                  <a:lnTo>
                    <a:pt x="15145" y="4337"/>
                  </a:lnTo>
                  <a:cubicBezTo>
                    <a:pt x="16346" y="4337"/>
                    <a:pt x="17313" y="3369"/>
                    <a:pt x="17313" y="2169"/>
                  </a:cubicBezTo>
                  <a:cubicBezTo>
                    <a:pt x="17280" y="968"/>
                    <a:pt x="16312" y="0"/>
                    <a:pt x="151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flipH="1">
              <a:off x="7396129" y="1887082"/>
              <a:ext cx="250202" cy="97703"/>
            </a:xfrm>
            <a:custGeom>
              <a:rect b="b" l="l" r="r" t="t"/>
              <a:pathLst>
                <a:path extrusionOk="0" h="4338" w="11109">
                  <a:moveTo>
                    <a:pt x="0" y="1"/>
                  </a:moveTo>
                  <a:lnTo>
                    <a:pt x="0" y="4337"/>
                  </a:lnTo>
                  <a:lnTo>
                    <a:pt x="8940" y="4337"/>
                  </a:lnTo>
                  <a:cubicBezTo>
                    <a:pt x="10141" y="4337"/>
                    <a:pt x="11108" y="3403"/>
                    <a:pt x="11108" y="2169"/>
                  </a:cubicBezTo>
                  <a:cubicBezTo>
                    <a:pt x="11075" y="968"/>
                    <a:pt x="10107" y="1"/>
                    <a:pt x="89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flipH="1">
              <a:off x="7737232" y="1757105"/>
              <a:ext cx="97680" cy="97703"/>
            </a:xfrm>
            <a:custGeom>
              <a:rect b="b" l="l" r="r" t="t"/>
              <a:pathLst>
                <a:path extrusionOk="0" h="4338" w="4337">
                  <a:moveTo>
                    <a:pt x="2169" y="1"/>
                  </a:moveTo>
                  <a:cubicBezTo>
                    <a:pt x="968" y="1"/>
                    <a:pt x="1" y="935"/>
                    <a:pt x="1" y="2169"/>
                  </a:cubicBezTo>
                  <a:cubicBezTo>
                    <a:pt x="1" y="3370"/>
                    <a:pt x="968" y="4337"/>
                    <a:pt x="2169" y="4337"/>
                  </a:cubicBezTo>
                  <a:cubicBezTo>
                    <a:pt x="3370" y="4337"/>
                    <a:pt x="4337" y="3370"/>
                    <a:pt x="4337" y="2169"/>
                  </a:cubicBezTo>
                  <a:cubicBezTo>
                    <a:pt x="4337" y="935"/>
                    <a:pt x="3336" y="1"/>
                    <a:pt x="2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flipH="1">
              <a:off x="7601985" y="1887082"/>
              <a:ext cx="97703" cy="97703"/>
            </a:xfrm>
            <a:custGeom>
              <a:rect b="b" l="l" r="r" t="t"/>
              <a:pathLst>
                <a:path extrusionOk="0" h="4338" w="4338">
                  <a:moveTo>
                    <a:pt x="2169" y="1"/>
                  </a:moveTo>
                  <a:cubicBezTo>
                    <a:pt x="968" y="1"/>
                    <a:pt x="1" y="968"/>
                    <a:pt x="1" y="2169"/>
                  </a:cubicBezTo>
                  <a:cubicBezTo>
                    <a:pt x="1" y="3370"/>
                    <a:pt x="968" y="4337"/>
                    <a:pt x="2169" y="4337"/>
                  </a:cubicBezTo>
                  <a:cubicBezTo>
                    <a:pt x="3370" y="4337"/>
                    <a:pt x="4337" y="3370"/>
                    <a:pt x="4337" y="2169"/>
                  </a:cubicBezTo>
                  <a:cubicBezTo>
                    <a:pt x="4337" y="968"/>
                    <a:pt x="3370" y="1"/>
                    <a:pt x="2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flipH="1">
              <a:off x="6699267" y="4352378"/>
              <a:ext cx="649121" cy="791125"/>
            </a:xfrm>
            <a:custGeom>
              <a:rect b="b" l="l" r="r" t="t"/>
              <a:pathLst>
                <a:path extrusionOk="0" h="35126" w="28821">
                  <a:moveTo>
                    <a:pt x="0" y="0"/>
                  </a:moveTo>
                  <a:lnTo>
                    <a:pt x="2502" y="20848"/>
                  </a:lnTo>
                  <a:lnTo>
                    <a:pt x="5404" y="35125"/>
                  </a:lnTo>
                  <a:lnTo>
                    <a:pt x="28821" y="35125"/>
                  </a:lnTo>
                  <a:lnTo>
                    <a:pt x="18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flipH="1">
              <a:off x="7275505" y="4352378"/>
              <a:ext cx="672409" cy="791125"/>
            </a:xfrm>
            <a:custGeom>
              <a:rect b="b" l="l" r="r" t="t"/>
              <a:pathLst>
                <a:path extrusionOk="0" h="35126" w="29855">
                  <a:moveTo>
                    <a:pt x="10474" y="0"/>
                  </a:moveTo>
                  <a:lnTo>
                    <a:pt x="0" y="35125"/>
                  </a:lnTo>
                  <a:lnTo>
                    <a:pt x="26752" y="35125"/>
                  </a:lnTo>
                  <a:lnTo>
                    <a:pt x="29855" y="20915"/>
                  </a:lnTo>
                  <a:lnTo>
                    <a:pt x="288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flipH="1">
              <a:off x="6809695" y="4352378"/>
              <a:ext cx="257725" cy="424482"/>
            </a:xfrm>
            <a:custGeom>
              <a:rect b="b" l="l" r="r" t="t"/>
              <a:pathLst>
                <a:path extrusionOk="0" h="18847" w="11443">
                  <a:moveTo>
                    <a:pt x="1" y="0"/>
                  </a:moveTo>
                  <a:cubicBezTo>
                    <a:pt x="334" y="5671"/>
                    <a:pt x="2602" y="11275"/>
                    <a:pt x="6439" y="15511"/>
                  </a:cubicBezTo>
                  <a:cubicBezTo>
                    <a:pt x="7573" y="16812"/>
                    <a:pt x="8907" y="17980"/>
                    <a:pt x="10508" y="18647"/>
                  </a:cubicBezTo>
                  <a:cubicBezTo>
                    <a:pt x="10775" y="18780"/>
                    <a:pt x="11109" y="18814"/>
                    <a:pt x="11442" y="18847"/>
                  </a:cubicBezTo>
                  <a:lnTo>
                    <a:pt x="58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flipH="1">
              <a:off x="7570009" y="4352378"/>
              <a:ext cx="268986" cy="424482"/>
            </a:xfrm>
            <a:custGeom>
              <a:rect b="b" l="l" r="r" t="t"/>
              <a:pathLst>
                <a:path extrusionOk="0" h="18847" w="11943">
                  <a:moveTo>
                    <a:pt x="5638" y="0"/>
                  </a:moveTo>
                  <a:lnTo>
                    <a:pt x="1" y="18847"/>
                  </a:lnTo>
                  <a:cubicBezTo>
                    <a:pt x="501" y="18847"/>
                    <a:pt x="1002" y="18814"/>
                    <a:pt x="1435" y="18647"/>
                  </a:cubicBezTo>
                  <a:cubicBezTo>
                    <a:pt x="3003" y="17980"/>
                    <a:pt x="4304" y="16812"/>
                    <a:pt x="5471" y="15511"/>
                  </a:cubicBezTo>
                  <a:cubicBezTo>
                    <a:pt x="9274" y="11275"/>
                    <a:pt x="11576" y="5738"/>
                    <a:pt x="119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flipH="1">
              <a:off x="7251451" y="4352378"/>
              <a:ext cx="84932" cy="471824"/>
            </a:xfrm>
            <a:custGeom>
              <a:rect b="b" l="l" r="r" t="t"/>
              <a:pathLst>
                <a:path extrusionOk="0" h="20949" w="3771">
                  <a:moveTo>
                    <a:pt x="1" y="0"/>
                  </a:moveTo>
                  <a:cubicBezTo>
                    <a:pt x="668" y="6972"/>
                    <a:pt x="1302" y="13943"/>
                    <a:pt x="1969" y="20848"/>
                  </a:cubicBezTo>
                  <a:cubicBezTo>
                    <a:pt x="2503" y="20915"/>
                    <a:pt x="3103" y="20915"/>
                    <a:pt x="3637" y="20948"/>
                  </a:cubicBezTo>
                  <a:cubicBezTo>
                    <a:pt x="3770" y="13977"/>
                    <a:pt x="3470" y="6972"/>
                    <a:pt x="27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flipH="1">
              <a:off x="7101203" y="2657470"/>
              <a:ext cx="168311" cy="266734"/>
            </a:xfrm>
            <a:custGeom>
              <a:rect b="b" l="l" r="r" t="t"/>
              <a:pathLst>
                <a:path extrusionOk="0" h="11843" w="7473">
                  <a:moveTo>
                    <a:pt x="5504" y="0"/>
                  </a:moveTo>
                  <a:cubicBezTo>
                    <a:pt x="4637" y="667"/>
                    <a:pt x="3737" y="1301"/>
                    <a:pt x="2869" y="1968"/>
                  </a:cubicBezTo>
                  <a:cubicBezTo>
                    <a:pt x="1" y="4136"/>
                    <a:pt x="1068" y="8773"/>
                    <a:pt x="2736" y="11842"/>
                  </a:cubicBezTo>
                  <a:cubicBezTo>
                    <a:pt x="4304" y="10141"/>
                    <a:pt x="5871" y="8340"/>
                    <a:pt x="6672" y="6205"/>
                  </a:cubicBezTo>
                  <a:cubicBezTo>
                    <a:pt x="7473" y="4103"/>
                    <a:pt x="7239" y="1501"/>
                    <a:pt x="5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flipH="1">
              <a:off x="6527961" y="3689744"/>
              <a:ext cx="455315" cy="513896"/>
            </a:xfrm>
            <a:custGeom>
              <a:rect b="b" l="l" r="r" t="t"/>
              <a:pathLst>
                <a:path extrusionOk="0" h="22817" w="20216">
                  <a:moveTo>
                    <a:pt x="10275" y="0"/>
                  </a:moveTo>
                  <a:lnTo>
                    <a:pt x="1" y="5504"/>
                  </a:lnTo>
                  <a:lnTo>
                    <a:pt x="368" y="15978"/>
                  </a:lnTo>
                  <a:lnTo>
                    <a:pt x="10275" y="22816"/>
                  </a:lnTo>
                  <a:lnTo>
                    <a:pt x="20215" y="16512"/>
                  </a:lnTo>
                  <a:lnTo>
                    <a:pt x="10275"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flipH="1">
              <a:off x="6649672" y="3689744"/>
              <a:ext cx="333603" cy="249437"/>
            </a:xfrm>
            <a:custGeom>
              <a:rect b="b" l="l" r="r" t="t"/>
              <a:pathLst>
                <a:path extrusionOk="0" h="11075" w="14812">
                  <a:moveTo>
                    <a:pt x="10275" y="0"/>
                  </a:moveTo>
                  <a:lnTo>
                    <a:pt x="1" y="5504"/>
                  </a:lnTo>
                  <a:lnTo>
                    <a:pt x="201" y="11075"/>
                  </a:lnTo>
                  <a:lnTo>
                    <a:pt x="14811" y="7539"/>
                  </a:lnTo>
                  <a:lnTo>
                    <a:pt x="10275" y="0"/>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flipH="1">
              <a:off x="6671474" y="3243460"/>
              <a:ext cx="455292" cy="697229"/>
            </a:xfrm>
            <a:custGeom>
              <a:rect b="b" l="l" r="r" t="t"/>
              <a:pathLst>
                <a:path extrusionOk="0" h="30957" w="20215">
                  <a:moveTo>
                    <a:pt x="0" y="1"/>
                  </a:moveTo>
                  <a:lnTo>
                    <a:pt x="2402" y="30956"/>
                  </a:lnTo>
                  <a:cubicBezTo>
                    <a:pt x="2402" y="30956"/>
                    <a:pt x="15145" y="25319"/>
                    <a:pt x="20215" y="19448"/>
                  </a:cubicBezTo>
                  <a:lnTo>
                    <a:pt x="12076" y="7840"/>
                  </a:lnTo>
                  <a:cubicBezTo>
                    <a:pt x="9207" y="3770"/>
                    <a:pt x="4871" y="968"/>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flipH="1">
              <a:off x="6671474" y="3604834"/>
              <a:ext cx="410968" cy="335112"/>
            </a:xfrm>
            <a:custGeom>
              <a:rect b="b" l="l" r="r" t="t"/>
              <a:pathLst>
                <a:path extrusionOk="0" h="14879" w="18247">
                  <a:moveTo>
                    <a:pt x="15878" y="1"/>
                  </a:moveTo>
                  <a:lnTo>
                    <a:pt x="0" y="9474"/>
                  </a:lnTo>
                  <a:lnTo>
                    <a:pt x="401" y="14878"/>
                  </a:lnTo>
                  <a:cubicBezTo>
                    <a:pt x="401" y="14878"/>
                    <a:pt x="401" y="14878"/>
                    <a:pt x="401" y="14878"/>
                  </a:cubicBezTo>
                  <a:cubicBezTo>
                    <a:pt x="510" y="14878"/>
                    <a:pt x="13192" y="9290"/>
                    <a:pt x="18247" y="3403"/>
                  </a:cubicBezTo>
                  <a:lnTo>
                    <a:pt x="158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flipH="1">
              <a:off x="6903613" y="3243460"/>
              <a:ext cx="886531" cy="1156260"/>
            </a:xfrm>
            <a:custGeom>
              <a:rect b="b" l="l" r="r" t="t"/>
              <a:pathLst>
                <a:path extrusionOk="0" h="51338" w="39362">
                  <a:moveTo>
                    <a:pt x="29421" y="1"/>
                  </a:moveTo>
                  <a:lnTo>
                    <a:pt x="5838" y="1402"/>
                  </a:lnTo>
                  <a:lnTo>
                    <a:pt x="0" y="26486"/>
                  </a:lnTo>
                  <a:lnTo>
                    <a:pt x="3102" y="46868"/>
                  </a:lnTo>
                  <a:lnTo>
                    <a:pt x="1501" y="51338"/>
                  </a:lnTo>
                  <a:lnTo>
                    <a:pt x="39161" y="51338"/>
                  </a:lnTo>
                  <a:lnTo>
                    <a:pt x="38161" y="46634"/>
                  </a:lnTo>
                  <a:lnTo>
                    <a:pt x="39195" y="25552"/>
                  </a:lnTo>
                  <a:cubicBezTo>
                    <a:pt x="39361" y="22050"/>
                    <a:pt x="38661" y="18547"/>
                    <a:pt x="37093" y="15445"/>
                  </a:cubicBezTo>
                  <a:lnTo>
                    <a:pt x="294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flipH="1">
              <a:off x="7162802" y="3245713"/>
              <a:ext cx="466576" cy="319324"/>
            </a:xfrm>
            <a:custGeom>
              <a:rect b="b" l="l" r="r" t="t"/>
              <a:pathLst>
                <a:path extrusionOk="0" h="14178" w="20716">
                  <a:moveTo>
                    <a:pt x="20715" y="1"/>
                  </a:moveTo>
                  <a:lnTo>
                    <a:pt x="0" y="1235"/>
                  </a:lnTo>
                  <a:lnTo>
                    <a:pt x="12042" y="14178"/>
                  </a:lnTo>
                  <a:lnTo>
                    <a:pt x="207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flipH="1">
              <a:off x="6820978" y="3914361"/>
              <a:ext cx="23" cy="23"/>
            </a:xfrm>
            <a:custGeom>
              <a:rect b="b" l="l" r="r" t="t"/>
              <a:pathLst>
                <a:path extrusionOk="0" fill="none" h="1" w="1">
                  <a:moveTo>
                    <a:pt x="1" y="1"/>
                  </a:moveTo>
                  <a:close/>
                </a:path>
              </a:pathLst>
            </a:custGeom>
            <a:noFill/>
            <a:ln cap="flat" cmpd="sng" w="6675">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5226742" y="2703059"/>
              <a:ext cx="833963" cy="1374886"/>
            </a:xfrm>
            <a:custGeom>
              <a:rect b="b" l="l" r="r" t="t"/>
              <a:pathLst>
                <a:path extrusionOk="0" h="61045" w="37028">
                  <a:moveTo>
                    <a:pt x="5004" y="1"/>
                  </a:moveTo>
                  <a:cubicBezTo>
                    <a:pt x="2236" y="1"/>
                    <a:pt x="1" y="2203"/>
                    <a:pt x="1" y="5005"/>
                  </a:cubicBezTo>
                  <a:lnTo>
                    <a:pt x="1" y="56041"/>
                  </a:lnTo>
                  <a:cubicBezTo>
                    <a:pt x="1" y="58810"/>
                    <a:pt x="2202" y="61045"/>
                    <a:pt x="5004" y="61045"/>
                  </a:cubicBezTo>
                  <a:lnTo>
                    <a:pt x="31957" y="61045"/>
                  </a:lnTo>
                  <a:cubicBezTo>
                    <a:pt x="34759" y="61045"/>
                    <a:pt x="37027" y="58810"/>
                    <a:pt x="36960" y="56041"/>
                  </a:cubicBezTo>
                  <a:lnTo>
                    <a:pt x="36960" y="5005"/>
                  </a:lnTo>
                  <a:cubicBezTo>
                    <a:pt x="36960" y="2269"/>
                    <a:pt x="34759" y="1"/>
                    <a:pt x="31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0" name="Google Shape;2400;p55"/>
            <p:cNvGrpSpPr/>
            <p:nvPr/>
          </p:nvGrpSpPr>
          <p:grpSpPr>
            <a:xfrm flipH="1">
              <a:off x="3814997" y="3827069"/>
              <a:ext cx="1021756" cy="332094"/>
              <a:chOff x="9165713" y="3174931"/>
              <a:chExt cx="1021756" cy="332094"/>
            </a:xfrm>
          </p:grpSpPr>
          <p:sp>
            <p:nvSpPr>
              <p:cNvPr id="2401" name="Google Shape;2401;p55"/>
              <p:cNvSpPr/>
              <p:nvPr/>
            </p:nvSpPr>
            <p:spPr>
              <a:xfrm flipH="1">
                <a:off x="9184497" y="3223016"/>
                <a:ext cx="1002972" cy="284009"/>
              </a:xfrm>
              <a:custGeom>
                <a:rect b="b" l="l" r="r" t="t"/>
                <a:pathLst>
                  <a:path extrusionOk="0" h="12610" w="44532">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flipH="1">
                <a:off x="9165713" y="3174931"/>
                <a:ext cx="1002972" cy="284009"/>
              </a:xfrm>
              <a:custGeom>
                <a:rect b="b" l="l" r="r" t="t"/>
                <a:pathLst>
                  <a:path extrusionOk="0" h="12610" w="44532">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9309947" y="3222836"/>
                <a:ext cx="209639" cy="188175"/>
              </a:xfrm>
              <a:custGeom>
                <a:rect b="b" l="l" r="r" t="t"/>
                <a:pathLst>
                  <a:path extrusionOk="0" h="8355" w="9308">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9581929" y="3223489"/>
                <a:ext cx="208108" cy="187612"/>
              </a:xfrm>
              <a:custGeom>
                <a:rect b="b" l="l" r="r" t="t"/>
                <a:pathLst>
                  <a:path extrusionOk="0" h="8330" w="924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9855397" y="3222656"/>
                <a:ext cx="206621" cy="187793"/>
              </a:xfrm>
              <a:custGeom>
                <a:rect b="b" l="l" r="r" t="t"/>
                <a:pathLst>
                  <a:path extrusionOk="0" h="8338" w="9174">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6" name="Google Shape;2406;p55"/>
            <p:cNvSpPr/>
            <p:nvPr/>
          </p:nvSpPr>
          <p:spPr>
            <a:xfrm flipH="1">
              <a:off x="5612495" y="2857090"/>
              <a:ext cx="358378" cy="773085"/>
            </a:xfrm>
            <a:custGeom>
              <a:rect b="b" l="l" r="r" t="t"/>
              <a:pathLst>
                <a:path extrusionOk="0" h="34325" w="15912">
                  <a:moveTo>
                    <a:pt x="5338" y="0"/>
                  </a:moveTo>
                  <a:cubicBezTo>
                    <a:pt x="2369" y="0"/>
                    <a:pt x="1" y="2369"/>
                    <a:pt x="1" y="5337"/>
                  </a:cubicBezTo>
                  <a:lnTo>
                    <a:pt x="1" y="28988"/>
                  </a:lnTo>
                  <a:cubicBezTo>
                    <a:pt x="1" y="31956"/>
                    <a:pt x="2369" y="34325"/>
                    <a:pt x="5338" y="34325"/>
                  </a:cubicBezTo>
                  <a:lnTo>
                    <a:pt x="10575" y="34325"/>
                  </a:lnTo>
                  <a:cubicBezTo>
                    <a:pt x="13544" y="34325"/>
                    <a:pt x="15912" y="31956"/>
                    <a:pt x="15912" y="28988"/>
                  </a:cubicBezTo>
                  <a:lnTo>
                    <a:pt x="15912" y="5337"/>
                  </a:lnTo>
                  <a:cubicBezTo>
                    <a:pt x="15912" y="2369"/>
                    <a:pt x="13544" y="0"/>
                    <a:pt x="10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flipH="1">
              <a:off x="5315739" y="2857090"/>
              <a:ext cx="240428" cy="341847"/>
            </a:xfrm>
            <a:custGeom>
              <a:rect b="b" l="l" r="r" t="t"/>
              <a:pathLst>
                <a:path extrusionOk="0" h="15178" w="10675">
                  <a:moveTo>
                    <a:pt x="5338" y="0"/>
                  </a:moveTo>
                  <a:cubicBezTo>
                    <a:pt x="2402" y="0"/>
                    <a:pt x="1" y="2369"/>
                    <a:pt x="1" y="5337"/>
                  </a:cubicBezTo>
                  <a:lnTo>
                    <a:pt x="1" y="9841"/>
                  </a:lnTo>
                  <a:cubicBezTo>
                    <a:pt x="1" y="12809"/>
                    <a:pt x="2402" y="15178"/>
                    <a:pt x="5338" y="15178"/>
                  </a:cubicBezTo>
                  <a:cubicBezTo>
                    <a:pt x="8307" y="15178"/>
                    <a:pt x="10675" y="12809"/>
                    <a:pt x="10675" y="9841"/>
                  </a:cubicBezTo>
                  <a:lnTo>
                    <a:pt x="10675" y="5337"/>
                  </a:lnTo>
                  <a:cubicBezTo>
                    <a:pt x="10675" y="2369"/>
                    <a:pt x="8307" y="0"/>
                    <a:pt x="53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flipH="1">
              <a:off x="5315739" y="3263531"/>
              <a:ext cx="240428" cy="366644"/>
            </a:xfrm>
            <a:custGeom>
              <a:rect b="b" l="l" r="r" t="t"/>
              <a:pathLst>
                <a:path extrusionOk="0" h="16279" w="10675">
                  <a:moveTo>
                    <a:pt x="5338" y="0"/>
                  </a:moveTo>
                  <a:cubicBezTo>
                    <a:pt x="2402" y="0"/>
                    <a:pt x="1" y="2402"/>
                    <a:pt x="1" y="5338"/>
                  </a:cubicBezTo>
                  <a:lnTo>
                    <a:pt x="1" y="10942"/>
                  </a:lnTo>
                  <a:cubicBezTo>
                    <a:pt x="1" y="13910"/>
                    <a:pt x="2402" y="16279"/>
                    <a:pt x="5338" y="16279"/>
                  </a:cubicBezTo>
                  <a:cubicBezTo>
                    <a:pt x="8307" y="16279"/>
                    <a:pt x="10675" y="13910"/>
                    <a:pt x="10675" y="10942"/>
                  </a:cubicBezTo>
                  <a:lnTo>
                    <a:pt x="10675" y="5338"/>
                  </a:lnTo>
                  <a:cubicBezTo>
                    <a:pt x="10675" y="2402"/>
                    <a:pt x="8307" y="0"/>
                    <a:pt x="53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flipH="1">
              <a:off x="5314230" y="3709049"/>
              <a:ext cx="656643" cy="57860"/>
            </a:xfrm>
            <a:custGeom>
              <a:rect b="b" l="l" r="r" t="t"/>
              <a:pathLst>
                <a:path extrusionOk="0" h="2569" w="29155">
                  <a:moveTo>
                    <a:pt x="1301" y="0"/>
                  </a:moveTo>
                  <a:cubicBezTo>
                    <a:pt x="568" y="0"/>
                    <a:pt x="1" y="567"/>
                    <a:pt x="1" y="1268"/>
                  </a:cubicBezTo>
                  <a:cubicBezTo>
                    <a:pt x="1" y="2002"/>
                    <a:pt x="568" y="2569"/>
                    <a:pt x="1301" y="2569"/>
                  </a:cubicBezTo>
                  <a:lnTo>
                    <a:pt x="27854" y="2569"/>
                  </a:lnTo>
                  <a:cubicBezTo>
                    <a:pt x="28521" y="2569"/>
                    <a:pt x="29088" y="2002"/>
                    <a:pt x="29155" y="1268"/>
                  </a:cubicBezTo>
                  <a:cubicBezTo>
                    <a:pt x="29155" y="567"/>
                    <a:pt x="28554" y="0"/>
                    <a:pt x="27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flipH="1">
              <a:off x="5314230" y="3799206"/>
              <a:ext cx="656643" cy="57860"/>
            </a:xfrm>
            <a:custGeom>
              <a:rect b="b" l="l" r="r" t="t"/>
              <a:pathLst>
                <a:path extrusionOk="0" h="2569" w="29155">
                  <a:moveTo>
                    <a:pt x="1301" y="0"/>
                  </a:moveTo>
                  <a:cubicBezTo>
                    <a:pt x="568" y="0"/>
                    <a:pt x="1" y="567"/>
                    <a:pt x="1" y="1268"/>
                  </a:cubicBezTo>
                  <a:cubicBezTo>
                    <a:pt x="1" y="2002"/>
                    <a:pt x="568" y="2569"/>
                    <a:pt x="1301" y="2569"/>
                  </a:cubicBezTo>
                  <a:lnTo>
                    <a:pt x="27854" y="2569"/>
                  </a:lnTo>
                  <a:cubicBezTo>
                    <a:pt x="28521" y="2569"/>
                    <a:pt x="29088" y="2002"/>
                    <a:pt x="29155" y="1268"/>
                  </a:cubicBezTo>
                  <a:cubicBezTo>
                    <a:pt x="29155" y="567"/>
                    <a:pt x="28554" y="0"/>
                    <a:pt x="27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flipH="1">
              <a:off x="5314230" y="3889364"/>
              <a:ext cx="656643" cy="57860"/>
            </a:xfrm>
            <a:custGeom>
              <a:rect b="b" l="l" r="r" t="t"/>
              <a:pathLst>
                <a:path extrusionOk="0" h="2569" w="29155">
                  <a:moveTo>
                    <a:pt x="1301" y="0"/>
                  </a:moveTo>
                  <a:cubicBezTo>
                    <a:pt x="568" y="0"/>
                    <a:pt x="1" y="567"/>
                    <a:pt x="1" y="1301"/>
                  </a:cubicBezTo>
                  <a:cubicBezTo>
                    <a:pt x="1" y="2001"/>
                    <a:pt x="568" y="2569"/>
                    <a:pt x="1301" y="2569"/>
                  </a:cubicBezTo>
                  <a:lnTo>
                    <a:pt x="27854" y="2569"/>
                  </a:lnTo>
                  <a:cubicBezTo>
                    <a:pt x="28521" y="2569"/>
                    <a:pt x="29088" y="2001"/>
                    <a:pt x="29155" y="1301"/>
                  </a:cubicBezTo>
                  <a:cubicBezTo>
                    <a:pt x="29155" y="567"/>
                    <a:pt x="28554" y="0"/>
                    <a:pt x="27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flipH="1">
              <a:off x="6926902" y="4223887"/>
              <a:ext cx="804661" cy="27072"/>
            </a:xfrm>
            <a:custGeom>
              <a:rect b="b" l="l" r="r" t="t"/>
              <a:pathLst>
                <a:path extrusionOk="0" h="1202" w="35727">
                  <a:moveTo>
                    <a:pt x="1" y="1"/>
                  </a:moveTo>
                  <a:lnTo>
                    <a:pt x="201" y="1202"/>
                  </a:lnTo>
                  <a:lnTo>
                    <a:pt x="35693" y="1202"/>
                  </a:lnTo>
                  <a:lnTo>
                    <a:pt x="357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flipH="1">
              <a:off x="6918636" y="4065374"/>
              <a:ext cx="836215" cy="27072"/>
            </a:xfrm>
            <a:custGeom>
              <a:rect b="b" l="l" r="r" t="t"/>
              <a:pathLst>
                <a:path extrusionOk="0" h="1202" w="37128">
                  <a:moveTo>
                    <a:pt x="1" y="1"/>
                  </a:moveTo>
                  <a:lnTo>
                    <a:pt x="168" y="1201"/>
                  </a:lnTo>
                  <a:lnTo>
                    <a:pt x="37061" y="1201"/>
                  </a:lnTo>
                  <a:lnTo>
                    <a:pt x="371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flipH="1">
              <a:off x="6911136" y="3906861"/>
              <a:ext cx="868490" cy="27072"/>
            </a:xfrm>
            <a:custGeom>
              <a:rect b="b" l="l" r="r" t="t"/>
              <a:pathLst>
                <a:path extrusionOk="0" h="1202" w="38561">
                  <a:moveTo>
                    <a:pt x="0" y="0"/>
                  </a:moveTo>
                  <a:lnTo>
                    <a:pt x="167" y="1201"/>
                  </a:lnTo>
                  <a:lnTo>
                    <a:pt x="38528" y="1201"/>
                  </a:lnTo>
                  <a:lnTo>
                    <a:pt x="385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flipH="1">
              <a:off x="6923906" y="3747582"/>
              <a:ext cx="851215" cy="27815"/>
            </a:xfrm>
            <a:custGeom>
              <a:rect b="b" l="l" r="r" t="t"/>
              <a:pathLst>
                <a:path extrusionOk="0" h="1235" w="37794">
                  <a:moveTo>
                    <a:pt x="300" y="1"/>
                  </a:moveTo>
                  <a:lnTo>
                    <a:pt x="0" y="1235"/>
                  </a:lnTo>
                  <a:lnTo>
                    <a:pt x="37694" y="1235"/>
                  </a:lnTo>
                  <a:lnTo>
                    <a:pt x="3779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flipH="1">
              <a:off x="6941924" y="3589068"/>
              <a:ext cx="795630" cy="27050"/>
            </a:xfrm>
            <a:custGeom>
              <a:rect b="b" l="l" r="r" t="t"/>
              <a:pathLst>
                <a:path extrusionOk="0" h="1201" w="35326">
                  <a:moveTo>
                    <a:pt x="300" y="0"/>
                  </a:moveTo>
                  <a:lnTo>
                    <a:pt x="0" y="1201"/>
                  </a:lnTo>
                  <a:lnTo>
                    <a:pt x="35325" y="1201"/>
                  </a:lnTo>
                  <a:lnTo>
                    <a:pt x="347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flipH="1">
              <a:off x="7020820" y="3430532"/>
              <a:ext cx="679932" cy="27072"/>
            </a:xfrm>
            <a:custGeom>
              <a:rect b="b" l="l" r="r" t="t"/>
              <a:pathLst>
                <a:path extrusionOk="0" h="1202" w="30189">
                  <a:moveTo>
                    <a:pt x="301" y="1"/>
                  </a:moveTo>
                  <a:lnTo>
                    <a:pt x="1" y="1202"/>
                  </a:lnTo>
                  <a:lnTo>
                    <a:pt x="30189" y="1202"/>
                  </a:lnTo>
                  <a:lnTo>
                    <a:pt x="296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flipH="1">
              <a:off x="7204874" y="3012830"/>
              <a:ext cx="388446" cy="490608"/>
            </a:xfrm>
            <a:custGeom>
              <a:rect b="b" l="l" r="r" t="t"/>
              <a:pathLst>
                <a:path extrusionOk="0" h="21783" w="17247">
                  <a:moveTo>
                    <a:pt x="3370" y="0"/>
                  </a:moveTo>
                  <a:cubicBezTo>
                    <a:pt x="3069" y="3770"/>
                    <a:pt x="2736" y="7539"/>
                    <a:pt x="2436" y="11342"/>
                  </a:cubicBezTo>
                  <a:cubicBezTo>
                    <a:pt x="2176" y="11404"/>
                    <a:pt x="1923" y="11421"/>
                    <a:pt x="1673" y="11421"/>
                  </a:cubicBezTo>
                  <a:cubicBezTo>
                    <a:pt x="1369" y="11421"/>
                    <a:pt x="1068" y="11396"/>
                    <a:pt x="763" y="11396"/>
                  </a:cubicBezTo>
                  <a:cubicBezTo>
                    <a:pt x="513" y="11396"/>
                    <a:pt x="260" y="11413"/>
                    <a:pt x="1" y="11475"/>
                  </a:cubicBezTo>
                  <a:cubicBezTo>
                    <a:pt x="3370" y="14777"/>
                    <a:pt x="6739" y="18480"/>
                    <a:pt x="10175" y="21782"/>
                  </a:cubicBezTo>
                  <a:cubicBezTo>
                    <a:pt x="12443" y="18080"/>
                    <a:pt x="14945" y="14144"/>
                    <a:pt x="17246" y="10441"/>
                  </a:cubicBezTo>
                  <a:lnTo>
                    <a:pt x="17246" y="10441"/>
                  </a:lnTo>
                  <a:lnTo>
                    <a:pt x="14177" y="10708"/>
                  </a:lnTo>
                  <a:cubicBezTo>
                    <a:pt x="13377" y="7606"/>
                    <a:pt x="12576" y="4503"/>
                    <a:pt x="11842" y="1401"/>
                  </a:cubicBezTo>
                  <a:cubicBezTo>
                    <a:pt x="10957" y="1628"/>
                    <a:pt x="10054" y="1750"/>
                    <a:pt x="9141" y="1750"/>
                  </a:cubicBezTo>
                  <a:cubicBezTo>
                    <a:pt x="7235" y="1750"/>
                    <a:pt x="5287" y="1218"/>
                    <a:pt x="3370"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flipH="1">
              <a:off x="7287532" y="3012830"/>
              <a:ext cx="234414" cy="200946"/>
            </a:xfrm>
            <a:custGeom>
              <a:rect b="b" l="l" r="r" t="t"/>
              <a:pathLst>
                <a:path extrusionOk="0" h="8922" w="10408">
                  <a:moveTo>
                    <a:pt x="234" y="0"/>
                  </a:moveTo>
                  <a:cubicBezTo>
                    <a:pt x="167" y="1068"/>
                    <a:pt x="67" y="2202"/>
                    <a:pt x="1" y="3269"/>
                  </a:cubicBezTo>
                  <a:cubicBezTo>
                    <a:pt x="1602" y="5904"/>
                    <a:pt x="4237" y="7939"/>
                    <a:pt x="7239" y="8706"/>
                  </a:cubicBezTo>
                  <a:cubicBezTo>
                    <a:pt x="7670" y="8836"/>
                    <a:pt x="8157" y="8922"/>
                    <a:pt x="8641" y="8922"/>
                  </a:cubicBezTo>
                  <a:cubicBezTo>
                    <a:pt x="9280" y="8922"/>
                    <a:pt x="9914" y="8772"/>
                    <a:pt x="10408" y="8373"/>
                  </a:cubicBezTo>
                  <a:cubicBezTo>
                    <a:pt x="9841" y="6038"/>
                    <a:pt x="9240" y="3703"/>
                    <a:pt x="8673" y="1401"/>
                  </a:cubicBezTo>
                  <a:cubicBezTo>
                    <a:pt x="7797" y="1631"/>
                    <a:pt x="6891" y="1757"/>
                    <a:pt x="5970" y="1757"/>
                  </a:cubicBezTo>
                  <a:cubicBezTo>
                    <a:pt x="4087" y="1757"/>
                    <a:pt x="2138" y="1232"/>
                    <a:pt x="234"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flipH="1">
              <a:off x="7205640" y="3047380"/>
              <a:ext cx="326824" cy="323829"/>
            </a:xfrm>
            <a:custGeom>
              <a:rect b="b" l="l" r="r" t="t"/>
              <a:pathLst>
                <a:path extrusionOk="0" h="14378" w="14511">
                  <a:moveTo>
                    <a:pt x="534" y="1"/>
                  </a:moveTo>
                  <a:cubicBezTo>
                    <a:pt x="367" y="2236"/>
                    <a:pt x="167" y="4437"/>
                    <a:pt x="1" y="6705"/>
                  </a:cubicBezTo>
                  <a:cubicBezTo>
                    <a:pt x="1635" y="10074"/>
                    <a:pt x="4804" y="13577"/>
                    <a:pt x="11142" y="14378"/>
                  </a:cubicBezTo>
                  <a:cubicBezTo>
                    <a:pt x="12309" y="12543"/>
                    <a:pt x="13410" y="10708"/>
                    <a:pt x="14511" y="8974"/>
                  </a:cubicBezTo>
                  <a:lnTo>
                    <a:pt x="14511" y="8974"/>
                  </a:lnTo>
                  <a:lnTo>
                    <a:pt x="11409" y="9207"/>
                  </a:lnTo>
                  <a:cubicBezTo>
                    <a:pt x="10608" y="6172"/>
                    <a:pt x="9874" y="3136"/>
                    <a:pt x="9074" y="67"/>
                  </a:cubicBezTo>
                  <a:lnTo>
                    <a:pt x="8407" y="67"/>
                  </a:lnTo>
                  <a:cubicBezTo>
                    <a:pt x="7834" y="160"/>
                    <a:pt x="7232" y="210"/>
                    <a:pt x="6609" y="210"/>
                  </a:cubicBezTo>
                  <a:cubicBezTo>
                    <a:pt x="5888" y="210"/>
                    <a:pt x="5139" y="144"/>
                    <a:pt x="4370"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flipH="1">
              <a:off x="7602306" y="2933258"/>
              <a:ext cx="125495" cy="165991"/>
            </a:xfrm>
            <a:custGeom>
              <a:rect b="b" l="l" r="r" t="t"/>
              <a:pathLst>
                <a:path extrusionOk="0" h="7370" w="5572">
                  <a:moveTo>
                    <a:pt x="2005" y="0"/>
                  </a:moveTo>
                  <a:cubicBezTo>
                    <a:pt x="1451" y="0"/>
                    <a:pt x="942" y="98"/>
                    <a:pt x="668" y="331"/>
                  </a:cubicBezTo>
                  <a:cubicBezTo>
                    <a:pt x="1" y="865"/>
                    <a:pt x="2402" y="3767"/>
                    <a:pt x="2469" y="4767"/>
                  </a:cubicBezTo>
                  <a:cubicBezTo>
                    <a:pt x="2536" y="5735"/>
                    <a:pt x="2102" y="6735"/>
                    <a:pt x="1402" y="7369"/>
                  </a:cubicBezTo>
                  <a:cubicBezTo>
                    <a:pt x="2469" y="7369"/>
                    <a:pt x="3870" y="6802"/>
                    <a:pt x="4571" y="6068"/>
                  </a:cubicBezTo>
                  <a:cubicBezTo>
                    <a:pt x="5271" y="5301"/>
                    <a:pt x="5571" y="4267"/>
                    <a:pt x="5505" y="3233"/>
                  </a:cubicBezTo>
                  <a:cubicBezTo>
                    <a:pt x="5405" y="2332"/>
                    <a:pt x="4837" y="965"/>
                    <a:pt x="4104" y="498"/>
                  </a:cubicBezTo>
                  <a:cubicBezTo>
                    <a:pt x="3690" y="203"/>
                    <a:pt x="2802" y="0"/>
                    <a:pt x="2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flipH="1">
              <a:off x="7497126" y="2958799"/>
              <a:ext cx="154031" cy="165248"/>
            </a:xfrm>
            <a:custGeom>
              <a:rect b="b" l="l" r="r" t="t"/>
              <a:pathLst>
                <a:path extrusionOk="0" h="7337" w="6839">
                  <a:moveTo>
                    <a:pt x="4385" y="0"/>
                  </a:moveTo>
                  <a:cubicBezTo>
                    <a:pt x="3404" y="0"/>
                    <a:pt x="2313" y="203"/>
                    <a:pt x="1801" y="498"/>
                  </a:cubicBezTo>
                  <a:cubicBezTo>
                    <a:pt x="934" y="965"/>
                    <a:pt x="200" y="2332"/>
                    <a:pt x="134" y="3200"/>
                  </a:cubicBezTo>
                  <a:cubicBezTo>
                    <a:pt x="0" y="4267"/>
                    <a:pt x="367" y="5301"/>
                    <a:pt x="1268" y="6035"/>
                  </a:cubicBezTo>
                  <a:cubicBezTo>
                    <a:pt x="2135" y="6802"/>
                    <a:pt x="3836" y="7336"/>
                    <a:pt x="5137" y="7336"/>
                  </a:cubicBezTo>
                  <a:cubicBezTo>
                    <a:pt x="4270" y="6702"/>
                    <a:pt x="3769" y="5735"/>
                    <a:pt x="3836" y="4768"/>
                  </a:cubicBezTo>
                  <a:cubicBezTo>
                    <a:pt x="3870" y="3800"/>
                    <a:pt x="6838" y="831"/>
                    <a:pt x="6038" y="331"/>
                  </a:cubicBezTo>
                  <a:cubicBezTo>
                    <a:pt x="5696" y="98"/>
                    <a:pt x="5067" y="0"/>
                    <a:pt x="4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flipH="1">
              <a:off x="7216158" y="2551524"/>
              <a:ext cx="507882" cy="564256"/>
            </a:xfrm>
            <a:custGeom>
              <a:rect b="b" l="l" r="r" t="t"/>
              <a:pathLst>
                <a:path extrusionOk="0" h="25053" w="22550">
                  <a:moveTo>
                    <a:pt x="12176" y="1"/>
                  </a:moveTo>
                  <a:cubicBezTo>
                    <a:pt x="9441" y="34"/>
                    <a:pt x="6705" y="501"/>
                    <a:pt x="4437" y="1969"/>
                  </a:cubicBezTo>
                  <a:cubicBezTo>
                    <a:pt x="2202" y="3403"/>
                    <a:pt x="1068" y="6005"/>
                    <a:pt x="801" y="7573"/>
                  </a:cubicBezTo>
                  <a:cubicBezTo>
                    <a:pt x="0" y="11843"/>
                    <a:pt x="2569" y="15612"/>
                    <a:pt x="3970" y="19748"/>
                  </a:cubicBezTo>
                  <a:cubicBezTo>
                    <a:pt x="5504" y="24318"/>
                    <a:pt x="6505" y="25052"/>
                    <a:pt x="15378" y="25052"/>
                  </a:cubicBezTo>
                  <a:cubicBezTo>
                    <a:pt x="17880" y="25052"/>
                    <a:pt x="20649" y="24185"/>
                    <a:pt x="21749" y="21983"/>
                  </a:cubicBezTo>
                  <a:cubicBezTo>
                    <a:pt x="22350" y="20849"/>
                    <a:pt x="22416" y="19515"/>
                    <a:pt x="22483" y="18247"/>
                  </a:cubicBezTo>
                  <a:cubicBezTo>
                    <a:pt x="22550" y="15512"/>
                    <a:pt x="22517" y="12710"/>
                    <a:pt x="22350" y="9975"/>
                  </a:cubicBezTo>
                  <a:cubicBezTo>
                    <a:pt x="22183" y="7473"/>
                    <a:pt x="21849" y="4738"/>
                    <a:pt x="20215" y="2836"/>
                  </a:cubicBezTo>
                  <a:cubicBezTo>
                    <a:pt x="18314" y="568"/>
                    <a:pt x="15078" y="1"/>
                    <a:pt x="12176"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flipH="1">
              <a:off x="7446789" y="2817853"/>
              <a:ext cx="156306" cy="142973"/>
            </a:xfrm>
            <a:custGeom>
              <a:rect b="b" l="l" r="r" t="t"/>
              <a:pathLst>
                <a:path extrusionOk="0" h="6348" w="6940">
                  <a:moveTo>
                    <a:pt x="3470" y="1"/>
                  </a:moveTo>
                  <a:cubicBezTo>
                    <a:pt x="2661" y="1"/>
                    <a:pt x="1852" y="318"/>
                    <a:pt x="1235" y="952"/>
                  </a:cubicBezTo>
                  <a:cubicBezTo>
                    <a:pt x="1" y="2186"/>
                    <a:pt x="1" y="4187"/>
                    <a:pt x="1235" y="5422"/>
                  </a:cubicBezTo>
                  <a:cubicBezTo>
                    <a:pt x="1852" y="6039"/>
                    <a:pt x="2661" y="6347"/>
                    <a:pt x="3470" y="6347"/>
                  </a:cubicBezTo>
                  <a:cubicBezTo>
                    <a:pt x="4279" y="6347"/>
                    <a:pt x="5088" y="6039"/>
                    <a:pt x="5705" y="5422"/>
                  </a:cubicBezTo>
                  <a:cubicBezTo>
                    <a:pt x="6939" y="4187"/>
                    <a:pt x="6939" y="2186"/>
                    <a:pt x="5705" y="952"/>
                  </a:cubicBezTo>
                  <a:cubicBezTo>
                    <a:pt x="5088" y="318"/>
                    <a:pt x="4279" y="1"/>
                    <a:pt x="3470"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flipH="1">
              <a:off x="7216901" y="2815983"/>
              <a:ext cx="83423" cy="142027"/>
            </a:xfrm>
            <a:custGeom>
              <a:rect b="b" l="l" r="r" t="t"/>
              <a:pathLst>
                <a:path extrusionOk="0" h="6306" w="3704">
                  <a:moveTo>
                    <a:pt x="3103" y="1"/>
                  </a:moveTo>
                  <a:cubicBezTo>
                    <a:pt x="1402" y="1"/>
                    <a:pt x="1" y="1435"/>
                    <a:pt x="1" y="3136"/>
                  </a:cubicBezTo>
                  <a:cubicBezTo>
                    <a:pt x="1" y="4904"/>
                    <a:pt x="1402" y="6305"/>
                    <a:pt x="3170" y="6305"/>
                  </a:cubicBezTo>
                  <a:cubicBezTo>
                    <a:pt x="3337" y="6305"/>
                    <a:pt x="3503" y="6305"/>
                    <a:pt x="3637" y="6272"/>
                  </a:cubicBezTo>
                  <a:cubicBezTo>
                    <a:pt x="3704" y="4170"/>
                    <a:pt x="3704" y="2135"/>
                    <a:pt x="3603" y="67"/>
                  </a:cubicBezTo>
                  <a:cubicBezTo>
                    <a:pt x="3437" y="1"/>
                    <a:pt x="3270" y="1"/>
                    <a:pt x="3103"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flipH="1">
              <a:off x="7211631" y="2420804"/>
              <a:ext cx="501891" cy="186351"/>
            </a:xfrm>
            <a:custGeom>
              <a:rect b="b" l="l" r="r" t="t"/>
              <a:pathLst>
                <a:path extrusionOk="0" h="8274" w="22284">
                  <a:moveTo>
                    <a:pt x="22283" y="1"/>
                  </a:moveTo>
                  <a:cubicBezTo>
                    <a:pt x="21015" y="1769"/>
                    <a:pt x="18747" y="2603"/>
                    <a:pt x="16579" y="2803"/>
                  </a:cubicBezTo>
                  <a:cubicBezTo>
                    <a:pt x="16135" y="2844"/>
                    <a:pt x="15689" y="2861"/>
                    <a:pt x="15243" y="2861"/>
                  </a:cubicBezTo>
                  <a:cubicBezTo>
                    <a:pt x="13510" y="2861"/>
                    <a:pt x="11765" y="2602"/>
                    <a:pt x="10041" y="2469"/>
                  </a:cubicBezTo>
                  <a:cubicBezTo>
                    <a:pt x="9389" y="2419"/>
                    <a:pt x="8727" y="2384"/>
                    <a:pt x="8067" y="2384"/>
                  </a:cubicBezTo>
                  <a:cubicBezTo>
                    <a:pt x="6532" y="2384"/>
                    <a:pt x="5002" y="2573"/>
                    <a:pt x="3603" y="3203"/>
                  </a:cubicBezTo>
                  <a:cubicBezTo>
                    <a:pt x="1668" y="4104"/>
                    <a:pt x="0" y="6105"/>
                    <a:pt x="67" y="8273"/>
                  </a:cubicBezTo>
                  <a:cubicBezTo>
                    <a:pt x="5738" y="7339"/>
                    <a:pt x="9674" y="7539"/>
                    <a:pt x="13377" y="6605"/>
                  </a:cubicBezTo>
                  <a:cubicBezTo>
                    <a:pt x="17079" y="5705"/>
                    <a:pt x="20682" y="3470"/>
                    <a:pt x="22283" y="1"/>
                  </a:cubicBezTo>
                  <a:close/>
                </a:path>
              </a:pathLst>
            </a:custGeom>
            <a:solidFill>
              <a:srgbClr val="090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flipH="1">
              <a:off x="7114717" y="2487853"/>
              <a:ext cx="413243" cy="222680"/>
            </a:xfrm>
            <a:custGeom>
              <a:rect b="b" l="l" r="r" t="t"/>
              <a:pathLst>
                <a:path extrusionOk="0" h="9887" w="18348">
                  <a:moveTo>
                    <a:pt x="9416" y="1"/>
                  </a:moveTo>
                  <a:cubicBezTo>
                    <a:pt x="7989" y="1"/>
                    <a:pt x="6548" y="233"/>
                    <a:pt x="5171" y="626"/>
                  </a:cubicBezTo>
                  <a:cubicBezTo>
                    <a:pt x="4137" y="893"/>
                    <a:pt x="2002" y="793"/>
                    <a:pt x="1" y="1293"/>
                  </a:cubicBezTo>
                  <a:cubicBezTo>
                    <a:pt x="1001" y="3895"/>
                    <a:pt x="3303" y="5963"/>
                    <a:pt x="5938" y="7298"/>
                  </a:cubicBezTo>
                  <a:cubicBezTo>
                    <a:pt x="8540" y="8632"/>
                    <a:pt x="11509" y="9232"/>
                    <a:pt x="14444" y="9733"/>
                  </a:cubicBezTo>
                  <a:cubicBezTo>
                    <a:pt x="14800" y="9816"/>
                    <a:pt x="15181" y="9887"/>
                    <a:pt x="15556" y="9887"/>
                  </a:cubicBezTo>
                  <a:cubicBezTo>
                    <a:pt x="15779" y="9887"/>
                    <a:pt x="16000" y="9862"/>
                    <a:pt x="16212" y="9799"/>
                  </a:cubicBezTo>
                  <a:cubicBezTo>
                    <a:pt x="17313" y="9466"/>
                    <a:pt x="17880" y="8332"/>
                    <a:pt x="18014" y="7298"/>
                  </a:cubicBezTo>
                  <a:cubicBezTo>
                    <a:pt x="18347" y="4629"/>
                    <a:pt x="16346" y="1994"/>
                    <a:pt x="13710" y="826"/>
                  </a:cubicBezTo>
                  <a:cubicBezTo>
                    <a:pt x="12353" y="250"/>
                    <a:pt x="10892" y="1"/>
                    <a:pt x="9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flipH="1">
              <a:off x="7586541" y="2552290"/>
              <a:ext cx="275743" cy="360630"/>
            </a:xfrm>
            <a:custGeom>
              <a:rect b="b" l="l" r="r" t="t"/>
              <a:pathLst>
                <a:path extrusionOk="0" h="16012" w="12243">
                  <a:moveTo>
                    <a:pt x="8574" y="0"/>
                  </a:moveTo>
                  <a:lnTo>
                    <a:pt x="8574" y="0"/>
                  </a:lnTo>
                  <a:cubicBezTo>
                    <a:pt x="8507" y="167"/>
                    <a:pt x="8473" y="367"/>
                    <a:pt x="8674" y="467"/>
                  </a:cubicBezTo>
                  <a:cubicBezTo>
                    <a:pt x="5705" y="1301"/>
                    <a:pt x="2469" y="2335"/>
                    <a:pt x="1035" y="4837"/>
                  </a:cubicBezTo>
                  <a:cubicBezTo>
                    <a:pt x="1" y="6705"/>
                    <a:pt x="234" y="9007"/>
                    <a:pt x="1268" y="10941"/>
                  </a:cubicBezTo>
                  <a:cubicBezTo>
                    <a:pt x="2202" y="12843"/>
                    <a:pt x="3803" y="14411"/>
                    <a:pt x="5338" y="16012"/>
                  </a:cubicBezTo>
                  <a:cubicBezTo>
                    <a:pt x="7840" y="13843"/>
                    <a:pt x="10275" y="11408"/>
                    <a:pt x="11242" y="8440"/>
                  </a:cubicBezTo>
                  <a:cubicBezTo>
                    <a:pt x="12243" y="5437"/>
                    <a:pt x="11476" y="1768"/>
                    <a:pt x="8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flipH="1">
              <a:off x="7340122" y="2826501"/>
              <a:ext cx="63131" cy="137500"/>
            </a:xfrm>
            <a:custGeom>
              <a:rect b="b" l="l" r="r" t="t"/>
              <a:pathLst>
                <a:path extrusionOk="0" h="6105" w="2803">
                  <a:moveTo>
                    <a:pt x="343" y="1"/>
                  </a:moveTo>
                  <a:cubicBezTo>
                    <a:pt x="276" y="1"/>
                    <a:pt x="201" y="34"/>
                    <a:pt x="134" y="101"/>
                  </a:cubicBezTo>
                  <a:cubicBezTo>
                    <a:pt x="1" y="167"/>
                    <a:pt x="1" y="334"/>
                    <a:pt x="134" y="468"/>
                  </a:cubicBezTo>
                  <a:cubicBezTo>
                    <a:pt x="835" y="1201"/>
                    <a:pt x="1635" y="2002"/>
                    <a:pt x="1969" y="3003"/>
                  </a:cubicBezTo>
                  <a:cubicBezTo>
                    <a:pt x="2269" y="3870"/>
                    <a:pt x="2002" y="5104"/>
                    <a:pt x="1168" y="5538"/>
                  </a:cubicBezTo>
                  <a:cubicBezTo>
                    <a:pt x="1068" y="5638"/>
                    <a:pt x="968" y="5805"/>
                    <a:pt x="1068" y="5938"/>
                  </a:cubicBezTo>
                  <a:cubicBezTo>
                    <a:pt x="1102" y="6038"/>
                    <a:pt x="1235" y="6105"/>
                    <a:pt x="1302" y="6105"/>
                  </a:cubicBezTo>
                  <a:cubicBezTo>
                    <a:pt x="1335" y="6105"/>
                    <a:pt x="1435" y="6038"/>
                    <a:pt x="1435" y="6038"/>
                  </a:cubicBezTo>
                  <a:cubicBezTo>
                    <a:pt x="2603" y="5438"/>
                    <a:pt x="2803" y="3937"/>
                    <a:pt x="2469" y="2836"/>
                  </a:cubicBezTo>
                  <a:cubicBezTo>
                    <a:pt x="2102" y="1702"/>
                    <a:pt x="1269" y="835"/>
                    <a:pt x="501" y="101"/>
                  </a:cubicBezTo>
                  <a:cubicBezTo>
                    <a:pt x="468" y="34"/>
                    <a:pt x="410" y="1"/>
                    <a:pt x="343" y="1"/>
                  </a:cubicBezTo>
                  <a:close/>
                </a:path>
              </a:pathLst>
            </a:custGeom>
            <a:solidFill>
              <a:srgbClr val="E59E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flipH="1">
              <a:off x="7322081" y="2972245"/>
              <a:ext cx="157049" cy="87072"/>
            </a:xfrm>
            <a:custGeom>
              <a:rect b="b" l="l" r="r" t="t"/>
              <a:pathLst>
                <a:path extrusionOk="0" h="3866" w="6973">
                  <a:moveTo>
                    <a:pt x="168" y="1"/>
                  </a:moveTo>
                  <a:lnTo>
                    <a:pt x="168" y="1"/>
                  </a:lnTo>
                  <a:cubicBezTo>
                    <a:pt x="1" y="1702"/>
                    <a:pt x="1235" y="3403"/>
                    <a:pt x="2903" y="3804"/>
                  </a:cubicBezTo>
                  <a:cubicBezTo>
                    <a:pt x="3115" y="3845"/>
                    <a:pt x="3330" y="3865"/>
                    <a:pt x="3545" y="3865"/>
                  </a:cubicBezTo>
                  <a:cubicBezTo>
                    <a:pt x="5049" y="3865"/>
                    <a:pt x="6535" y="2891"/>
                    <a:pt x="6973" y="1635"/>
                  </a:cubicBezTo>
                  <a:cubicBezTo>
                    <a:pt x="4771" y="968"/>
                    <a:pt x="2469" y="368"/>
                    <a:pt x="1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flipH="1">
              <a:off x="6903613" y="3565014"/>
              <a:ext cx="372860" cy="390923"/>
            </a:xfrm>
            <a:custGeom>
              <a:rect b="b" l="l" r="r" t="t"/>
              <a:pathLst>
                <a:path extrusionOk="0" h="17357" w="16555">
                  <a:moveTo>
                    <a:pt x="1944" y="1"/>
                  </a:moveTo>
                  <a:cubicBezTo>
                    <a:pt x="1944" y="1"/>
                    <a:pt x="0" y="17357"/>
                    <a:pt x="12227" y="17357"/>
                  </a:cubicBezTo>
                  <a:cubicBezTo>
                    <a:pt x="13401" y="17357"/>
                    <a:pt x="14705" y="17197"/>
                    <a:pt x="16154" y="16846"/>
                  </a:cubicBezTo>
                  <a:lnTo>
                    <a:pt x="16354" y="12576"/>
                  </a:lnTo>
                  <a:cubicBezTo>
                    <a:pt x="16554" y="8240"/>
                    <a:pt x="15654" y="3904"/>
                    <a:pt x="137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flipH="1">
              <a:off x="7526428" y="2722965"/>
              <a:ext cx="238175" cy="124347"/>
            </a:xfrm>
            <a:custGeom>
              <a:rect b="b" l="l" r="r" t="t"/>
              <a:pathLst>
                <a:path extrusionOk="0" h="5521" w="10575">
                  <a:moveTo>
                    <a:pt x="8149" y="1"/>
                  </a:moveTo>
                  <a:cubicBezTo>
                    <a:pt x="7016" y="1"/>
                    <a:pt x="5119" y="664"/>
                    <a:pt x="4470" y="928"/>
                  </a:cubicBezTo>
                  <a:lnTo>
                    <a:pt x="1368" y="2129"/>
                  </a:lnTo>
                  <a:cubicBezTo>
                    <a:pt x="434" y="2529"/>
                    <a:pt x="0" y="3597"/>
                    <a:pt x="467" y="4531"/>
                  </a:cubicBezTo>
                  <a:cubicBezTo>
                    <a:pt x="768" y="5158"/>
                    <a:pt x="1408" y="5521"/>
                    <a:pt x="2062" y="5521"/>
                  </a:cubicBezTo>
                  <a:cubicBezTo>
                    <a:pt x="2278" y="5521"/>
                    <a:pt x="2495" y="5481"/>
                    <a:pt x="2702" y="5398"/>
                  </a:cubicBezTo>
                  <a:lnTo>
                    <a:pt x="5771" y="4197"/>
                  </a:lnTo>
                  <a:cubicBezTo>
                    <a:pt x="6672" y="3797"/>
                    <a:pt x="10574" y="2062"/>
                    <a:pt x="10207" y="1195"/>
                  </a:cubicBezTo>
                  <a:lnTo>
                    <a:pt x="9007" y="361"/>
                  </a:lnTo>
                  <a:cubicBezTo>
                    <a:pt x="8913" y="100"/>
                    <a:pt x="8589" y="1"/>
                    <a:pt x="81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flipH="1">
              <a:off x="7202622" y="2686794"/>
              <a:ext cx="448536" cy="238040"/>
            </a:xfrm>
            <a:custGeom>
              <a:rect b="b" l="l" r="r" t="t"/>
              <a:pathLst>
                <a:path extrusionOk="0" h="10569" w="19915">
                  <a:moveTo>
                    <a:pt x="11263" y="0"/>
                  </a:moveTo>
                  <a:cubicBezTo>
                    <a:pt x="7368" y="0"/>
                    <a:pt x="3464" y="893"/>
                    <a:pt x="0" y="2501"/>
                  </a:cubicBezTo>
                  <a:cubicBezTo>
                    <a:pt x="467" y="4569"/>
                    <a:pt x="1101" y="6737"/>
                    <a:pt x="2469" y="8405"/>
                  </a:cubicBezTo>
                  <a:cubicBezTo>
                    <a:pt x="3516" y="9683"/>
                    <a:pt x="5170" y="10569"/>
                    <a:pt x="6787" y="10569"/>
                  </a:cubicBezTo>
                  <a:cubicBezTo>
                    <a:pt x="7281" y="10569"/>
                    <a:pt x="7771" y="10486"/>
                    <a:pt x="8239" y="10307"/>
                  </a:cubicBezTo>
                  <a:cubicBezTo>
                    <a:pt x="9340" y="9873"/>
                    <a:pt x="10307" y="8906"/>
                    <a:pt x="11475" y="8906"/>
                  </a:cubicBezTo>
                  <a:cubicBezTo>
                    <a:pt x="11492" y="8905"/>
                    <a:pt x="11509" y="8905"/>
                    <a:pt x="11525" y="8905"/>
                  </a:cubicBezTo>
                  <a:cubicBezTo>
                    <a:pt x="13102" y="8905"/>
                    <a:pt x="14327" y="10441"/>
                    <a:pt x="15911" y="10507"/>
                  </a:cubicBezTo>
                  <a:cubicBezTo>
                    <a:pt x="16845" y="10507"/>
                    <a:pt x="17746" y="9973"/>
                    <a:pt x="18313" y="9206"/>
                  </a:cubicBezTo>
                  <a:cubicBezTo>
                    <a:pt x="18914" y="8439"/>
                    <a:pt x="19180" y="7538"/>
                    <a:pt x="19414" y="6637"/>
                  </a:cubicBezTo>
                  <a:cubicBezTo>
                    <a:pt x="19781" y="5036"/>
                    <a:pt x="19914" y="3201"/>
                    <a:pt x="18847" y="1900"/>
                  </a:cubicBezTo>
                  <a:cubicBezTo>
                    <a:pt x="18013" y="866"/>
                    <a:pt x="16612" y="533"/>
                    <a:pt x="15311" y="333"/>
                  </a:cubicBezTo>
                  <a:cubicBezTo>
                    <a:pt x="13975" y="109"/>
                    <a:pt x="12620" y="0"/>
                    <a:pt x="112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flipH="1">
              <a:off x="7172577" y="2672628"/>
              <a:ext cx="448536" cy="238040"/>
            </a:xfrm>
            <a:custGeom>
              <a:rect b="b" l="l" r="r" t="t"/>
              <a:pathLst>
                <a:path extrusionOk="0" h="10569" w="19915">
                  <a:moveTo>
                    <a:pt x="11324" y="0"/>
                  </a:moveTo>
                  <a:cubicBezTo>
                    <a:pt x="7427" y="0"/>
                    <a:pt x="3529" y="906"/>
                    <a:pt x="0" y="2496"/>
                  </a:cubicBezTo>
                  <a:cubicBezTo>
                    <a:pt x="467" y="4598"/>
                    <a:pt x="1101" y="6766"/>
                    <a:pt x="2469" y="8434"/>
                  </a:cubicBezTo>
                  <a:cubicBezTo>
                    <a:pt x="3511" y="9705"/>
                    <a:pt x="5153" y="10569"/>
                    <a:pt x="6762" y="10569"/>
                  </a:cubicBezTo>
                  <a:cubicBezTo>
                    <a:pt x="7264" y="10569"/>
                    <a:pt x="7763" y="10484"/>
                    <a:pt x="8240" y="10302"/>
                  </a:cubicBezTo>
                  <a:cubicBezTo>
                    <a:pt x="9340" y="9868"/>
                    <a:pt x="10308" y="8934"/>
                    <a:pt x="11475" y="8934"/>
                  </a:cubicBezTo>
                  <a:cubicBezTo>
                    <a:pt x="11508" y="8933"/>
                    <a:pt x="11540" y="8932"/>
                    <a:pt x="11573" y="8932"/>
                  </a:cubicBezTo>
                  <a:cubicBezTo>
                    <a:pt x="13127" y="8932"/>
                    <a:pt x="14343" y="10469"/>
                    <a:pt x="15912" y="10502"/>
                  </a:cubicBezTo>
                  <a:cubicBezTo>
                    <a:pt x="16846" y="10502"/>
                    <a:pt x="17746" y="9968"/>
                    <a:pt x="18313" y="9201"/>
                  </a:cubicBezTo>
                  <a:cubicBezTo>
                    <a:pt x="18914" y="8467"/>
                    <a:pt x="19181" y="7533"/>
                    <a:pt x="19414" y="6632"/>
                  </a:cubicBezTo>
                  <a:cubicBezTo>
                    <a:pt x="19781" y="5031"/>
                    <a:pt x="19915" y="3197"/>
                    <a:pt x="18847" y="1896"/>
                  </a:cubicBezTo>
                  <a:cubicBezTo>
                    <a:pt x="18013" y="862"/>
                    <a:pt x="16612" y="528"/>
                    <a:pt x="15311" y="328"/>
                  </a:cubicBezTo>
                  <a:cubicBezTo>
                    <a:pt x="13992" y="107"/>
                    <a:pt x="12658" y="0"/>
                    <a:pt x="11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flipH="1">
              <a:off x="7269491" y="2672966"/>
              <a:ext cx="222410" cy="237928"/>
            </a:xfrm>
            <a:custGeom>
              <a:rect b="b" l="l" r="r" t="t"/>
              <a:pathLst>
                <a:path extrusionOk="0" h="10564" w="9875">
                  <a:moveTo>
                    <a:pt x="5744" y="0"/>
                  </a:moveTo>
                  <a:cubicBezTo>
                    <a:pt x="4519" y="0"/>
                    <a:pt x="3290" y="83"/>
                    <a:pt x="2069" y="246"/>
                  </a:cubicBezTo>
                  <a:lnTo>
                    <a:pt x="1" y="10454"/>
                  </a:lnTo>
                  <a:cubicBezTo>
                    <a:pt x="346" y="10523"/>
                    <a:pt x="692" y="10563"/>
                    <a:pt x="1032" y="10563"/>
                  </a:cubicBezTo>
                  <a:cubicBezTo>
                    <a:pt x="1514" y="10563"/>
                    <a:pt x="1986" y="10482"/>
                    <a:pt x="2436" y="10287"/>
                  </a:cubicBezTo>
                  <a:cubicBezTo>
                    <a:pt x="3570" y="9853"/>
                    <a:pt x="4537" y="8919"/>
                    <a:pt x="5705" y="8919"/>
                  </a:cubicBezTo>
                  <a:cubicBezTo>
                    <a:pt x="6172" y="8919"/>
                    <a:pt x="6572" y="9019"/>
                    <a:pt x="7006" y="9186"/>
                  </a:cubicBezTo>
                  <a:lnTo>
                    <a:pt x="9875" y="313"/>
                  </a:lnTo>
                  <a:cubicBezTo>
                    <a:pt x="9774" y="313"/>
                    <a:pt x="9674" y="280"/>
                    <a:pt x="9574" y="280"/>
                  </a:cubicBezTo>
                  <a:cubicBezTo>
                    <a:pt x="8311" y="92"/>
                    <a:pt x="7030" y="0"/>
                    <a:pt x="5744" y="0"/>
                  </a:cubicBezTo>
                  <a:close/>
                </a:path>
              </a:pathLst>
            </a:custGeom>
            <a:solidFill>
              <a:srgbClr val="88C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flipH="1">
              <a:off x="7347622" y="2528641"/>
              <a:ext cx="315563" cy="222748"/>
            </a:xfrm>
            <a:custGeom>
              <a:rect b="b" l="l" r="r" t="t"/>
              <a:pathLst>
                <a:path extrusionOk="0" h="9890" w="14011">
                  <a:moveTo>
                    <a:pt x="2151" y="1"/>
                  </a:moveTo>
                  <a:cubicBezTo>
                    <a:pt x="1943" y="1"/>
                    <a:pt x="1735" y="28"/>
                    <a:pt x="1535" y="83"/>
                  </a:cubicBezTo>
                  <a:cubicBezTo>
                    <a:pt x="801" y="350"/>
                    <a:pt x="0" y="1150"/>
                    <a:pt x="134" y="1917"/>
                  </a:cubicBezTo>
                  <a:cubicBezTo>
                    <a:pt x="367" y="4019"/>
                    <a:pt x="1368" y="5987"/>
                    <a:pt x="2936" y="7421"/>
                  </a:cubicBezTo>
                  <a:cubicBezTo>
                    <a:pt x="4470" y="8889"/>
                    <a:pt x="6472" y="9756"/>
                    <a:pt x="8607" y="9890"/>
                  </a:cubicBezTo>
                  <a:cubicBezTo>
                    <a:pt x="8673" y="9890"/>
                    <a:pt x="8707" y="9856"/>
                    <a:pt x="8707" y="9756"/>
                  </a:cubicBezTo>
                  <a:cubicBezTo>
                    <a:pt x="8707" y="9690"/>
                    <a:pt x="8673" y="9656"/>
                    <a:pt x="8607" y="9590"/>
                  </a:cubicBezTo>
                  <a:cubicBezTo>
                    <a:pt x="7172" y="9356"/>
                    <a:pt x="6272" y="7922"/>
                    <a:pt x="5871" y="6688"/>
                  </a:cubicBezTo>
                  <a:lnTo>
                    <a:pt x="5771" y="6187"/>
                  </a:lnTo>
                  <a:lnTo>
                    <a:pt x="5771" y="6187"/>
                  </a:lnTo>
                  <a:cubicBezTo>
                    <a:pt x="6205" y="6721"/>
                    <a:pt x="6772" y="7221"/>
                    <a:pt x="7339" y="7688"/>
                  </a:cubicBezTo>
                  <a:cubicBezTo>
                    <a:pt x="9007" y="8922"/>
                    <a:pt x="11142" y="9656"/>
                    <a:pt x="13210" y="9656"/>
                  </a:cubicBezTo>
                  <a:lnTo>
                    <a:pt x="13443" y="9656"/>
                  </a:lnTo>
                  <a:cubicBezTo>
                    <a:pt x="13610" y="9656"/>
                    <a:pt x="13710" y="9656"/>
                    <a:pt x="13877" y="9590"/>
                  </a:cubicBezTo>
                  <a:cubicBezTo>
                    <a:pt x="13977" y="9590"/>
                    <a:pt x="14010" y="9523"/>
                    <a:pt x="14010" y="9423"/>
                  </a:cubicBezTo>
                  <a:cubicBezTo>
                    <a:pt x="14010" y="9356"/>
                    <a:pt x="13944" y="9323"/>
                    <a:pt x="13877" y="9323"/>
                  </a:cubicBezTo>
                  <a:lnTo>
                    <a:pt x="13477" y="9323"/>
                  </a:lnTo>
                  <a:cubicBezTo>
                    <a:pt x="12609" y="9256"/>
                    <a:pt x="11675" y="8722"/>
                    <a:pt x="11108" y="7855"/>
                  </a:cubicBezTo>
                  <a:cubicBezTo>
                    <a:pt x="10475" y="6988"/>
                    <a:pt x="10141" y="5887"/>
                    <a:pt x="9841" y="4853"/>
                  </a:cubicBezTo>
                  <a:lnTo>
                    <a:pt x="9807" y="4719"/>
                  </a:lnTo>
                  <a:cubicBezTo>
                    <a:pt x="9474" y="3552"/>
                    <a:pt x="9107" y="2418"/>
                    <a:pt x="8373" y="1551"/>
                  </a:cubicBezTo>
                  <a:cubicBezTo>
                    <a:pt x="7798" y="839"/>
                    <a:pt x="6864" y="262"/>
                    <a:pt x="5847" y="262"/>
                  </a:cubicBezTo>
                  <a:cubicBezTo>
                    <a:pt x="5625" y="262"/>
                    <a:pt x="5398" y="290"/>
                    <a:pt x="5171" y="350"/>
                  </a:cubicBezTo>
                  <a:cubicBezTo>
                    <a:pt x="4804" y="483"/>
                    <a:pt x="4437" y="717"/>
                    <a:pt x="4137" y="1017"/>
                  </a:cubicBezTo>
                  <a:cubicBezTo>
                    <a:pt x="4003" y="850"/>
                    <a:pt x="3870" y="717"/>
                    <a:pt x="3703" y="583"/>
                  </a:cubicBezTo>
                  <a:cubicBezTo>
                    <a:pt x="3266" y="195"/>
                    <a:pt x="2706"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flipH="1">
              <a:off x="7625595" y="2798371"/>
              <a:ext cx="151036" cy="182162"/>
            </a:xfrm>
            <a:custGeom>
              <a:rect b="b" l="l" r="r" t="t"/>
              <a:pathLst>
                <a:path extrusionOk="0" h="8088" w="6706">
                  <a:moveTo>
                    <a:pt x="3180" y="1"/>
                  </a:moveTo>
                  <a:cubicBezTo>
                    <a:pt x="2632" y="1"/>
                    <a:pt x="2083" y="150"/>
                    <a:pt x="1635" y="449"/>
                  </a:cubicBezTo>
                  <a:cubicBezTo>
                    <a:pt x="501" y="1216"/>
                    <a:pt x="0" y="2717"/>
                    <a:pt x="234" y="4052"/>
                  </a:cubicBezTo>
                  <a:cubicBezTo>
                    <a:pt x="501" y="5386"/>
                    <a:pt x="1468" y="6520"/>
                    <a:pt x="2602" y="7221"/>
                  </a:cubicBezTo>
                  <a:cubicBezTo>
                    <a:pt x="3604" y="7805"/>
                    <a:pt x="4723" y="8088"/>
                    <a:pt x="5860" y="8088"/>
                  </a:cubicBezTo>
                  <a:cubicBezTo>
                    <a:pt x="6086" y="8088"/>
                    <a:pt x="6312" y="8077"/>
                    <a:pt x="6538" y="8054"/>
                  </a:cubicBezTo>
                  <a:cubicBezTo>
                    <a:pt x="6071" y="5686"/>
                    <a:pt x="6705" y="2851"/>
                    <a:pt x="5271" y="949"/>
                  </a:cubicBezTo>
                  <a:cubicBezTo>
                    <a:pt x="4777" y="317"/>
                    <a:pt x="3978" y="1"/>
                    <a:pt x="3180"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flipH="1">
              <a:off x="7122983" y="3274271"/>
              <a:ext cx="666418" cy="1125449"/>
            </a:xfrm>
            <a:custGeom>
              <a:rect b="b" l="l" r="r" t="t"/>
              <a:pathLst>
                <a:path extrusionOk="0" h="49970" w="29589">
                  <a:moveTo>
                    <a:pt x="5905" y="0"/>
                  </a:moveTo>
                  <a:lnTo>
                    <a:pt x="0" y="25085"/>
                  </a:lnTo>
                  <a:lnTo>
                    <a:pt x="3103" y="45466"/>
                  </a:lnTo>
                  <a:lnTo>
                    <a:pt x="1535" y="49970"/>
                  </a:lnTo>
                  <a:lnTo>
                    <a:pt x="29588" y="49970"/>
                  </a:lnTo>
                  <a:cubicBezTo>
                    <a:pt x="24485" y="44632"/>
                    <a:pt x="18547" y="38495"/>
                    <a:pt x="14811" y="34992"/>
                  </a:cubicBezTo>
                  <a:cubicBezTo>
                    <a:pt x="8740" y="29288"/>
                    <a:pt x="6672" y="8306"/>
                    <a:pt x="6105" y="0"/>
                  </a:cubicBezTo>
                  <a:close/>
                </a:path>
              </a:pathLst>
            </a:custGeom>
            <a:solidFill>
              <a:srgbClr val="9E9E9E">
                <a:alpha val="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flipH="1">
              <a:off x="8400166" y="3327244"/>
              <a:ext cx="124752" cy="195721"/>
            </a:xfrm>
            <a:custGeom>
              <a:rect b="b" l="l" r="r" t="t"/>
              <a:pathLst>
                <a:path extrusionOk="0" h="8690" w="5539">
                  <a:moveTo>
                    <a:pt x="3776" y="1"/>
                  </a:moveTo>
                  <a:cubicBezTo>
                    <a:pt x="3150" y="1"/>
                    <a:pt x="2533" y="378"/>
                    <a:pt x="2269" y="984"/>
                  </a:cubicBezTo>
                  <a:lnTo>
                    <a:pt x="1" y="6421"/>
                  </a:lnTo>
                  <a:lnTo>
                    <a:pt x="4004" y="8690"/>
                  </a:lnTo>
                  <a:lnTo>
                    <a:pt x="5371" y="1952"/>
                  </a:lnTo>
                  <a:cubicBezTo>
                    <a:pt x="5538" y="1118"/>
                    <a:pt x="5071" y="317"/>
                    <a:pt x="4270" y="84"/>
                  </a:cubicBezTo>
                  <a:cubicBezTo>
                    <a:pt x="4109" y="28"/>
                    <a:pt x="3942" y="1"/>
                    <a:pt x="3776" y="1"/>
                  </a:cubicBezTo>
                  <a:close/>
                </a:path>
              </a:pathLst>
            </a:custGeom>
            <a:solidFill>
              <a:srgbClr val="E28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flipH="1">
              <a:off x="8303252" y="3152762"/>
              <a:ext cx="410991" cy="576058"/>
            </a:xfrm>
            <a:custGeom>
              <a:rect b="b" l="l" r="r" t="t"/>
              <a:pathLst>
                <a:path extrusionOk="0" h="25577" w="18248">
                  <a:moveTo>
                    <a:pt x="7779" y="1"/>
                  </a:moveTo>
                  <a:cubicBezTo>
                    <a:pt x="7340" y="1"/>
                    <a:pt x="6915" y="221"/>
                    <a:pt x="6672" y="625"/>
                  </a:cubicBezTo>
                  <a:cubicBezTo>
                    <a:pt x="6389" y="493"/>
                    <a:pt x="6090" y="430"/>
                    <a:pt x="5794" y="430"/>
                  </a:cubicBezTo>
                  <a:cubicBezTo>
                    <a:pt x="5045" y="430"/>
                    <a:pt x="4319" y="833"/>
                    <a:pt x="3937" y="1526"/>
                  </a:cubicBezTo>
                  <a:lnTo>
                    <a:pt x="1" y="8331"/>
                  </a:lnTo>
                  <a:lnTo>
                    <a:pt x="1" y="17471"/>
                  </a:lnTo>
                  <a:lnTo>
                    <a:pt x="10575" y="25577"/>
                  </a:lnTo>
                  <a:lnTo>
                    <a:pt x="18247" y="20473"/>
                  </a:lnTo>
                  <a:cubicBezTo>
                    <a:pt x="18247" y="20473"/>
                    <a:pt x="15679" y="15669"/>
                    <a:pt x="9474" y="13935"/>
                  </a:cubicBezTo>
                  <a:lnTo>
                    <a:pt x="9074" y="9098"/>
                  </a:lnTo>
                  <a:lnTo>
                    <a:pt x="11776" y="4995"/>
                  </a:lnTo>
                  <a:cubicBezTo>
                    <a:pt x="12243" y="4328"/>
                    <a:pt x="12076" y="3461"/>
                    <a:pt x="11409" y="2960"/>
                  </a:cubicBezTo>
                  <a:cubicBezTo>
                    <a:pt x="11135" y="2759"/>
                    <a:pt x="10818" y="2657"/>
                    <a:pt x="10500" y="2657"/>
                  </a:cubicBezTo>
                  <a:cubicBezTo>
                    <a:pt x="10082" y="2657"/>
                    <a:pt x="9663" y="2834"/>
                    <a:pt x="9341" y="3194"/>
                  </a:cubicBezTo>
                  <a:lnTo>
                    <a:pt x="7439" y="5462"/>
                  </a:lnTo>
                  <a:lnTo>
                    <a:pt x="7439" y="5462"/>
                  </a:lnTo>
                  <a:lnTo>
                    <a:pt x="9307" y="2227"/>
                  </a:lnTo>
                  <a:cubicBezTo>
                    <a:pt x="9641" y="1693"/>
                    <a:pt x="9508" y="992"/>
                    <a:pt x="9007" y="625"/>
                  </a:cubicBezTo>
                  <a:lnTo>
                    <a:pt x="8607" y="292"/>
                  </a:lnTo>
                  <a:cubicBezTo>
                    <a:pt x="8357" y="94"/>
                    <a:pt x="8065" y="1"/>
                    <a:pt x="7779" y="1"/>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flipH="1">
              <a:off x="8556450" y="3160082"/>
              <a:ext cx="123986" cy="318558"/>
            </a:xfrm>
            <a:custGeom>
              <a:rect b="b" l="l" r="r" t="t"/>
              <a:pathLst>
                <a:path extrusionOk="0" h="14144" w="5505">
                  <a:moveTo>
                    <a:pt x="5221" y="0"/>
                  </a:moveTo>
                  <a:cubicBezTo>
                    <a:pt x="5134" y="0"/>
                    <a:pt x="5038" y="45"/>
                    <a:pt x="4971" y="134"/>
                  </a:cubicBezTo>
                  <a:lnTo>
                    <a:pt x="735" y="7205"/>
                  </a:lnTo>
                  <a:cubicBezTo>
                    <a:pt x="668" y="7239"/>
                    <a:pt x="668" y="7305"/>
                    <a:pt x="668" y="7339"/>
                  </a:cubicBezTo>
                  <a:lnTo>
                    <a:pt x="1" y="13843"/>
                  </a:lnTo>
                  <a:cubicBezTo>
                    <a:pt x="1" y="13977"/>
                    <a:pt x="134" y="14144"/>
                    <a:pt x="301" y="14144"/>
                  </a:cubicBezTo>
                  <a:cubicBezTo>
                    <a:pt x="434" y="14144"/>
                    <a:pt x="568" y="14010"/>
                    <a:pt x="601" y="13877"/>
                  </a:cubicBezTo>
                  <a:lnTo>
                    <a:pt x="1235" y="7439"/>
                  </a:lnTo>
                  <a:lnTo>
                    <a:pt x="5438" y="400"/>
                  </a:lnTo>
                  <a:cubicBezTo>
                    <a:pt x="5505" y="300"/>
                    <a:pt x="5471" y="134"/>
                    <a:pt x="5338" y="34"/>
                  </a:cubicBezTo>
                  <a:cubicBezTo>
                    <a:pt x="5305" y="11"/>
                    <a:pt x="5264" y="0"/>
                    <a:pt x="5221" y="0"/>
                  </a:cubicBezTo>
                  <a:close/>
                </a:path>
              </a:pathLst>
            </a:custGeom>
            <a:solidFill>
              <a:srgbClr val="E59E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flipH="1">
              <a:off x="8539175" y="3269767"/>
              <a:ext cx="66126" cy="208874"/>
            </a:xfrm>
            <a:custGeom>
              <a:rect b="b" l="l" r="r" t="t"/>
              <a:pathLst>
                <a:path extrusionOk="0" h="9274" w="2936">
                  <a:moveTo>
                    <a:pt x="2630" y="0"/>
                  </a:moveTo>
                  <a:cubicBezTo>
                    <a:pt x="2536" y="0"/>
                    <a:pt x="2447" y="45"/>
                    <a:pt x="2402" y="134"/>
                  </a:cubicBezTo>
                  <a:lnTo>
                    <a:pt x="501" y="3269"/>
                  </a:lnTo>
                  <a:cubicBezTo>
                    <a:pt x="468" y="3303"/>
                    <a:pt x="468" y="3336"/>
                    <a:pt x="468" y="3369"/>
                  </a:cubicBezTo>
                  <a:lnTo>
                    <a:pt x="1" y="8973"/>
                  </a:lnTo>
                  <a:cubicBezTo>
                    <a:pt x="1" y="9107"/>
                    <a:pt x="134" y="9274"/>
                    <a:pt x="301" y="9274"/>
                  </a:cubicBezTo>
                  <a:cubicBezTo>
                    <a:pt x="434" y="9274"/>
                    <a:pt x="568" y="9140"/>
                    <a:pt x="568" y="9007"/>
                  </a:cubicBezTo>
                  <a:lnTo>
                    <a:pt x="1001" y="3503"/>
                  </a:lnTo>
                  <a:lnTo>
                    <a:pt x="2836" y="434"/>
                  </a:lnTo>
                  <a:cubicBezTo>
                    <a:pt x="2936" y="301"/>
                    <a:pt x="2903" y="134"/>
                    <a:pt x="2769" y="34"/>
                  </a:cubicBezTo>
                  <a:cubicBezTo>
                    <a:pt x="2725" y="11"/>
                    <a:pt x="2676" y="0"/>
                    <a:pt x="2630" y="0"/>
                  </a:cubicBezTo>
                  <a:close/>
                </a:path>
              </a:pathLst>
            </a:custGeom>
            <a:solidFill>
              <a:srgbClr val="E59E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flipH="1">
              <a:off x="7715009" y="3592064"/>
              <a:ext cx="761080" cy="590653"/>
            </a:xfrm>
            <a:custGeom>
              <a:rect b="b" l="l" r="r" t="t"/>
              <a:pathLst>
                <a:path extrusionOk="0" h="26225" w="33792">
                  <a:moveTo>
                    <a:pt x="7206" y="1"/>
                  </a:moveTo>
                  <a:lnTo>
                    <a:pt x="1" y="6072"/>
                  </a:lnTo>
                  <a:lnTo>
                    <a:pt x="19381" y="23651"/>
                  </a:lnTo>
                  <a:cubicBezTo>
                    <a:pt x="21275" y="25349"/>
                    <a:pt x="23693" y="26225"/>
                    <a:pt x="26136" y="26225"/>
                  </a:cubicBezTo>
                  <a:cubicBezTo>
                    <a:pt x="27868" y="26225"/>
                    <a:pt x="29612" y="25785"/>
                    <a:pt x="31190" y="24885"/>
                  </a:cubicBezTo>
                  <a:lnTo>
                    <a:pt x="32624" y="24051"/>
                  </a:lnTo>
                  <a:lnTo>
                    <a:pt x="33792" y="15812"/>
                  </a:lnTo>
                  <a:lnTo>
                    <a:pt x="7206" y="1"/>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flipH="1">
              <a:off x="7657914" y="3275780"/>
              <a:ext cx="455292" cy="696463"/>
            </a:xfrm>
            <a:custGeom>
              <a:rect b="b" l="l" r="r" t="t"/>
              <a:pathLst>
                <a:path extrusionOk="0" h="30923" w="20215">
                  <a:moveTo>
                    <a:pt x="20215" y="0"/>
                  </a:moveTo>
                  <a:lnTo>
                    <a:pt x="20215" y="0"/>
                  </a:lnTo>
                  <a:cubicBezTo>
                    <a:pt x="15345" y="934"/>
                    <a:pt x="11008" y="3736"/>
                    <a:pt x="8140" y="7806"/>
                  </a:cubicBezTo>
                  <a:lnTo>
                    <a:pt x="0" y="19414"/>
                  </a:lnTo>
                  <a:cubicBezTo>
                    <a:pt x="7506" y="24284"/>
                    <a:pt x="17813" y="30922"/>
                    <a:pt x="17813" y="30922"/>
                  </a:cubicBezTo>
                  <a:lnTo>
                    <a:pt x="202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flipH="1">
              <a:off x="7702239" y="3634879"/>
              <a:ext cx="410968" cy="337365"/>
            </a:xfrm>
            <a:custGeom>
              <a:rect b="b" l="l" r="r" t="t"/>
              <a:pathLst>
                <a:path extrusionOk="0" h="14979" w="18247">
                  <a:moveTo>
                    <a:pt x="2436" y="1"/>
                  </a:moveTo>
                  <a:lnTo>
                    <a:pt x="0" y="3470"/>
                  </a:lnTo>
                  <a:cubicBezTo>
                    <a:pt x="7339" y="8307"/>
                    <a:pt x="17813" y="14978"/>
                    <a:pt x="17813" y="14978"/>
                  </a:cubicBezTo>
                  <a:lnTo>
                    <a:pt x="18247" y="9908"/>
                  </a:lnTo>
                  <a:lnTo>
                    <a:pt x="24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flipH="1">
              <a:off x="7869018" y="3382447"/>
              <a:ext cx="244189" cy="486869"/>
            </a:xfrm>
            <a:custGeom>
              <a:rect b="b" l="l" r="r" t="t"/>
              <a:pathLst>
                <a:path extrusionOk="0" h="21617" w="10842">
                  <a:moveTo>
                    <a:pt x="10842" y="1"/>
                  </a:moveTo>
                  <a:lnTo>
                    <a:pt x="10842" y="1"/>
                  </a:lnTo>
                  <a:cubicBezTo>
                    <a:pt x="9841" y="902"/>
                    <a:pt x="8940" y="1969"/>
                    <a:pt x="8140" y="3070"/>
                  </a:cubicBezTo>
                  <a:lnTo>
                    <a:pt x="0" y="14678"/>
                  </a:lnTo>
                  <a:cubicBezTo>
                    <a:pt x="3403" y="16880"/>
                    <a:pt x="7406" y="19482"/>
                    <a:pt x="10675" y="21616"/>
                  </a:cubicBezTo>
                  <a:cubicBezTo>
                    <a:pt x="9741" y="14778"/>
                    <a:pt x="10441" y="4571"/>
                    <a:pt x="108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flipH="1">
              <a:off x="8314535" y="3592064"/>
              <a:ext cx="23" cy="23"/>
            </a:xfrm>
            <a:custGeom>
              <a:rect b="b" l="l" r="r" t="t"/>
              <a:pathLst>
                <a:path extrusionOk="0" h="1" w="1">
                  <a:moveTo>
                    <a:pt x="1" y="1"/>
                  </a:moveTo>
                  <a:close/>
                </a:path>
              </a:pathLst>
            </a:custGeom>
            <a:solidFill>
              <a:srgbClr val="38D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flipH="1">
              <a:off x="7866022" y="3586253"/>
              <a:ext cx="456801" cy="289076"/>
            </a:xfrm>
            <a:custGeom>
              <a:rect b="b" l="l" r="r" t="t"/>
              <a:pathLst>
                <a:path extrusionOk="0" h="12835" w="20282">
                  <a:moveTo>
                    <a:pt x="303" y="0"/>
                  </a:moveTo>
                  <a:cubicBezTo>
                    <a:pt x="218" y="0"/>
                    <a:pt x="141" y="44"/>
                    <a:pt x="101" y="125"/>
                  </a:cubicBezTo>
                  <a:cubicBezTo>
                    <a:pt x="1" y="259"/>
                    <a:pt x="68" y="425"/>
                    <a:pt x="168" y="492"/>
                  </a:cubicBezTo>
                  <a:lnTo>
                    <a:pt x="19815" y="12801"/>
                  </a:lnTo>
                  <a:cubicBezTo>
                    <a:pt x="19915" y="12834"/>
                    <a:pt x="19948" y="12834"/>
                    <a:pt x="19982" y="12834"/>
                  </a:cubicBezTo>
                  <a:cubicBezTo>
                    <a:pt x="20115" y="12834"/>
                    <a:pt x="20215" y="12801"/>
                    <a:pt x="20215" y="12734"/>
                  </a:cubicBezTo>
                  <a:cubicBezTo>
                    <a:pt x="20282" y="12601"/>
                    <a:pt x="20249" y="12434"/>
                    <a:pt x="20115" y="12334"/>
                  </a:cubicBezTo>
                  <a:lnTo>
                    <a:pt x="468" y="58"/>
                  </a:lnTo>
                  <a:cubicBezTo>
                    <a:pt x="415" y="19"/>
                    <a:pt x="357" y="0"/>
                    <a:pt x="303" y="0"/>
                  </a:cubicBezTo>
                  <a:close/>
                </a:path>
              </a:pathLst>
            </a:custGeom>
            <a:solidFill>
              <a:srgbClr val="E59E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flipH="1">
              <a:off x="7718770" y="3151276"/>
              <a:ext cx="994706" cy="1032026"/>
            </a:xfrm>
            <a:custGeom>
              <a:rect b="b" l="l" r="r" t="t"/>
              <a:pathLst>
                <a:path extrusionOk="0" h="45822" w="44165">
                  <a:moveTo>
                    <a:pt x="7779" y="0"/>
                  </a:moveTo>
                  <a:cubicBezTo>
                    <a:pt x="7340" y="0"/>
                    <a:pt x="6914" y="221"/>
                    <a:pt x="6672" y="625"/>
                  </a:cubicBezTo>
                  <a:cubicBezTo>
                    <a:pt x="6409" y="507"/>
                    <a:pt x="6126" y="451"/>
                    <a:pt x="5843" y="451"/>
                  </a:cubicBezTo>
                  <a:cubicBezTo>
                    <a:pt x="5085" y="451"/>
                    <a:pt x="4325" y="854"/>
                    <a:pt x="3936" y="1559"/>
                  </a:cubicBezTo>
                  <a:lnTo>
                    <a:pt x="0" y="8364"/>
                  </a:lnTo>
                  <a:lnTo>
                    <a:pt x="0" y="17470"/>
                  </a:lnTo>
                  <a:lnTo>
                    <a:pt x="10541" y="25643"/>
                  </a:lnTo>
                  <a:lnTo>
                    <a:pt x="29888" y="43222"/>
                  </a:lnTo>
                  <a:cubicBezTo>
                    <a:pt x="30255" y="43555"/>
                    <a:pt x="30622" y="43822"/>
                    <a:pt x="31056" y="44122"/>
                  </a:cubicBezTo>
                  <a:cubicBezTo>
                    <a:pt x="32708" y="45242"/>
                    <a:pt x="34654" y="45822"/>
                    <a:pt x="36621" y="45822"/>
                  </a:cubicBezTo>
                  <a:cubicBezTo>
                    <a:pt x="38347" y="45822"/>
                    <a:pt x="40089" y="45376"/>
                    <a:pt x="41663" y="44456"/>
                  </a:cubicBezTo>
                  <a:lnTo>
                    <a:pt x="43131" y="43622"/>
                  </a:lnTo>
                  <a:lnTo>
                    <a:pt x="44165" y="36284"/>
                  </a:lnTo>
                  <a:lnTo>
                    <a:pt x="37393" y="38152"/>
                  </a:lnTo>
                  <a:cubicBezTo>
                    <a:pt x="36534" y="38391"/>
                    <a:pt x="35662" y="38508"/>
                    <a:pt x="34799" y="38508"/>
                  </a:cubicBezTo>
                  <a:cubicBezTo>
                    <a:pt x="32416" y="38508"/>
                    <a:pt x="30099" y="37616"/>
                    <a:pt x="28287" y="35950"/>
                  </a:cubicBezTo>
                  <a:lnTo>
                    <a:pt x="15278" y="23941"/>
                  </a:lnTo>
                  <a:cubicBezTo>
                    <a:pt x="10808" y="17103"/>
                    <a:pt x="3636" y="14301"/>
                    <a:pt x="3636" y="14301"/>
                  </a:cubicBezTo>
                  <a:lnTo>
                    <a:pt x="4236" y="6963"/>
                  </a:lnTo>
                  <a:lnTo>
                    <a:pt x="8873" y="525"/>
                  </a:lnTo>
                  <a:lnTo>
                    <a:pt x="8606" y="291"/>
                  </a:lnTo>
                  <a:cubicBezTo>
                    <a:pt x="8356" y="94"/>
                    <a:pt x="8065" y="0"/>
                    <a:pt x="7779"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flipH="1">
              <a:off x="6172623" y="3301276"/>
              <a:ext cx="135991" cy="196148"/>
            </a:xfrm>
            <a:custGeom>
              <a:rect b="b" l="l" r="r" t="t"/>
              <a:pathLst>
                <a:path extrusionOk="0" h="8709" w="6038">
                  <a:moveTo>
                    <a:pt x="1761" y="1"/>
                  </a:moveTo>
                  <a:cubicBezTo>
                    <a:pt x="1543" y="1"/>
                    <a:pt x="1320" y="45"/>
                    <a:pt x="1101" y="136"/>
                  </a:cubicBezTo>
                  <a:cubicBezTo>
                    <a:pt x="367" y="469"/>
                    <a:pt x="0" y="1370"/>
                    <a:pt x="234" y="2104"/>
                  </a:cubicBezTo>
                  <a:lnTo>
                    <a:pt x="2302" y="8709"/>
                  </a:lnTo>
                  <a:lnTo>
                    <a:pt x="6038" y="5973"/>
                  </a:lnTo>
                  <a:lnTo>
                    <a:pt x="3203" y="870"/>
                  </a:lnTo>
                  <a:cubicBezTo>
                    <a:pt x="2887" y="312"/>
                    <a:pt x="2343" y="1"/>
                    <a:pt x="1761" y="1"/>
                  </a:cubicBezTo>
                  <a:close/>
                </a:path>
              </a:pathLst>
            </a:custGeom>
            <a:solidFill>
              <a:srgbClr val="E28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flipH="1">
              <a:off x="5964515" y="3141231"/>
              <a:ext cx="129234" cy="306599"/>
            </a:xfrm>
            <a:custGeom>
              <a:rect b="b" l="l" r="r" t="t"/>
              <a:pathLst>
                <a:path extrusionOk="0" h="13613" w="5738">
                  <a:moveTo>
                    <a:pt x="1687" y="1"/>
                  </a:moveTo>
                  <a:cubicBezTo>
                    <a:pt x="1659" y="1"/>
                    <a:pt x="1630" y="2"/>
                    <a:pt x="1602" y="3"/>
                  </a:cubicBezTo>
                  <a:cubicBezTo>
                    <a:pt x="634" y="37"/>
                    <a:pt x="0" y="1037"/>
                    <a:pt x="367" y="1938"/>
                  </a:cubicBezTo>
                  <a:lnTo>
                    <a:pt x="2436" y="6841"/>
                  </a:lnTo>
                  <a:lnTo>
                    <a:pt x="1201" y="12612"/>
                  </a:lnTo>
                  <a:lnTo>
                    <a:pt x="4637" y="13613"/>
                  </a:lnTo>
                  <a:lnTo>
                    <a:pt x="5738" y="6341"/>
                  </a:lnTo>
                  <a:lnTo>
                    <a:pt x="2903" y="737"/>
                  </a:lnTo>
                  <a:cubicBezTo>
                    <a:pt x="2681" y="294"/>
                    <a:pt x="2219" y="1"/>
                    <a:pt x="1687" y="1"/>
                  </a:cubicBezTo>
                  <a:close/>
                </a:path>
              </a:pathLst>
            </a:custGeom>
            <a:solidFill>
              <a:srgbClr val="EAA5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flipH="1">
              <a:off x="5976520" y="3116434"/>
              <a:ext cx="401216" cy="580833"/>
            </a:xfrm>
            <a:custGeom>
              <a:rect b="b" l="l" r="r" t="t"/>
              <a:pathLst>
                <a:path extrusionOk="0" h="25789" w="17814">
                  <a:moveTo>
                    <a:pt x="8354" y="0"/>
                  </a:moveTo>
                  <a:cubicBezTo>
                    <a:pt x="8020" y="0"/>
                    <a:pt x="7684" y="128"/>
                    <a:pt x="7439" y="404"/>
                  </a:cubicBezTo>
                  <a:lnTo>
                    <a:pt x="7039" y="771"/>
                  </a:lnTo>
                  <a:cubicBezTo>
                    <a:pt x="6605" y="1238"/>
                    <a:pt x="6572" y="1938"/>
                    <a:pt x="6939" y="2439"/>
                  </a:cubicBezTo>
                  <a:lnTo>
                    <a:pt x="9140" y="5441"/>
                  </a:lnTo>
                  <a:lnTo>
                    <a:pt x="7005" y="3406"/>
                  </a:lnTo>
                  <a:cubicBezTo>
                    <a:pt x="6713" y="3148"/>
                    <a:pt x="6332" y="3005"/>
                    <a:pt x="5954" y="3005"/>
                  </a:cubicBezTo>
                  <a:cubicBezTo>
                    <a:pt x="5598" y="3005"/>
                    <a:pt x="5245" y="3131"/>
                    <a:pt x="4971" y="3406"/>
                  </a:cubicBezTo>
                  <a:cubicBezTo>
                    <a:pt x="4337" y="3906"/>
                    <a:pt x="4304" y="4807"/>
                    <a:pt x="4804" y="5441"/>
                  </a:cubicBezTo>
                  <a:lnTo>
                    <a:pt x="7939" y="9277"/>
                  </a:lnTo>
                  <a:lnTo>
                    <a:pt x="8006" y="14114"/>
                  </a:lnTo>
                  <a:cubicBezTo>
                    <a:pt x="2002" y="16449"/>
                    <a:pt x="0" y="21486"/>
                    <a:pt x="0" y="21486"/>
                  </a:cubicBezTo>
                  <a:lnTo>
                    <a:pt x="8240" y="25789"/>
                  </a:lnTo>
                  <a:lnTo>
                    <a:pt x="17813" y="16515"/>
                  </a:lnTo>
                  <a:lnTo>
                    <a:pt x="16846" y="7442"/>
                  </a:lnTo>
                  <a:lnTo>
                    <a:pt x="12209" y="1104"/>
                  </a:lnTo>
                  <a:cubicBezTo>
                    <a:pt x="11775" y="539"/>
                    <a:pt x="11113" y="229"/>
                    <a:pt x="10438" y="229"/>
                  </a:cubicBezTo>
                  <a:cubicBezTo>
                    <a:pt x="10076" y="229"/>
                    <a:pt x="9711" y="318"/>
                    <a:pt x="9374" y="504"/>
                  </a:cubicBezTo>
                  <a:cubicBezTo>
                    <a:pt x="9139" y="179"/>
                    <a:pt x="8748" y="0"/>
                    <a:pt x="8354"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flipH="1">
              <a:off x="6017848" y="3121343"/>
              <a:ext cx="155540" cy="305450"/>
            </a:xfrm>
            <a:custGeom>
              <a:rect b="b" l="l" r="r" t="t"/>
              <a:pathLst>
                <a:path extrusionOk="0" h="13562" w="6906">
                  <a:moveTo>
                    <a:pt x="326" y="1"/>
                  </a:moveTo>
                  <a:cubicBezTo>
                    <a:pt x="268" y="1"/>
                    <a:pt x="211" y="27"/>
                    <a:pt x="167" y="86"/>
                  </a:cubicBezTo>
                  <a:cubicBezTo>
                    <a:pt x="34" y="152"/>
                    <a:pt x="1" y="319"/>
                    <a:pt x="101" y="453"/>
                  </a:cubicBezTo>
                  <a:lnTo>
                    <a:pt x="5038" y="6991"/>
                  </a:lnTo>
                  <a:lnTo>
                    <a:pt x="6372" y="13328"/>
                  </a:lnTo>
                  <a:cubicBezTo>
                    <a:pt x="6372" y="13462"/>
                    <a:pt x="6505" y="13562"/>
                    <a:pt x="6605" y="13562"/>
                  </a:cubicBezTo>
                  <a:cubicBezTo>
                    <a:pt x="6772" y="13529"/>
                    <a:pt x="6906" y="13395"/>
                    <a:pt x="6872" y="13228"/>
                  </a:cubicBezTo>
                  <a:lnTo>
                    <a:pt x="5538" y="6857"/>
                  </a:lnTo>
                  <a:cubicBezTo>
                    <a:pt x="5538" y="6790"/>
                    <a:pt x="5505" y="6757"/>
                    <a:pt x="5505" y="6724"/>
                  </a:cubicBezTo>
                  <a:lnTo>
                    <a:pt x="534" y="119"/>
                  </a:lnTo>
                  <a:cubicBezTo>
                    <a:pt x="478" y="44"/>
                    <a:pt x="401" y="1"/>
                    <a:pt x="326" y="1"/>
                  </a:cubicBezTo>
                  <a:close/>
                </a:path>
              </a:pathLst>
            </a:custGeom>
            <a:solidFill>
              <a:srgbClr val="E59E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flipH="1">
              <a:off x="6092984" y="3232402"/>
              <a:ext cx="87162" cy="202657"/>
            </a:xfrm>
            <a:custGeom>
              <a:rect b="b" l="l" r="r" t="t"/>
              <a:pathLst>
                <a:path extrusionOk="0" h="8998" w="3870">
                  <a:moveTo>
                    <a:pt x="309" y="0"/>
                  </a:moveTo>
                  <a:cubicBezTo>
                    <a:pt x="257" y="0"/>
                    <a:pt x="207" y="19"/>
                    <a:pt x="167" y="58"/>
                  </a:cubicBezTo>
                  <a:cubicBezTo>
                    <a:pt x="34" y="158"/>
                    <a:pt x="0" y="325"/>
                    <a:pt x="100" y="458"/>
                  </a:cubicBezTo>
                  <a:lnTo>
                    <a:pt x="2269" y="3327"/>
                  </a:lnTo>
                  <a:lnTo>
                    <a:pt x="3336" y="8798"/>
                  </a:lnTo>
                  <a:cubicBezTo>
                    <a:pt x="3369" y="8931"/>
                    <a:pt x="3503" y="8998"/>
                    <a:pt x="3636" y="8998"/>
                  </a:cubicBezTo>
                  <a:cubicBezTo>
                    <a:pt x="3770" y="8965"/>
                    <a:pt x="3870" y="8831"/>
                    <a:pt x="3870" y="8664"/>
                  </a:cubicBezTo>
                  <a:lnTo>
                    <a:pt x="2802" y="3160"/>
                  </a:lnTo>
                  <a:cubicBezTo>
                    <a:pt x="2802" y="3127"/>
                    <a:pt x="2736" y="3094"/>
                    <a:pt x="2736" y="3027"/>
                  </a:cubicBezTo>
                  <a:lnTo>
                    <a:pt x="534" y="125"/>
                  </a:lnTo>
                  <a:cubicBezTo>
                    <a:pt x="474" y="44"/>
                    <a:pt x="388" y="0"/>
                    <a:pt x="309" y="0"/>
                  </a:cubicBezTo>
                  <a:close/>
                </a:path>
              </a:pathLst>
            </a:custGeom>
            <a:solidFill>
              <a:srgbClr val="E59E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flipH="1">
              <a:off x="6193659" y="3577784"/>
              <a:ext cx="730270" cy="633535"/>
            </a:xfrm>
            <a:custGeom>
              <a:rect b="b" l="l" r="r" t="t"/>
              <a:pathLst>
                <a:path extrusionOk="0" h="28129" w="32424">
                  <a:moveTo>
                    <a:pt x="24652" y="1"/>
                  </a:moveTo>
                  <a:lnTo>
                    <a:pt x="468" y="18481"/>
                  </a:lnTo>
                  <a:lnTo>
                    <a:pt x="1" y="26486"/>
                  </a:lnTo>
                  <a:lnTo>
                    <a:pt x="3503" y="27287"/>
                  </a:lnTo>
                  <a:cubicBezTo>
                    <a:pt x="4812" y="27854"/>
                    <a:pt x="6191" y="28129"/>
                    <a:pt x="7557" y="28129"/>
                  </a:cubicBezTo>
                  <a:cubicBezTo>
                    <a:pt x="10370" y="28129"/>
                    <a:pt x="13125" y="26963"/>
                    <a:pt x="15078" y="24785"/>
                  </a:cubicBezTo>
                  <a:lnTo>
                    <a:pt x="32424" y="5305"/>
                  </a:lnTo>
                  <a:lnTo>
                    <a:pt x="24652" y="1"/>
                  </a:ln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flipH="1">
              <a:off x="6369447" y="3577784"/>
              <a:ext cx="23" cy="23"/>
            </a:xfrm>
            <a:custGeom>
              <a:rect b="b" l="l" r="r" t="t"/>
              <a:pathLst>
                <a:path extrusionOk="0" h="1" w="1">
                  <a:moveTo>
                    <a:pt x="0" y="1"/>
                  </a:moveTo>
                  <a:close/>
                </a:path>
              </a:pathLst>
            </a:custGeom>
            <a:solidFill>
              <a:srgbClr val="38D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flipH="1">
              <a:off x="6362690" y="3571681"/>
              <a:ext cx="422995" cy="335202"/>
            </a:xfrm>
            <a:custGeom>
              <a:rect b="b" l="l" r="r" t="t"/>
              <a:pathLst>
                <a:path extrusionOk="0" h="14883" w="18781">
                  <a:moveTo>
                    <a:pt x="18516" y="0"/>
                  </a:moveTo>
                  <a:cubicBezTo>
                    <a:pt x="18454" y="0"/>
                    <a:pt x="18393" y="25"/>
                    <a:pt x="18347" y="72"/>
                  </a:cubicBezTo>
                  <a:lnTo>
                    <a:pt x="101" y="14382"/>
                  </a:lnTo>
                  <a:cubicBezTo>
                    <a:pt x="1" y="14449"/>
                    <a:pt x="1" y="14615"/>
                    <a:pt x="67" y="14749"/>
                  </a:cubicBezTo>
                  <a:cubicBezTo>
                    <a:pt x="101" y="14816"/>
                    <a:pt x="201" y="14882"/>
                    <a:pt x="267" y="14882"/>
                  </a:cubicBezTo>
                  <a:cubicBezTo>
                    <a:pt x="367" y="14882"/>
                    <a:pt x="401" y="14882"/>
                    <a:pt x="434" y="14782"/>
                  </a:cubicBezTo>
                  <a:lnTo>
                    <a:pt x="18647" y="472"/>
                  </a:lnTo>
                  <a:cubicBezTo>
                    <a:pt x="18781" y="405"/>
                    <a:pt x="18781" y="238"/>
                    <a:pt x="18714" y="105"/>
                  </a:cubicBezTo>
                  <a:cubicBezTo>
                    <a:pt x="18660" y="34"/>
                    <a:pt x="18587" y="0"/>
                    <a:pt x="18516" y="0"/>
                  </a:cubicBezTo>
                  <a:close/>
                </a:path>
              </a:pathLst>
            </a:custGeom>
            <a:solidFill>
              <a:srgbClr val="E59E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flipH="1">
              <a:off x="5977285" y="3116434"/>
              <a:ext cx="946643" cy="1096395"/>
            </a:xfrm>
            <a:custGeom>
              <a:rect b="b" l="l" r="r" t="t"/>
              <a:pathLst>
                <a:path extrusionOk="0" h="48680" w="42031">
                  <a:moveTo>
                    <a:pt x="32571" y="0"/>
                  </a:moveTo>
                  <a:cubicBezTo>
                    <a:pt x="32238" y="0"/>
                    <a:pt x="31902" y="128"/>
                    <a:pt x="31657" y="404"/>
                  </a:cubicBezTo>
                  <a:lnTo>
                    <a:pt x="31423" y="637"/>
                  </a:lnTo>
                  <a:lnTo>
                    <a:pt x="36727" y="6508"/>
                  </a:lnTo>
                  <a:lnTo>
                    <a:pt x="38095" y="13747"/>
                  </a:lnTo>
                  <a:cubicBezTo>
                    <a:pt x="38095" y="13747"/>
                    <a:pt x="31256" y="17316"/>
                    <a:pt x="27554" y="24588"/>
                  </a:cubicBezTo>
                  <a:lnTo>
                    <a:pt x="16379" y="37364"/>
                  </a:lnTo>
                  <a:cubicBezTo>
                    <a:pt x="14486" y="39513"/>
                    <a:pt x="11787" y="40701"/>
                    <a:pt x="9022" y="40701"/>
                  </a:cubicBezTo>
                  <a:cubicBezTo>
                    <a:pt x="8183" y="40701"/>
                    <a:pt x="7337" y="40591"/>
                    <a:pt x="6505" y="40366"/>
                  </a:cubicBezTo>
                  <a:lnTo>
                    <a:pt x="401" y="38765"/>
                  </a:lnTo>
                  <a:lnTo>
                    <a:pt x="1" y="47037"/>
                  </a:lnTo>
                  <a:lnTo>
                    <a:pt x="3503" y="47838"/>
                  </a:lnTo>
                  <a:cubicBezTo>
                    <a:pt x="4808" y="48404"/>
                    <a:pt x="6181" y="48679"/>
                    <a:pt x="7541" y="48679"/>
                  </a:cubicBezTo>
                  <a:cubicBezTo>
                    <a:pt x="9868" y="48679"/>
                    <a:pt x="12158" y="47873"/>
                    <a:pt x="14011" y="46337"/>
                  </a:cubicBezTo>
                  <a:cubicBezTo>
                    <a:pt x="14378" y="46003"/>
                    <a:pt x="14711" y="45669"/>
                    <a:pt x="15045" y="45303"/>
                  </a:cubicBezTo>
                  <a:lnTo>
                    <a:pt x="32424" y="25789"/>
                  </a:lnTo>
                  <a:lnTo>
                    <a:pt x="42031" y="16515"/>
                  </a:lnTo>
                  <a:lnTo>
                    <a:pt x="41063" y="7442"/>
                  </a:lnTo>
                  <a:lnTo>
                    <a:pt x="36427" y="1104"/>
                  </a:lnTo>
                  <a:cubicBezTo>
                    <a:pt x="35992" y="539"/>
                    <a:pt x="35331" y="229"/>
                    <a:pt x="34656" y="229"/>
                  </a:cubicBezTo>
                  <a:cubicBezTo>
                    <a:pt x="34294" y="229"/>
                    <a:pt x="33929" y="318"/>
                    <a:pt x="33591" y="504"/>
                  </a:cubicBezTo>
                  <a:cubicBezTo>
                    <a:pt x="33357" y="179"/>
                    <a:pt x="32966" y="0"/>
                    <a:pt x="32571" y="0"/>
                  </a:cubicBezTo>
                  <a:close/>
                </a:path>
              </a:pathLst>
            </a:custGeom>
            <a:solidFill>
              <a:srgbClr val="FCC5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flipH="1">
              <a:off x="5231108" y="2703059"/>
              <a:ext cx="831711" cy="98446"/>
            </a:xfrm>
            <a:custGeom>
              <a:rect b="b" l="l" r="r" t="t"/>
              <a:pathLst>
                <a:path extrusionOk="0" h="4371" w="36928">
                  <a:moveTo>
                    <a:pt x="5004" y="1"/>
                  </a:moveTo>
                  <a:cubicBezTo>
                    <a:pt x="2402" y="1"/>
                    <a:pt x="301" y="1936"/>
                    <a:pt x="1" y="4371"/>
                  </a:cubicBezTo>
                  <a:lnTo>
                    <a:pt x="36927" y="4371"/>
                  </a:lnTo>
                  <a:cubicBezTo>
                    <a:pt x="36594" y="1936"/>
                    <a:pt x="34525" y="1"/>
                    <a:pt x="319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flipH="1">
              <a:off x="5556565" y="3960937"/>
              <a:ext cx="1509" cy="2297"/>
            </a:xfrm>
            <a:custGeom>
              <a:rect b="b" l="l" r="r" t="t"/>
              <a:pathLst>
                <a:path extrusionOk="0" fill="none" h="102" w="67">
                  <a:moveTo>
                    <a:pt x="67" y="101"/>
                  </a:moveTo>
                  <a:cubicBezTo>
                    <a:pt x="67" y="34"/>
                    <a:pt x="67" y="34"/>
                    <a:pt x="0" y="1"/>
                  </a:cubicBezTo>
                  <a:cubicBezTo>
                    <a:pt x="33" y="34"/>
                    <a:pt x="67" y="101"/>
                    <a:pt x="67" y="101"/>
                  </a:cubicBez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flipH="1">
              <a:off x="5559561" y="3951928"/>
              <a:ext cx="766" cy="1532"/>
            </a:xfrm>
            <a:custGeom>
              <a:rect b="b" l="l" r="r" t="t"/>
              <a:pathLst>
                <a:path extrusionOk="0" fill="none" h="68" w="34">
                  <a:moveTo>
                    <a:pt x="33" y="67"/>
                  </a:moveTo>
                  <a:cubicBezTo>
                    <a:pt x="33" y="34"/>
                    <a:pt x="33" y="1"/>
                    <a:pt x="0" y="1"/>
                  </a:cubicBezTo>
                  <a:cubicBezTo>
                    <a:pt x="0" y="34"/>
                    <a:pt x="0" y="34"/>
                    <a:pt x="33" y="67"/>
                  </a:cubicBez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flipH="1">
              <a:off x="5563322" y="3941410"/>
              <a:ext cx="766" cy="3041"/>
            </a:xfrm>
            <a:custGeom>
              <a:rect b="b" l="l" r="r" t="t"/>
              <a:pathLst>
                <a:path extrusionOk="0" fill="none" h="135" w="34">
                  <a:moveTo>
                    <a:pt x="34" y="134"/>
                  </a:moveTo>
                  <a:cubicBezTo>
                    <a:pt x="34" y="67"/>
                    <a:pt x="0" y="34"/>
                    <a:pt x="0" y="1"/>
                  </a:cubicBezTo>
                  <a:cubicBezTo>
                    <a:pt x="0" y="34"/>
                    <a:pt x="34" y="67"/>
                    <a:pt x="34" y="134"/>
                  </a:cubicBez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flipH="1">
              <a:off x="5551295" y="3993257"/>
              <a:ext cx="23" cy="23"/>
            </a:xfrm>
            <a:custGeom>
              <a:rect b="b" l="l" r="r" t="t"/>
              <a:pathLst>
                <a:path extrusionOk="0" fill="none" h="1" w="1">
                  <a:moveTo>
                    <a:pt x="0" y="0"/>
                  </a:moveTo>
                  <a:lnTo>
                    <a:pt x="0" y="0"/>
                  </a:ln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flipH="1">
              <a:off x="5555056" y="3971455"/>
              <a:ext cx="23" cy="788"/>
            </a:xfrm>
            <a:custGeom>
              <a:rect b="b" l="l" r="r" t="t"/>
              <a:pathLst>
                <a:path extrusionOk="0" fill="none" h="35" w="1">
                  <a:moveTo>
                    <a:pt x="1" y="34"/>
                  </a:moveTo>
                  <a:lnTo>
                    <a:pt x="1" y="1"/>
                  </a:ln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flipH="1">
              <a:off x="5552804" y="3981973"/>
              <a:ext cx="23" cy="788"/>
            </a:xfrm>
            <a:custGeom>
              <a:rect b="b" l="l" r="r" t="t"/>
              <a:pathLst>
                <a:path extrusionOk="0" fill="none" h="35" w="1">
                  <a:moveTo>
                    <a:pt x="1" y="34"/>
                  </a:moveTo>
                  <a:cubicBezTo>
                    <a:pt x="1" y="34"/>
                    <a:pt x="1" y="1"/>
                    <a:pt x="1" y="34"/>
                  </a:cubicBezTo>
                  <a:cubicBezTo>
                    <a:pt x="1" y="1"/>
                    <a:pt x="1" y="34"/>
                    <a:pt x="1" y="34"/>
                  </a:cubicBezTo>
                  <a:close/>
                </a:path>
              </a:pathLst>
            </a:custGeom>
            <a:noFill/>
            <a:ln cap="flat" cmpd="sng" w="5000">
              <a:solidFill>
                <a:srgbClr val="000000"/>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6" name="Google Shape;2466;p55"/>
            <p:cNvGrpSpPr/>
            <p:nvPr/>
          </p:nvGrpSpPr>
          <p:grpSpPr>
            <a:xfrm flipH="1">
              <a:off x="4978669" y="3830860"/>
              <a:ext cx="749797" cy="717499"/>
              <a:chOff x="8274000" y="3178722"/>
              <a:chExt cx="749797" cy="717499"/>
            </a:xfrm>
          </p:grpSpPr>
          <p:sp>
            <p:nvSpPr>
              <p:cNvPr id="2467" name="Google Shape;2467;p55"/>
              <p:cNvSpPr/>
              <p:nvPr/>
            </p:nvSpPr>
            <p:spPr>
              <a:xfrm flipH="1">
                <a:off x="8313054" y="321403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flipH="1">
                <a:off x="8274000" y="317872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8325032" y="3221560"/>
                <a:ext cx="596531" cy="595788"/>
              </a:xfrm>
              <a:custGeom>
                <a:rect b="b" l="l" r="r" t="t"/>
                <a:pathLst>
                  <a:path extrusionOk="0" h="26453" w="26486">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8527126" y="3430411"/>
                <a:ext cx="394437" cy="387680"/>
              </a:xfrm>
              <a:custGeom>
                <a:rect b="b" l="l" r="r" t="t"/>
                <a:pathLst>
                  <a:path extrusionOk="0" h="17213" w="17513">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8448230" y="3344758"/>
                <a:ext cx="349369" cy="349369"/>
              </a:xfrm>
              <a:custGeom>
                <a:rect b="b" l="l" r="r" t="t"/>
                <a:pathLst>
                  <a:path extrusionOk="0" h="15512" w="15512">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2" name="Google Shape;2472;p55"/>
            <p:cNvSpPr/>
            <p:nvPr/>
          </p:nvSpPr>
          <p:spPr>
            <a:xfrm flipH="1">
              <a:off x="8524130" y="4024811"/>
              <a:ext cx="67658" cy="67635"/>
            </a:xfrm>
            <a:custGeom>
              <a:rect b="b" l="l" r="r" t="t"/>
              <a:pathLst>
                <a:path extrusionOk="0" h="3003" w="3004">
                  <a:moveTo>
                    <a:pt x="1502" y="0"/>
                  </a:moveTo>
                  <a:cubicBezTo>
                    <a:pt x="668" y="0"/>
                    <a:pt x="1" y="667"/>
                    <a:pt x="1" y="1501"/>
                  </a:cubicBezTo>
                  <a:cubicBezTo>
                    <a:pt x="1" y="2335"/>
                    <a:pt x="668" y="3002"/>
                    <a:pt x="1502" y="3002"/>
                  </a:cubicBezTo>
                  <a:cubicBezTo>
                    <a:pt x="2336" y="3002"/>
                    <a:pt x="3003" y="2335"/>
                    <a:pt x="3003" y="1501"/>
                  </a:cubicBezTo>
                  <a:cubicBezTo>
                    <a:pt x="2970" y="667"/>
                    <a:pt x="2303" y="0"/>
                    <a:pt x="1502" y="0"/>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8550436" y="3752018"/>
              <a:ext cx="137500" cy="150946"/>
            </a:xfrm>
            <a:custGeom>
              <a:rect b="b" l="l" r="r" t="t"/>
              <a:pathLst>
                <a:path extrusionOk="0" h="6702" w="6105">
                  <a:moveTo>
                    <a:pt x="751" y="1"/>
                  </a:moveTo>
                  <a:cubicBezTo>
                    <a:pt x="369" y="1"/>
                    <a:pt x="0" y="330"/>
                    <a:pt x="0" y="738"/>
                  </a:cubicBezTo>
                  <a:lnTo>
                    <a:pt x="0" y="5975"/>
                  </a:lnTo>
                  <a:cubicBezTo>
                    <a:pt x="0" y="6406"/>
                    <a:pt x="347" y="6702"/>
                    <a:pt x="733" y="6702"/>
                  </a:cubicBezTo>
                  <a:cubicBezTo>
                    <a:pt x="855" y="6702"/>
                    <a:pt x="981" y="6672"/>
                    <a:pt x="1101" y="6608"/>
                  </a:cubicBezTo>
                  <a:lnTo>
                    <a:pt x="5638" y="3973"/>
                  </a:lnTo>
                  <a:cubicBezTo>
                    <a:pt x="6105" y="3706"/>
                    <a:pt x="6105" y="3039"/>
                    <a:pt x="5638" y="2739"/>
                  </a:cubicBezTo>
                  <a:lnTo>
                    <a:pt x="1101" y="104"/>
                  </a:lnTo>
                  <a:cubicBezTo>
                    <a:pt x="990" y="33"/>
                    <a:pt x="870" y="1"/>
                    <a:pt x="751" y="1"/>
                  </a:cubicBezTo>
                  <a:close/>
                </a:path>
              </a:pathLst>
            </a:custGeom>
            <a:solidFill>
              <a:srgbClr val="EDD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flipH="1">
              <a:off x="8731271" y="4393068"/>
              <a:ext cx="100698" cy="87995"/>
            </a:xfrm>
            <a:custGeom>
              <a:rect b="b" l="l" r="r" t="t"/>
              <a:pathLst>
                <a:path extrusionOk="0" h="3907" w="4471">
                  <a:moveTo>
                    <a:pt x="2233" y="1"/>
                  </a:moveTo>
                  <a:cubicBezTo>
                    <a:pt x="1487" y="1"/>
                    <a:pt x="787" y="424"/>
                    <a:pt x="468" y="1136"/>
                  </a:cubicBezTo>
                  <a:cubicBezTo>
                    <a:pt x="1" y="2137"/>
                    <a:pt x="468" y="3271"/>
                    <a:pt x="1402" y="3738"/>
                  </a:cubicBezTo>
                  <a:cubicBezTo>
                    <a:pt x="1665" y="3852"/>
                    <a:pt x="1938" y="3906"/>
                    <a:pt x="2205" y="3906"/>
                  </a:cubicBezTo>
                  <a:cubicBezTo>
                    <a:pt x="2953" y="3906"/>
                    <a:pt x="3660" y="3483"/>
                    <a:pt x="4004" y="2771"/>
                  </a:cubicBezTo>
                  <a:cubicBezTo>
                    <a:pt x="4471" y="1770"/>
                    <a:pt x="4037" y="636"/>
                    <a:pt x="3036" y="169"/>
                  </a:cubicBezTo>
                  <a:cubicBezTo>
                    <a:pt x="2773" y="55"/>
                    <a:pt x="2500" y="1"/>
                    <a:pt x="2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flipH="1">
              <a:off x="8517150" y="4873653"/>
              <a:ext cx="24820" cy="33649"/>
            </a:xfrm>
            <a:custGeom>
              <a:rect b="b" l="l" r="r" t="t"/>
              <a:pathLst>
                <a:path extrusionOk="0" h="1494" w="1102">
                  <a:moveTo>
                    <a:pt x="233" y="0"/>
                  </a:moveTo>
                  <a:cubicBezTo>
                    <a:pt x="201" y="0"/>
                    <a:pt x="167" y="4"/>
                    <a:pt x="134" y="13"/>
                  </a:cubicBezTo>
                  <a:cubicBezTo>
                    <a:pt x="67" y="113"/>
                    <a:pt x="1" y="146"/>
                    <a:pt x="1" y="179"/>
                  </a:cubicBezTo>
                  <a:cubicBezTo>
                    <a:pt x="1" y="246"/>
                    <a:pt x="1" y="280"/>
                    <a:pt x="67" y="313"/>
                  </a:cubicBezTo>
                  <a:lnTo>
                    <a:pt x="668" y="1414"/>
                  </a:lnTo>
                  <a:cubicBezTo>
                    <a:pt x="692" y="1463"/>
                    <a:pt x="770" y="1494"/>
                    <a:pt x="863" y="1494"/>
                  </a:cubicBezTo>
                  <a:cubicBezTo>
                    <a:pt x="896" y="1494"/>
                    <a:pt x="932" y="1489"/>
                    <a:pt x="968" y="1480"/>
                  </a:cubicBezTo>
                  <a:cubicBezTo>
                    <a:pt x="1068" y="1447"/>
                    <a:pt x="1101" y="1314"/>
                    <a:pt x="1068" y="1180"/>
                  </a:cubicBezTo>
                  <a:lnTo>
                    <a:pt x="434" y="113"/>
                  </a:lnTo>
                  <a:cubicBezTo>
                    <a:pt x="409" y="38"/>
                    <a:pt x="328" y="0"/>
                    <a:pt x="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flipH="1">
              <a:off x="8559222" y="4571627"/>
              <a:ext cx="151036" cy="261621"/>
            </a:xfrm>
            <a:custGeom>
              <a:rect b="b" l="l" r="r" t="t"/>
              <a:pathLst>
                <a:path extrusionOk="0" h="11616" w="6706">
                  <a:moveTo>
                    <a:pt x="225" y="0"/>
                  </a:moveTo>
                  <a:cubicBezTo>
                    <a:pt x="192" y="0"/>
                    <a:pt x="161" y="4"/>
                    <a:pt x="134" y="13"/>
                  </a:cubicBezTo>
                  <a:cubicBezTo>
                    <a:pt x="67" y="46"/>
                    <a:pt x="67" y="80"/>
                    <a:pt x="1" y="180"/>
                  </a:cubicBezTo>
                  <a:cubicBezTo>
                    <a:pt x="1" y="213"/>
                    <a:pt x="1" y="247"/>
                    <a:pt x="67" y="313"/>
                  </a:cubicBezTo>
                  <a:lnTo>
                    <a:pt x="1302" y="2548"/>
                  </a:lnTo>
                  <a:cubicBezTo>
                    <a:pt x="1352" y="2623"/>
                    <a:pt x="1439" y="2661"/>
                    <a:pt x="1522" y="2661"/>
                  </a:cubicBezTo>
                  <a:cubicBezTo>
                    <a:pt x="1550" y="2661"/>
                    <a:pt x="1577" y="2657"/>
                    <a:pt x="1602" y="2648"/>
                  </a:cubicBezTo>
                  <a:cubicBezTo>
                    <a:pt x="1702" y="2582"/>
                    <a:pt x="1735" y="2415"/>
                    <a:pt x="1702" y="2348"/>
                  </a:cubicBezTo>
                  <a:lnTo>
                    <a:pt x="434" y="80"/>
                  </a:lnTo>
                  <a:cubicBezTo>
                    <a:pt x="410" y="31"/>
                    <a:pt x="314" y="0"/>
                    <a:pt x="225" y="0"/>
                  </a:cubicBezTo>
                  <a:close/>
                  <a:moveTo>
                    <a:pt x="2703" y="4489"/>
                  </a:moveTo>
                  <a:cubicBezTo>
                    <a:pt x="2667" y="4489"/>
                    <a:pt x="2632" y="4497"/>
                    <a:pt x="2602" y="4516"/>
                  </a:cubicBezTo>
                  <a:cubicBezTo>
                    <a:pt x="2569" y="4516"/>
                    <a:pt x="2536" y="4583"/>
                    <a:pt x="2469" y="4683"/>
                  </a:cubicBezTo>
                  <a:cubicBezTo>
                    <a:pt x="2469" y="4716"/>
                    <a:pt x="2469" y="4750"/>
                    <a:pt x="2536" y="4817"/>
                  </a:cubicBezTo>
                  <a:lnTo>
                    <a:pt x="3770" y="7051"/>
                  </a:lnTo>
                  <a:cubicBezTo>
                    <a:pt x="3794" y="7099"/>
                    <a:pt x="3884" y="7146"/>
                    <a:pt x="3970" y="7146"/>
                  </a:cubicBezTo>
                  <a:cubicBezTo>
                    <a:pt x="4006" y="7146"/>
                    <a:pt x="4041" y="7138"/>
                    <a:pt x="4070" y="7118"/>
                  </a:cubicBezTo>
                  <a:cubicBezTo>
                    <a:pt x="4137" y="7085"/>
                    <a:pt x="4204" y="6918"/>
                    <a:pt x="4137" y="6851"/>
                  </a:cubicBezTo>
                  <a:lnTo>
                    <a:pt x="2903" y="4583"/>
                  </a:lnTo>
                  <a:cubicBezTo>
                    <a:pt x="2879" y="4536"/>
                    <a:pt x="2789" y="4489"/>
                    <a:pt x="2703" y="4489"/>
                  </a:cubicBezTo>
                  <a:close/>
                  <a:moveTo>
                    <a:pt x="5204" y="8959"/>
                  </a:moveTo>
                  <a:cubicBezTo>
                    <a:pt x="5169" y="8959"/>
                    <a:pt x="5134" y="8967"/>
                    <a:pt x="5104" y="8986"/>
                  </a:cubicBezTo>
                  <a:cubicBezTo>
                    <a:pt x="5071" y="9020"/>
                    <a:pt x="5038" y="9053"/>
                    <a:pt x="4971" y="9153"/>
                  </a:cubicBezTo>
                  <a:cubicBezTo>
                    <a:pt x="4971" y="9186"/>
                    <a:pt x="4971" y="9220"/>
                    <a:pt x="5038" y="9253"/>
                  </a:cubicBezTo>
                  <a:lnTo>
                    <a:pt x="6272" y="11521"/>
                  </a:lnTo>
                  <a:cubicBezTo>
                    <a:pt x="6295" y="11569"/>
                    <a:pt x="6386" y="11616"/>
                    <a:pt x="6472" y="11616"/>
                  </a:cubicBezTo>
                  <a:cubicBezTo>
                    <a:pt x="6508" y="11616"/>
                    <a:pt x="6543" y="11608"/>
                    <a:pt x="6572" y="11588"/>
                  </a:cubicBezTo>
                  <a:cubicBezTo>
                    <a:pt x="6639" y="11555"/>
                    <a:pt x="6705" y="11388"/>
                    <a:pt x="6639" y="11321"/>
                  </a:cubicBezTo>
                  <a:lnTo>
                    <a:pt x="5404" y="9053"/>
                  </a:lnTo>
                  <a:cubicBezTo>
                    <a:pt x="5381" y="9006"/>
                    <a:pt x="5291" y="8959"/>
                    <a:pt x="5204" y="89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flipH="1">
              <a:off x="8726767" y="4495411"/>
              <a:ext cx="24054" cy="33581"/>
            </a:xfrm>
            <a:custGeom>
              <a:rect b="b" l="l" r="r" t="t"/>
              <a:pathLst>
                <a:path extrusionOk="0" h="1491" w="1068">
                  <a:moveTo>
                    <a:pt x="215" y="0"/>
                  </a:moveTo>
                  <a:cubicBezTo>
                    <a:pt x="179" y="0"/>
                    <a:pt x="139" y="8"/>
                    <a:pt x="100" y="28"/>
                  </a:cubicBezTo>
                  <a:cubicBezTo>
                    <a:pt x="34" y="61"/>
                    <a:pt x="0" y="128"/>
                    <a:pt x="0" y="195"/>
                  </a:cubicBezTo>
                  <a:cubicBezTo>
                    <a:pt x="0" y="228"/>
                    <a:pt x="0" y="262"/>
                    <a:pt x="34" y="295"/>
                  </a:cubicBezTo>
                  <a:lnTo>
                    <a:pt x="667" y="1396"/>
                  </a:lnTo>
                  <a:cubicBezTo>
                    <a:pt x="691" y="1443"/>
                    <a:pt x="765" y="1490"/>
                    <a:pt x="841" y="1490"/>
                  </a:cubicBezTo>
                  <a:cubicBezTo>
                    <a:pt x="873" y="1490"/>
                    <a:pt x="905" y="1482"/>
                    <a:pt x="934" y="1462"/>
                  </a:cubicBezTo>
                  <a:cubicBezTo>
                    <a:pt x="1034" y="1429"/>
                    <a:pt x="1068" y="1296"/>
                    <a:pt x="1034" y="1196"/>
                  </a:cubicBezTo>
                  <a:lnTo>
                    <a:pt x="401" y="95"/>
                  </a:lnTo>
                  <a:cubicBezTo>
                    <a:pt x="377" y="48"/>
                    <a:pt x="303"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flipH="1">
              <a:off x="8429244" y="4921356"/>
              <a:ext cx="108964" cy="95248"/>
            </a:xfrm>
            <a:custGeom>
              <a:rect b="b" l="l" r="r" t="t"/>
              <a:pathLst>
                <a:path extrusionOk="0" h="4229" w="4838">
                  <a:moveTo>
                    <a:pt x="2445" y="1"/>
                  </a:moveTo>
                  <a:cubicBezTo>
                    <a:pt x="1647" y="1"/>
                    <a:pt x="868" y="472"/>
                    <a:pt x="501" y="1230"/>
                  </a:cubicBezTo>
                  <a:cubicBezTo>
                    <a:pt x="0" y="2298"/>
                    <a:pt x="501" y="3532"/>
                    <a:pt x="1568" y="4032"/>
                  </a:cubicBezTo>
                  <a:cubicBezTo>
                    <a:pt x="1844" y="4166"/>
                    <a:pt x="2134" y="4228"/>
                    <a:pt x="2420" y="4228"/>
                  </a:cubicBezTo>
                  <a:cubicBezTo>
                    <a:pt x="3208" y="4228"/>
                    <a:pt x="3970" y="3757"/>
                    <a:pt x="4337" y="2998"/>
                  </a:cubicBezTo>
                  <a:cubicBezTo>
                    <a:pt x="4837" y="1964"/>
                    <a:pt x="4337" y="697"/>
                    <a:pt x="3303" y="196"/>
                  </a:cubicBezTo>
                  <a:cubicBezTo>
                    <a:pt x="3027" y="63"/>
                    <a:pt x="2735" y="1"/>
                    <a:pt x="2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flipH="1">
              <a:off x="5928135" y="2721842"/>
              <a:ext cx="62365" cy="62387"/>
            </a:xfrm>
            <a:custGeom>
              <a:rect b="b" l="l" r="r" t="t"/>
              <a:pathLst>
                <a:path extrusionOk="0" h="2770" w="2769">
                  <a:moveTo>
                    <a:pt x="1368" y="1"/>
                  </a:moveTo>
                  <a:cubicBezTo>
                    <a:pt x="634" y="1"/>
                    <a:pt x="0" y="635"/>
                    <a:pt x="0" y="1369"/>
                  </a:cubicBezTo>
                  <a:cubicBezTo>
                    <a:pt x="0" y="2136"/>
                    <a:pt x="634" y="2770"/>
                    <a:pt x="1368" y="2770"/>
                  </a:cubicBezTo>
                  <a:cubicBezTo>
                    <a:pt x="2135" y="2770"/>
                    <a:pt x="2769" y="2136"/>
                    <a:pt x="2769" y="1369"/>
                  </a:cubicBezTo>
                  <a:cubicBezTo>
                    <a:pt x="2769" y="635"/>
                    <a:pt x="2135" y="1"/>
                    <a:pt x="1368" y="1"/>
                  </a:cubicBezTo>
                  <a:close/>
                </a:path>
              </a:pathLst>
            </a:custGeom>
            <a:solidFill>
              <a:srgbClr val="C2F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flipH="1">
              <a:off x="5813180" y="2721842"/>
              <a:ext cx="61622" cy="61644"/>
            </a:xfrm>
            <a:custGeom>
              <a:rect b="b" l="l" r="r" t="t"/>
              <a:pathLst>
                <a:path extrusionOk="0" h="2737" w="2736">
                  <a:moveTo>
                    <a:pt x="1368" y="1"/>
                  </a:moveTo>
                  <a:cubicBezTo>
                    <a:pt x="601" y="1"/>
                    <a:pt x="0" y="601"/>
                    <a:pt x="0" y="1369"/>
                  </a:cubicBezTo>
                  <a:cubicBezTo>
                    <a:pt x="0" y="2136"/>
                    <a:pt x="601" y="2736"/>
                    <a:pt x="1368" y="2736"/>
                  </a:cubicBezTo>
                  <a:cubicBezTo>
                    <a:pt x="2135" y="2736"/>
                    <a:pt x="2736" y="2136"/>
                    <a:pt x="2736" y="1369"/>
                  </a:cubicBezTo>
                  <a:cubicBezTo>
                    <a:pt x="2736" y="601"/>
                    <a:pt x="2135" y="1"/>
                    <a:pt x="1368" y="1"/>
                  </a:cubicBezTo>
                  <a:close/>
                </a:path>
              </a:pathLst>
            </a:custGeom>
            <a:solidFill>
              <a:srgbClr val="C2F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flipH="1">
              <a:off x="5697482" y="2721842"/>
              <a:ext cx="61622" cy="61644"/>
            </a:xfrm>
            <a:custGeom>
              <a:rect b="b" l="l" r="r" t="t"/>
              <a:pathLst>
                <a:path extrusionOk="0" h="2737" w="2736">
                  <a:moveTo>
                    <a:pt x="1368" y="1"/>
                  </a:moveTo>
                  <a:cubicBezTo>
                    <a:pt x="601" y="1"/>
                    <a:pt x="0" y="601"/>
                    <a:pt x="0" y="1369"/>
                  </a:cubicBezTo>
                  <a:cubicBezTo>
                    <a:pt x="0" y="2136"/>
                    <a:pt x="601" y="2736"/>
                    <a:pt x="1368" y="2736"/>
                  </a:cubicBezTo>
                  <a:cubicBezTo>
                    <a:pt x="2135" y="2736"/>
                    <a:pt x="2736" y="2136"/>
                    <a:pt x="2736" y="1369"/>
                  </a:cubicBezTo>
                  <a:cubicBezTo>
                    <a:pt x="2736" y="601"/>
                    <a:pt x="2135" y="1"/>
                    <a:pt x="1368" y="1"/>
                  </a:cubicBezTo>
                  <a:close/>
                </a:path>
              </a:pathLst>
            </a:custGeom>
            <a:solidFill>
              <a:srgbClr val="C2F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5" name="Shape 2485"/>
        <p:cNvGrpSpPr/>
        <p:nvPr/>
      </p:nvGrpSpPr>
      <p:grpSpPr>
        <a:xfrm>
          <a:off x="0" y="0"/>
          <a:ext cx="0" cy="0"/>
          <a:chOff x="0" y="0"/>
          <a:chExt cx="0" cy="0"/>
        </a:xfrm>
      </p:grpSpPr>
      <p:grpSp>
        <p:nvGrpSpPr>
          <p:cNvPr id="2486" name="Google Shape;2486;p56"/>
          <p:cNvGrpSpPr/>
          <p:nvPr/>
        </p:nvGrpSpPr>
        <p:grpSpPr>
          <a:xfrm>
            <a:off x="863443" y="1650442"/>
            <a:ext cx="1131593" cy="1082850"/>
            <a:chOff x="1317586" y="1856572"/>
            <a:chExt cx="749797" cy="717499"/>
          </a:xfrm>
        </p:grpSpPr>
        <p:sp>
          <p:nvSpPr>
            <p:cNvPr id="2487" name="Google Shape;2487;p56"/>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56"/>
          <p:cNvGrpSpPr/>
          <p:nvPr/>
        </p:nvGrpSpPr>
        <p:grpSpPr>
          <a:xfrm>
            <a:off x="2435705" y="1650442"/>
            <a:ext cx="1131593" cy="1082850"/>
            <a:chOff x="1317586" y="1856572"/>
            <a:chExt cx="749797" cy="717499"/>
          </a:xfrm>
        </p:grpSpPr>
        <p:sp>
          <p:nvSpPr>
            <p:cNvPr id="2490" name="Google Shape;2490;p56"/>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 name="Google Shape;2492;p56"/>
          <p:cNvGrpSpPr/>
          <p:nvPr/>
        </p:nvGrpSpPr>
        <p:grpSpPr>
          <a:xfrm>
            <a:off x="4006218" y="1650442"/>
            <a:ext cx="1131593" cy="1082850"/>
            <a:chOff x="1317586" y="1856572"/>
            <a:chExt cx="749797" cy="717499"/>
          </a:xfrm>
        </p:grpSpPr>
        <p:sp>
          <p:nvSpPr>
            <p:cNvPr id="2493" name="Google Shape;2493;p56"/>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5" name="Google Shape;2495;p56"/>
          <p:cNvGrpSpPr/>
          <p:nvPr/>
        </p:nvGrpSpPr>
        <p:grpSpPr>
          <a:xfrm>
            <a:off x="5576743" y="1650442"/>
            <a:ext cx="1131593" cy="1082850"/>
            <a:chOff x="1317586" y="1856572"/>
            <a:chExt cx="749797" cy="717499"/>
          </a:xfrm>
        </p:grpSpPr>
        <p:sp>
          <p:nvSpPr>
            <p:cNvPr id="2496" name="Google Shape;2496;p56"/>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8" name="Google Shape;2498;p56"/>
          <p:cNvGrpSpPr/>
          <p:nvPr/>
        </p:nvGrpSpPr>
        <p:grpSpPr>
          <a:xfrm>
            <a:off x="7147243" y="1650442"/>
            <a:ext cx="1131593" cy="1082850"/>
            <a:chOff x="1317586" y="1856572"/>
            <a:chExt cx="749797" cy="717499"/>
          </a:xfrm>
        </p:grpSpPr>
        <p:sp>
          <p:nvSpPr>
            <p:cNvPr id="2499" name="Google Shape;2499;p56"/>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1" name="Google Shape;2501;p56"/>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a:t>
            </a:r>
            <a:r>
              <a:rPr lang="en"/>
              <a:t>imeline</a:t>
            </a:r>
            <a:endParaRPr/>
          </a:p>
        </p:txBody>
      </p:sp>
      <p:sp>
        <p:nvSpPr>
          <p:cNvPr id="2502" name="Google Shape;2502;p56"/>
          <p:cNvSpPr txBox="1"/>
          <p:nvPr/>
        </p:nvSpPr>
        <p:spPr>
          <a:xfrm>
            <a:off x="2290487" y="3766725"/>
            <a:ext cx="1422000" cy="45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chivo"/>
                <a:ea typeface="Archivo"/>
                <a:cs typeface="Archivo"/>
                <a:sym typeface="Archivo"/>
              </a:rPr>
              <a:t>Mars is a very cold place</a:t>
            </a:r>
            <a:endParaRPr>
              <a:solidFill>
                <a:schemeClr val="dk1"/>
              </a:solidFill>
              <a:latin typeface="Archivo"/>
              <a:ea typeface="Archivo"/>
              <a:cs typeface="Archivo"/>
              <a:sym typeface="Archivo"/>
            </a:endParaRPr>
          </a:p>
        </p:txBody>
      </p:sp>
      <p:sp>
        <p:nvSpPr>
          <p:cNvPr id="2503" name="Google Shape;2503;p56"/>
          <p:cNvSpPr txBox="1"/>
          <p:nvPr/>
        </p:nvSpPr>
        <p:spPr>
          <a:xfrm>
            <a:off x="720000" y="3239025"/>
            <a:ext cx="14220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Day 1</a:t>
            </a:r>
            <a:endParaRPr b="1" sz="2000">
              <a:solidFill>
                <a:schemeClr val="accent1"/>
              </a:solidFill>
              <a:latin typeface="Orbitron"/>
              <a:ea typeface="Orbitron"/>
              <a:cs typeface="Orbitron"/>
              <a:sym typeface="Orbitron"/>
            </a:endParaRPr>
          </a:p>
        </p:txBody>
      </p:sp>
      <p:sp>
        <p:nvSpPr>
          <p:cNvPr id="2504" name="Google Shape;2504;p56"/>
          <p:cNvSpPr txBox="1"/>
          <p:nvPr/>
        </p:nvSpPr>
        <p:spPr>
          <a:xfrm>
            <a:off x="720000" y="3766725"/>
            <a:ext cx="1422000" cy="45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chivo"/>
                <a:ea typeface="Archivo"/>
                <a:cs typeface="Archivo"/>
                <a:sym typeface="Archivo"/>
              </a:rPr>
              <a:t>Venus has high temperatures</a:t>
            </a:r>
            <a:endParaRPr>
              <a:solidFill>
                <a:schemeClr val="dk1"/>
              </a:solidFill>
              <a:latin typeface="Archivo"/>
              <a:ea typeface="Archivo"/>
              <a:cs typeface="Archivo"/>
              <a:sym typeface="Archivo"/>
            </a:endParaRPr>
          </a:p>
        </p:txBody>
      </p:sp>
      <p:sp>
        <p:nvSpPr>
          <p:cNvPr id="2505" name="Google Shape;2505;p56"/>
          <p:cNvSpPr txBox="1"/>
          <p:nvPr/>
        </p:nvSpPr>
        <p:spPr>
          <a:xfrm>
            <a:off x="3860988" y="3239025"/>
            <a:ext cx="14220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Day 3</a:t>
            </a:r>
            <a:endParaRPr b="1" sz="2000">
              <a:solidFill>
                <a:schemeClr val="accent1"/>
              </a:solidFill>
              <a:latin typeface="Orbitron"/>
              <a:ea typeface="Orbitron"/>
              <a:cs typeface="Orbitron"/>
              <a:sym typeface="Orbitron"/>
            </a:endParaRPr>
          </a:p>
        </p:txBody>
      </p:sp>
      <p:sp>
        <p:nvSpPr>
          <p:cNvPr id="2506" name="Google Shape;2506;p56"/>
          <p:cNvSpPr txBox="1"/>
          <p:nvPr/>
        </p:nvSpPr>
        <p:spPr>
          <a:xfrm>
            <a:off x="3860988" y="3766725"/>
            <a:ext cx="1422000" cy="45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chivo"/>
                <a:ea typeface="Archivo"/>
                <a:cs typeface="Archivo"/>
                <a:sym typeface="Archivo"/>
              </a:rPr>
              <a:t>Jupiter </a:t>
            </a:r>
            <a:r>
              <a:rPr lang="en">
                <a:solidFill>
                  <a:schemeClr val="dk1"/>
                </a:solidFill>
                <a:latin typeface="Archivo"/>
                <a:ea typeface="Archivo"/>
                <a:cs typeface="Archivo"/>
                <a:sym typeface="Archivo"/>
              </a:rPr>
              <a:t>is the</a:t>
            </a:r>
            <a:r>
              <a:rPr lang="en">
                <a:solidFill>
                  <a:schemeClr val="dk1"/>
                </a:solidFill>
                <a:latin typeface="Archivo"/>
                <a:ea typeface="Archivo"/>
                <a:cs typeface="Archivo"/>
                <a:sym typeface="Archivo"/>
              </a:rPr>
              <a:t> biggest planet</a:t>
            </a:r>
            <a:endParaRPr>
              <a:solidFill>
                <a:schemeClr val="dk1"/>
              </a:solidFill>
              <a:latin typeface="Archivo"/>
              <a:ea typeface="Archivo"/>
              <a:cs typeface="Archivo"/>
              <a:sym typeface="Archivo"/>
            </a:endParaRPr>
          </a:p>
        </p:txBody>
      </p:sp>
      <p:sp>
        <p:nvSpPr>
          <p:cNvPr id="2507" name="Google Shape;2507;p56"/>
          <p:cNvSpPr txBox="1"/>
          <p:nvPr/>
        </p:nvSpPr>
        <p:spPr>
          <a:xfrm>
            <a:off x="2290487" y="3239025"/>
            <a:ext cx="14220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Day 2</a:t>
            </a:r>
            <a:endParaRPr b="1" sz="2000">
              <a:solidFill>
                <a:schemeClr val="accent1"/>
              </a:solidFill>
              <a:latin typeface="Orbitron"/>
              <a:ea typeface="Orbitron"/>
              <a:cs typeface="Orbitron"/>
              <a:sym typeface="Orbitron"/>
            </a:endParaRPr>
          </a:p>
        </p:txBody>
      </p:sp>
      <p:sp>
        <p:nvSpPr>
          <p:cNvPr id="2508" name="Google Shape;2508;p56"/>
          <p:cNvSpPr txBox="1"/>
          <p:nvPr/>
        </p:nvSpPr>
        <p:spPr>
          <a:xfrm>
            <a:off x="5431522" y="3239025"/>
            <a:ext cx="14220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Day 4</a:t>
            </a:r>
            <a:endParaRPr b="1" sz="2000">
              <a:solidFill>
                <a:schemeClr val="accent1"/>
              </a:solidFill>
              <a:latin typeface="Orbitron"/>
              <a:ea typeface="Orbitron"/>
              <a:cs typeface="Orbitron"/>
              <a:sym typeface="Orbitron"/>
            </a:endParaRPr>
          </a:p>
        </p:txBody>
      </p:sp>
      <p:sp>
        <p:nvSpPr>
          <p:cNvPr id="2509" name="Google Shape;2509;p56"/>
          <p:cNvSpPr txBox="1"/>
          <p:nvPr/>
        </p:nvSpPr>
        <p:spPr>
          <a:xfrm>
            <a:off x="5431522" y="3766725"/>
            <a:ext cx="1422000" cy="45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chivo"/>
                <a:ea typeface="Archivo"/>
                <a:cs typeface="Archivo"/>
                <a:sym typeface="Archivo"/>
              </a:rPr>
              <a:t>Mercury is the smallest planet</a:t>
            </a:r>
            <a:endParaRPr>
              <a:solidFill>
                <a:schemeClr val="dk1"/>
              </a:solidFill>
              <a:latin typeface="Archivo"/>
              <a:ea typeface="Archivo"/>
              <a:cs typeface="Archivo"/>
              <a:sym typeface="Archivo"/>
            </a:endParaRPr>
          </a:p>
        </p:txBody>
      </p:sp>
      <p:sp>
        <p:nvSpPr>
          <p:cNvPr id="2510" name="Google Shape;2510;p56"/>
          <p:cNvSpPr txBox="1"/>
          <p:nvPr/>
        </p:nvSpPr>
        <p:spPr>
          <a:xfrm>
            <a:off x="7002076" y="3239025"/>
            <a:ext cx="14220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Orbitron"/>
                <a:ea typeface="Orbitron"/>
                <a:cs typeface="Orbitron"/>
                <a:sym typeface="Orbitron"/>
              </a:rPr>
              <a:t>Day 5</a:t>
            </a:r>
            <a:endParaRPr b="1" sz="2000">
              <a:solidFill>
                <a:schemeClr val="accent1"/>
              </a:solidFill>
              <a:latin typeface="Orbitron"/>
              <a:ea typeface="Orbitron"/>
              <a:cs typeface="Orbitron"/>
              <a:sym typeface="Orbitron"/>
            </a:endParaRPr>
          </a:p>
        </p:txBody>
      </p:sp>
      <p:sp>
        <p:nvSpPr>
          <p:cNvPr id="2511" name="Google Shape;2511;p56"/>
          <p:cNvSpPr txBox="1"/>
          <p:nvPr/>
        </p:nvSpPr>
        <p:spPr>
          <a:xfrm>
            <a:off x="7002076" y="3766725"/>
            <a:ext cx="1422000" cy="459600"/>
          </a:xfrm>
          <a:prstGeom prst="rect">
            <a:avLst/>
          </a:prstGeom>
          <a:noFill/>
          <a:ln>
            <a:noFill/>
          </a:ln>
        </p:spPr>
        <p:txBody>
          <a:bodyPr anchorCtr="0" anchor="ctr" bIns="91425" lIns="45700" spcFirstLastPara="1" rIns="45700" wrap="square" tIns="91425">
            <a:noAutofit/>
          </a:bodyPr>
          <a:lstStyle/>
          <a:p>
            <a:pPr indent="0" lvl="0" marL="0" rtl="0" algn="ctr">
              <a:spcBef>
                <a:spcPts val="0"/>
              </a:spcBef>
              <a:spcAft>
                <a:spcPts val="0"/>
              </a:spcAft>
              <a:buNone/>
            </a:pPr>
            <a:r>
              <a:rPr lang="en">
                <a:solidFill>
                  <a:schemeClr val="dk1"/>
                </a:solidFill>
                <a:latin typeface="Archivo"/>
                <a:ea typeface="Archivo"/>
                <a:cs typeface="Archivo"/>
                <a:sym typeface="Archivo"/>
              </a:rPr>
              <a:t>Neptune is far away from us</a:t>
            </a:r>
            <a:endParaRPr>
              <a:solidFill>
                <a:schemeClr val="dk1"/>
              </a:solidFill>
              <a:latin typeface="Archivo"/>
              <a:ea typeface="Archivo"/>
              <a:cs typeface="Archivo"/>
              <a:sym typeface="Archivo"/>
            </a:endParaRPr>
          </a:p>
        </p:txBody>
      </p:sp>
      <p:cxnSp>
        <p:nvCxnSpPr>
          <p:cNvPr id="2512" name="Google Shape;2512;p56"/>
          <p:cNvCxnSpPr>
            <a:stCxn id="2513" idx="4"/>
            <a:endCxn id="2503" idx="0"/>
          </p:cNvCxnSpPr>
          <p:nvPr/>
        </p:nvCxnSpPr>
        <p:spPr>
          <a:xfrm>
            <a:off x="1431000" y="2733225"/>
            <a:ext cx="0" cy="505800"/>
          </a:xfrm>
          <a:prstGeom prst="straightConnector1">
            <a:avLst/>
          </a:prstGeom>
          <a:noFill/>
          <a:ln cap="flat" cmpd="sng" w="19050">
            <a:solidFill>
              <a:schemeClr val="dk1"/>
            </a:solidFill>
            <a:prstDash val="solid"/>
            <a:round/>
            <a:headEnd len="med" w="med" type="none"/>
            <a:tailEnd len="med" w="med" type="oval"/>
          </a:ln>
        </p:spPr>
      </p:cxnSp>
      <p:cxnSp>
        <p:nvCxnSpPr>
          <p:cNvPr id="2514" name="Google Shape;2514;p56"/>
          <p:cNvCxnSpPr>
            <a:stCxn id="2515" idx="4"/>
            <a:endCxn id="2507" idx="0"/>
          </p:cNvCxnSpPr>
          <p:nvPr/>
        </p:nvCxnSpPr>
        <p:spPr>
          <a:xfrm>
            <a:off x="3001487" y="2733225"/>
            <a:ext cx="0" cy="505800"/>
          </a:xfrm>
          <a:prstGeom prst="straightConnector1">
            <a:avLst/>
          </a:prstGeom>
          <a:noFill/>
          <a:ln cap="flat" cmpd="sng" w="19050">
            <a:solidFill>
              <a:schemeClr val="dk1"/>
            </a:solidFill>
            <a:prstDash val="solid"/>
            <a:round/>
            <a:headEnd len="med" w="med" type="none"/>
            <a:tailEnd len="med" w="med" type="oval"/>
          </a:ln>
        </p:spPr>
      </p:cxnSp>
      <p:cxnSp>
        <p:nvCxnSpPr>
          <p:cNvPr id="2516" name="Google Shape;2516;p56"/>
          <p:cNvCxnSpPr>
            <a:stCxn id="2517" idx="4"/>
            <a:endCxn id="2505" idx="0"/>
          </p:cNvCxnSpPr>
          <p:nvPr/>
        </p:nvCxnSpPr>
        <p:spPr>
          <a:xfrm>
            <a:off x="4571988" y="2733225"/>
            <a:ext cx="0" cy="505800"/>
          </a:xfrm>
          <a:prstGeom prst="straightConnector1">
            <a:avLst/>
          </a:prstGeom>
          <a:noFill/>
          <a:ln cap="flat" cmpd="sng" w="19050">
            <a:solidFill>
              <a:schemeClr val="dk1"/>
            </a:solidFill>
            <a:prstDash val="solid"/>
            <a:round/>
            <a:headEnd len="med" w="med" type="none"/>
            <a:tailEnd len="med" w="med" type="oval"/>
          </a:ln>
        </p:spPr>
      </p:cxnSp>
      <p:cxnSp>
        <p:nvCxnSpPr>
          <p:cNvPr id="2518" name="Google Shape;2518;p56"/>
          <p:cNvCxnSpPr>
            <a:stCxn id="2519" idx="4"/>
            <a:endCxn id="2508" idx="0"/>
          </p:cNvCxnSpPr>
          <p:nvPr/>
        </p:nvCxnSpPr>
        <p:spPr>
          <a:xfrm>
            <a:off x="6142522" y="2725125"/>
            <a:ext cx="0" cy="513900"/>
          </a:xfrm>
          <a:prstGeom prst="straightConnector1">
            <a:avLst/>
          </a:prstGeom>
          <a:noFill/>
          <a:ln cap="flat" cmpd="sng" w="19050">
            <a:solidFill>
              <a:schemeClr val="dk1"/>
            </a:solidFill>
            <a:prstDash val="solid"/>
            <a:round/>
            <a:headEnd len="med" w="med" type="none"/>
            <a:tailEnd len="med" w="med" type="oval"/>
          </a:ln>
        </p:spPr>
      </p:cxnSp>
      <p:cxnSp>
        <p:nvCxnSpPr>
          <p:cNvPr id="2520" name="Google Shape;2520;p56"/>
          <p:cNvCxnSpPr>
            <a:stCxn id="2521" idx="4"/>
            <a:endCxn id="2510" idx="0"/>
          </p:cNvCxnSpPr>
          <p:nvPr/>
        </p:nvCxnSpPr>
        <p:spPr>
          <a:xfrm>
            <a:off x="7713076" y="2733225"/>
            <a:ext cx="0" cy="505800"/>
          </a:xfrm>
          <a:prstGeom prst="straightConnector1">
            <a:avLst/>
          </a:prstGeom>
          <a:noFill/>
          <a:ln cap="flat" cmpd="sng" w="19050">
            <a:solidFill>
              <a:schemeClr val="dk1"/>
            </a:solidFill>
            <a:prstDash val="solid"/>
            <a:round/>
            <a:headEnd len="med" w="med" type="none"/>
            <a:tailEnd len="med" w="med" type="oval"/>
          </a:ln>
        </p:spPr>
      </p:cxnSp>
      <p:grpSp>
        <p:nvGrpSpPr>
          <p:cNvPr id="2522" name="Google Shape;2522;p56"/>
          <p:cNvGrpSpPr/>
          <p:nvPr/>
        </p:nvGrpSpPr>
        <p:grpSpPr>
          <a:xfrm>
            <a:off x="5932744" y="1967089"/>
            <a:ext cx="419561" cy="417997"/>
            <a:chOff x="5273894" y="2734653"/>
            <a:chExt cx="419561" cy="417997"/>
          </a:xfrm>
        </p:grpSpPr>
        <p:sp>
          <p:nvSpPr>
            <p:cNvPr id="2523" name="Google Shape;2523;p56"/>
            <p:cNvSpPr/>
            <p:nvPr/>
          </p:nvSpPr>
          <p:spPr>
            <a:xfrm>
              <a:off x="5306741" y="2734653"/>
              <a:ext cx="57904" cy="53868"/>
            </a:xfrm>
            <a:custGeom>
              <a:rect b="b" l="l" r="r" t="t"/>
              <a:pathLst>
                <a:path extrusionOk="0" h="1722" w="1851">
                  <a:moveTo>
                    <a:pt x="927" y="1"/>
                  </a:moveTo>
                  <a:cubicBezTo>
                    <a:pt x="881" y="1"/>
                    <a:pt x="835" y="4"/>
                    <a:pt x="788" y="12"/>
                  </a:cubicBezTo>
                  <a:cubicBezTo>
                    <a:pt x="318" y="88"/>
                    <a:pt x="0" y="530"/>
                    <a:pt x="76" y="999"/>
                  </a:cubicBezTo>
                  <a:cubicBezTo>
                    <a:pt x="145" y="1422"/>
                    <a:pt x="510" y="1722"/>
                    <a:pt x="924" y="1722"/>
                  </a:cubicBezTo>
                  <a:cubicBezTo>
                    <a:pt x="970" y="1722"/>
                    <a:pt x="1016" y="1718"/>
                    <a:pt x="1063" y="1710"/>
                  </a:cubicBezTo>
                  <a:cubicBezTo>
                    <a:pt x="1533" y="1635"/>
                    <a:pt x="1851" y="1192"/>
                    <a:pt x="1775" y="724"/>
                  </a:cubicBezTo>
                  <a:cubicBezTo>
                    <a:pt x="1707" y="301"/>
                    <a:pt x="1341" y="1"/>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5380974" y="2840388"/>
              <a:ext cx="205589" cy="205557"/>
            </a:xfrm>
            <a:custGeom>
              <a:rect b="b" l="l" r="r" t="t"/>
              <a:pathLst>
                <a:path extrusionOk="0" h="6571" w="6572">
                  <a:moveTo>
                    <a:pt x="4026" y="1035"/>
                  </a:moveTo>
                  <a:cubicBezTo>
                    <a:pt x="4249" y="1035"/>
                    <a:pt x="4430" y="1217"/>
                    <a:pt x="4430" y="1440"/>
                  </a:cubicBezTo>
                  <a:lnTo>
                    <a:pt x="4430" y="1794"/>
                  </a:lnTo>
                  <a:cubicBezTo>
                    <a:pt x="4615" y="1817"/>
                    <a:pt x="4761" y="1966"/>
                    <a:pt x="4780" y="2153"/>
                  </a:cubicBezTo>
                  <a:lnTo>
                    <a:pt x="5135" y="2153"/>
                  </a:lnTo>
                  <a:cubicBezTo>
                    <a:pt x="5359" y="2153"/>
                    <a:pt x="5539" y="2333"/>
                    <a:pt x="5539" y="2557"/>
                  </a:cubicBezTo>
                  <a:cubicBezTo>
                    <a:pt x="5539" y="2779"/>
                    <a:pt x="5359" y="2961"/>
                    <a:pt x="5135" y="2961"/>
                  </a:cubicBezTo>
                  <a:lnTo>
                    <a:pt x="4782" y="2961"/>
                  </a:lnTo>
                  <a:lnTo>
                    <a:pt x="4782" y="3609"/>
                  </a:lnTo>
                  <a:lnTo>
                    <a:pt x="5135" y="3609"/>
                  </a:lnTo>
                  <a:cubicBezTo>
                    <a:pt x="5359" y="3609"/>
                    <a:pt x="5539" y="3791"/>
                    <a:pt x="5539" y="4013"/>
                  </a:cubicBezTo>
                  <a:cubicBezTo>
                    <a:pt x="5539" y="4236"/>
                    <a:pt x="5359" y="4418"/>
                    <a:pt x="5135" y="4418"/>
                  </a:cubicBezTo>
                  <a:lnTo>
                    <a:pt x="4780" y="4418"/>
                  </a:lnTo>
                  <a:cubicBezTo>
                    <a:pt x="4761" y="4603"/>
                    <a:pt x="4615" y="4752"/>
                    <a:pt x="4430" y="4777"/>
                  </a:cubicBezTo>
                  <a:lnTo>
                    <a:pt x="4430" y="5130"/>
                  </a:lnTo>
                  <a:cubicBezTo>
                    <a:pt x="4430" y="5353"/>
                    <a:pt x="4249" y="5535"/>
                    <a:pt x="4026" y="5535"/>
                  </a:cubicBezTo>
                  <a:cubicBezTo>
                    <a:pt x="3803" y="5535"/>
                    <a:pt x="3622" y="5353"/>
                    <a:pt x="3622" y="5130"/>
                  </a:cubicBezTo>
                  <a:lnTo>
                    <a:pt x="3622" y="4781"/>
                  </a:lnTo>
                  <a:lnTo>
                    <a:pt x="2974" y="4781"/>
                  </a:lnTo>
                  <a:lnTo>
                    <a:pt x="2974" y="5130"/>
                  </a:lnTo>
                  <a:cubicBezTo>
                    <a:pt x="2974" y="5353"/>
                    <a:pt x="2792" y="5535"/>
                    <a:pt x="2570" y="5535"/>
                  </a:cubicBezTo>
                  <a:cubicBezTo>
                    <a:pt x="2346" y="5535"/>
                    <a:pt x="2165" y="5353"/>
                    <a:pt x="2165" y="5130"/>
                  </a:cubicBezTo>
                  <a:lnTo>
                    <a:pt x="2165" y="4778"/>
                  </a:lnTo>
                  <a:cubicBezTo>
                    <a:pt x="1970" y="4762"/>
                    <a:pt x="1816" y="4609"/>
                    <a:pt x="1795" y="4418"/>
                  </a:cubicBezTo>
                  <a:lnTo>
                    <a:pt x="1442" y="4418"/>
                  </a:lnTo>
                  <a:cubicBezTo>
                    <a:pt x="1220" y="4418"/>
                    <a:pt x="1038" y="4236"/>
                    <a:pt x="1038" y="4013"/>
                  </a:cubicBezTo>
                  <a:cubicBezTo>
                    <a:pt x="1038" y="3791"/>
                    <a:pt x="1220" y="3609"/>
                    <a:pt x="1442" y="3609"/>
                  </a:cubicBezTo>
                  <a:lnTo>
                    <a:pt x="1792" y="3609"/>
                  </a:lnTo>
                  <a:lnTo>
                    <a:pt x="1792" y="2961"/>
                  </a:lnTo>
                  <a:lnTo>
                    <a:pt x="1442" y="2961"/>
                  </a:lnTo>
                  <a:cubicBezTo>
                    <a:pt x="1220" y="2961"/>
                    <a:pt x="1038" y="2779"/>
                    <a:pt x="1038" y="2557"/>
                  </a:cubicBezTo>
                  <a:cubicBezTo>
                    <a:pt x="1038" y="2333"/>
                    <a:pt x="1220" y="2153"/>
                    <a:pt x="1442" y="2153"/>
                  </a:cubicBezTo>
                  <a:lnTo>
                    <a:pt x="1795" y="2153"/>
                  </a:lnTo>
                  <a:cubicBezTo>
                    <a:pt x="1815" y="1959"/>
                    <a:pt x="1970" y="1807"/>
                    <a:pt x="2165" y="1792"/>
                  </a:cubicBezTo>
                  <a:lnTo>
                    <a:pt x="2165" y="1440"/>
                  </a:lnTo>
                  <a:cubicBezTo>
                    <a:pt x="2165" y="1217"/>
                    <a:pt x="2346" y="1035"/>
                    <a:pt x="2570" y="1035"/>
                  </a:cubicBezTo>
                  <a:cubicBezTo>
                    <a:pt x="2792" y="1035"/>
                    <a:pt x="2974" y="1217"/>
                    <a:pt x="2974" y="1440"/>
                  </a:cubicBezTo>
                  <a:lnTo>
                    <a:pt x="2974" y="1789"/>
                  </a:lnTo>
                  <a:lnTo>
                    <a:pt x="3622" y="1789"/>
                  </a:lnTo>
                  <a:lnTo>
                    <a:pt x="3622" y="1440"/>
                  </a:lnTo>
                  <a:cubicBezTo>
                    <a:pt x="3622" y="1217"/>
                    <a:pt x="3803" y="1035"/>
                    <a:pt x="4026" y="1035"/>
                  </a:cubicBezTo>
                  <a:close/>
                  <a:moveTo>
                    <a:pt x="3287" y="0"/>
                  </a:moveTo>
                  <a:cubicBezTo>
                    <a:pt x="1472" y="0"/>
                    <a:pt x="1" y="1470"/>
                    <a:pt x="1" y="3285"/>
                  </a:cubicBezTo>
                  <a:cubicBezTo>
                    <a:pt x="1" y="5100"/>
                    <a:pt x="1472" y="6571"/>
                    <a:pt x="3287" y="6571"/>
                  </a:cubicBezTo>
                  <a:cubicBezTo>
                    <a:pt x="5100" y="6571"/>
                    <a:pt x="6571" y="5100"/>
                    <a:pt x="6571" y="3285"/>
                  </a:cubicBezTo>
                  <a:cubicBezTo>
                    <a:pt x="6571" y="1470"/>
                    <a:pt x="5100" y="0"/>
                    <a:pt x="32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5462340" y="2921629"/>
              <a:ext cx="42982" cy="43045"/>
            </a:xfrm>
            <a:custGeom>
              <a:rect b="b" l="l" r="r" t="t"/>
              <a:pathLst>
                <a:path extrusionOk="0" h="1376" w="1374">
                  <a:moveTo>
                    <a:pt x="0" y="1"/>
                  </a:moveTo>
                  <a:lnTo>
                    <a:pt x="0" y="1375"/>
                  </a:lnTo>
                  <a:lnTo>
                    <a:pt x="1374" y="1375"/>
                  </a:lnTo>
                  <a:lnTo>
                    <a:pt x="1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5386261" y="2748950"/>
              <a:ext cx="41074" cy="95662"/>
            </a:xfrm>
            <a:custGeom>
              <a:rect b="b" l="l" r="r" t="t"/>
              <a:pathLst>
                <a:path extrusionOk="0" h="3058" w="1313">
                  <a:moveTo>
                    <a:pt x="0" y="1"/>
                  </a:moveTo>
                  <a:cubicBezTo>
                    <a:pt x="34" y="130"/>
                    <a:pt x="51" y="265"/>
                    <a:pt x="51" y="403"/>
                  </a:cubicBezTo>
                  <a:cubicBezTo>
                    <a:pt x="51" y="542"/>
                    <a:pt x="35" y="678"/>
                    <a:pt x="1" y="807"/>
                  </a:cubicBezTo>
                  <a:lnTo>
                    <a:pt x="505" y="807"/>
                  </a:lnTo>
                  <a:lnTo>
                    <a:pt x="505" y="3058"/>
                  </a:lnTo>
                  <a:cubicBezTo>
                    <a:pt x="752" y="2853"/>
                    <a:pt x="1023" y="2677"/>
                    <a:pt x="1312" y="2536"/>
                  </a:cubicBezTo>
                  <a:lnTo>
                    <a:pt x="1312" y="405"/>
                  </a:lnTo>
                  <a:cubicBezTo>
                    <a:pt x="1312" y="181"/>
                    <a:pt x="1131"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5602642" y="3098782"/>
              <a:ext cx="53868" cy="53868"/>
            </a:xfrm>
            <a:custGeom>
              <a:rect b="b" l="l" r="r" t="t"/>
              <a:pathLst>
                <a:path extrusionOk="0" h="1722" w="1722">
                  <a:moveTo>
                    <a:pt x="861" y="0"/>
                  </a:moveTo>
                  <a:cubicBezTo>
                    <a:pt x="387" y="0"/>
                    <a:pt x="0" y="385"/>
                    <a:pt x="0" y="861"/>
                  </a:cubicBezTo>
                  <a:cubicBezTo>
                    <a:pt x="0" y="1337"/>
                    <a:pt x="385" y="1721"/>
                    <a:pt x="861" y="1721"/>
                  </a:cubicBezTo>
                  <a:cubicBezTo>
                    <a:pt x="1337" y="1721"/>
                    <a:pt x="1721" y="1337"/>
                    <a:pt x="1721" y="861"/>
                  </a:cubicBezTo>
                  <a:cubicBezTo>
                    <a:pt x="1721" y="386"/>
                    <a:pt x="1337" y="0"/>
                    <a:pt x="8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5570265" y="2850023"/>
              <a:ext cx="123190" cy="187507"/>
            </a:xfrm>
            <a:custGeom>
              <a:rect b="b" l="l" r="r" t="t"/>
              <a:pathLst>
                <a:path extrusionOk="0" h="5994" w="3938">
                  <a:moveTo>
                    <a:pt x="42" y="0"/>
                  </a:moveTo>
                  <a:lnTo>
                    <a:pt x="42" y="0"/>
                  </a:lnTo>
                  <a:cubicBezTo>
                    <a:pt x="72" y="28"/>
                    <a:pt x="101" y="55"/>
                    <a:pt x="129" y="84"/>
                  </a:cubicBezTo>
                  <a:cubicBezTo>
                    <a:pt x="505" y="460"/>
                    <a:pt x="800" y="898"/>
                    <a:pt x="1006" y="1385"/>
                  </a:cubicBezTo>
                  <a:cubicBezTo>
                    <a:pt x="1221" y="1890"/>
                    <a:pt x="1328" y="2426"/>
                    <a:pt x="1328" y="2977"/>
                  </a:cubicBezTo>
                  <a:cubicBezTo>
                    <a:pt x="1328" y="3529"/>
                    <a:pt x="1221" y="4065"/>
                    <a:pt x="1006" y="4570"/>
                  </a:cubicBezTo>
                  <a:cubicBezTo>
                    <a:pt x="800" y="5057"/>
                    <a:pt x="505" y="5494"/>
                    <a:pt x="129" y="5870"/>
                  </a:cubicBezTo>
                  <a:cubicBezTo>
                    <a:pt x="87" y="5912"/>
                    <a:pt x="43" y="5953"/>
                    <a:pt x="0" y="5994"/>
                  </a:cubicBezTo>
                  <a:cubicBezTo>
                    <a:pt x="2223" y="5274"/>
                    <a:pt x="3429" y="3803"/>
                    <a:pt x="3840" y="3214"/>
                  </a:cubicBezTo>
                  <a:cubicBezTo>
                    <a:pt x="3937" y="3072"/>
                    <a:pt x="3936" y="2883"/>
                    <a:pt x="3837" y="2740"/>
                  </a:cubicBezTo>
                  <a:cubicBezTo>
                    <a:pt x="3429" y="2168"/>
                    <a:pt x="2233" y="735"/>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5273894" y="2847865"/>
              <a:ext cx="124442" cy="188477"/>
            </a:xfrm>
            <a:custGeom>
              <a:rect b="b" l="l" r="r" t="t"/>
              <a:pathLst>
                <a:path extrusionOk="0" h="6025" w="3978">
                  <a:moveTo>
                    <a:pt x="3978" y="0"/>
                  </a:moveTo>
                  <a:lnTo>
                    <a:pt x="3978" y="0"/>
                  </a:lnTo>
                  <a:cubicBezTo>
                    <a:pt x="1321" y="815"/>
                    <a:pt x="193" y="2662"/>
                    <a:pt x="81" y="2854"/>
                  </a:cubicBezTo>
                  <a:cubicBezTo>
                    <a:pt x="1" y="2974"/>
                    <a:pt x="3" y="3132"/>
                    <a:pt x="86" y="3251"/>
                  </a:cubicBezTo>
                  <a:cubicBezTo>
                    <a:pt x="470" y="3800"/>
                    <a:pt x="1670" y="5276"/>
                    <a:pt x="3905" y="6025"/>
                  </a:cubicBezTo>
                  <a:cubicBezTo>
                    <a:pt x="3874" y="5996"/>
                    <a:pt x="3845" y="5969"/>
                    <a:pt x="3817" y="5939"/>
                  </a:cubicBezTo>
                  <a:cubicBezTo>
                    <a:pt x="3440" y="5563"/>
                    <a:pt x="3146" y="5126"/>
                    <a:pt x="2940" y="4639"/>
                  </a:cubicBezTo>
                  <a:cubicBezTo>
                    <a:pt x="2725" y="4133"/>
                    <a:pt x="2618" y="3598"/>
                    <a:pt x="2618" y="3046"/>
                  </a:cubicBezTo>
                  <a:cubicBezTo>
                    <a:pt x="2618" y="2495"/>
                    <a:pt x="2725" y="1959"/>
                    <a:pt x="2940" y="1454"/>
                  </a:cubicBezTo>
                  <a:cubicBezTo>
                    <a:pt x="3146" y="967"/>
                    <a:pt x="3440" y="529"/>
                    <a:pt x="3817" y="153"/>
                  </a:cubicBezTo>
                  <a:cubicBezTo>
                    <a:pt x="3869" y="101"/>
                    <a:pt x="3923" y="50"/>
                    <a:pt x="39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5538012" y="3043506"/>
              <a:ext cx="41043" cy="94849"/>
            </a:xfrm>
            <a:custGeom>
              <a:rect b="b" l="l" r="r" t="t"/>
              <a:pathLst>
                <a:path extrusionOk="0" h="3032" w="1312">
                  <a:moveTo>
                    <a:pt x="806" y="1"/>
                  </a:moveTo>
                  <a:cubicBezTo>
                    <a:pt x="557" y="198"/>
                    <a:pt x="288" y="365"/>
                    <a:pt x="0" y="499"/>
                  </a:cubicBezTo>
                  <a:lnTo>
                    <a:pt x="0" y="2628"/>
                  </a:lnTo>
                  <a:cubicBezTo>
                    <a:pt x="0" y="2850"/>
                    <a:pt x="181" y="3032"/>
                    <a:pt x="403" y="3032"/>
                  </a:cubicBezTo>
                  <a:lnTo>
                    <a:pt x="1311" y="3032"/>
                  </a:lnTo>
                  <a:cubicBezTo>
                    <a:pt x="1277" y="2902"/>
                    <a:pt x="1260" y="2767"/>
                    <a:pt x="1260" y="2628"/>
                  </a:cubicBezTo>
                  <a:cubicBezTo>
                    <a:pt x="1260" y="2489"/>
                    <a:pt x="1278" y="2353"/>
                    <a:pt x="1310" y="2224"/>
                  </a:cubicBezTo>
                  <a:lnTo>
                    <a:pt x="806" y="2224"/>
                  </a:lnTo>
                  <a:lnTo>
                    <a:pt x="8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1" name="Google Shape;2531;p56"/>
          <p:cNvGrpSpPr/>
          <p:nvPr/>
        </p:nvGrpSpPr>
        <p:grpSpPr>
          <a:xfrm>
            <a:off x="2791539" y="1974847"/>
            <a:ext cx="418153" cy="402481"/>
            <a:chOff x="2018543" y="1352968"/>
            <a:chExt cx="418153" cy="402481"/>
          </a:xfrm>
        </p:grpSpPr>
        <p:sp>
          <p:nvSpPr>
            <p:cNvPr id="2532" name="Google Shape;2532;p56"/>
            <p:cNvSpPr/>
            <p:nvPr/>
          </p:nvSpPr>
          <p:spPr>
            <a:xfrm>
              <a:off x="2233454" y="1480475"/>
              <a:ext cx="36976" cy="28467"/>
            </a:xfrm>
            <a:custGeom>
              <a:rect b="b" l="l" r="r" t="t"/>
              <a:pathLst>
                <a:path extrusionOk="0" h="910" w="1182">
                  <a:moveTo>
                    <a:pt x="0" y="0"/>
                  </a:moveTo>
                  <a:lnTo>
                    <a:pt x="0" y="909"/>
                  </a:lnTo>
                  <a:lnTo>
                    <a:pt x="726" y="909"/>
                  </a:lnTo>
                  <a:cubicBezTo>
                    <a:pt x="977" y="909"/>
                    <a:pt x="1181" y="705"/>
                    <a:pt x="1181" y="454"/>
                  </a:cubicBezTo>
                  <a:cubicBezTo>
                    <a:pt x="1181" y="204"/>
                    <a:pt x="977" y="0"/>
                    <a:pt x="7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2125811" y="1501560"/>
              <a:ext cx="20083" cy="30782"/>
            </a:xfrm>
            <a:custGeom>
              <a:rect b="b" l="l" r="r" t="t"/>
              <a:pathLst>
                <a:path extrusionOk="0" h="984" w="642">
                  <a:moveTo>
                    <a:pt x="315" y="0"/>
                  </a:moveTo>
                  <a:lnTo>
                    <a:pt x="1" y="983"/>
                  </a:lnTo>
                  <a:lnTo>
                    <a:pt x="641" y="983"/>
                  </a:lnTo>
                  <a:lnTo>
                    <a:pt x="3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2018543" y="1352968"/>
              <a:ext cx="418153" cy="402481"/>
            </a:xfrm>
            <a:custGeom>
              <a:rect b="b" l="l" r="r" t="t"/>
              <a:pathLst>
                <a:path extrusionOk="0" h="12866" w="13367">
                  <a:moveTo>
                    <a:pt x="10601" y="1691"/>
                  </a:moveTo>
                  <a:cubicBezTo>
                    <a:pt x="10831" y="1691"/>
                    <a:pt x="11017" y="1877"/>
                    <a:pt x="11017" y="2107"/>
                  </a:cubicBezTo>
                  <a:lnTo>
                    <a:pt x="11017" y="2644"/>
                  </a:lnTo>
                  <a:lnTo>
                    <a:pt x="11554" y="2644"/>
                  </a:lnTo>
                  <a:cubicBezTo>
                    <a:pt x="11784" y="2644"/>
                    <a:pt x="11970" y="2830"/>
                    <a:pt x="11970" y="3060"/>
                  </a:cubicBezTo>
                  <a:cubicBezTo>
                    <a:pt x="11970" y="3289"/>
                    <a:pt x="11784" y="3475"/>
                    <a:pt x="11554" y="3475"/>
                  </a:cubicBezTo>
                  <a:lnTo>
                    <a:pt x="11017" y="3475"/>
                  </a:lnTo>
                  <a:lnTo>
                    <a:pt x="11017" y="4012"/>
                  </a:lnTo>
                  <a:cubicBezTo>
                    <a:pt x="11017" y="4242"/>
                    <a:pt x="10831" y="4427"/>
                    <a:pt x="10601" y="4427"/>
                  </a:cubicBezTo>
                  <a:cubicBezTo>
                    <a:pt x="10371" y="4427"/>
                    <a:pt x="10186" y="4242"/>
                    <a:pt x="10186" y="4012"/>
                  </a:cubicBezTo>
                  <a:lnTo>
                    <a:pt x="10186" y="3475"/>
                  </a:lnTo>
                  <a:lnTo>
                    <a:pt x="9648" y="3475"/>
                  </a:lnTo>
                  <a:cubicBezTo>
                    <a:pt x="9420" y="3475"/>
                    <a:pt x="9233" y="3289"/>
                    <a:pt x="9233" y="3060"/>
                  </a:cubicBezTo>
                  <a:cubicBezTo>
                    <a:pt x="9233" y="2830"/>
                    <a:pt x="9420" y="2644"/>
                    <a:pt x="9648" y="2644"/>
                  </a:cubicBezTo>
                  <a:lnTo>
                    <a:pt x="10186" y="2644"/>
                  </a:lnTo>
                  <a:lnTo>
                    <a:pt x="10186" y="2107"/>
                  </a:lnTo>
                  <a:cubicBezTo>
                    <a:pt x="10186" y="1877"/>
                    <a:pt x="10371" y="1691"/>
                    <a:pt x="10601" y="1691"/>
                  </a:cubicBezTo>
                  <a:close/>
                  <a:moveTo>
                    <a:pt x="7598" y="3245"/>
                  </a:moveTo>
                  <a:cubicBezTo>
                    <a:pt x="8308" y="3245"/>
                    <a:pt x="8884" y="3822"/>
                    <a:pt x="8884" y="4532"/>
                  </a:cubicBezTo>
                  <a:cubicBezTo>
                    <a:pt x="8884" y="5042"/>
                    <a:pt x="8586" y="5483"/>
                    <a:pt x="8155" y="5691"/>
                  </a:cubicBezTo>
                  <a:lnTo>
                    <a:pt x="8834" y="6944"/>
                  </a:lnTo>
                  <a:cubicBezTo>
                    <a:pt x="8941" y="7146"/>
                    <a:pt x="8867" y="7397"/>
                    <a:pt x="8666" y="7506"/>
                  </a:cubicBezTo>
                  <a:cubicBezTo>
                    <a:pt x="8602" y="7540"/>
                    <a:pt x="8534" y="7556"/>
                    <a:pt x="8468" y="7556"/>
                  </a:cubicBezTo>
                  <a:cubicBezTo>
                    <a:pt x="8320" y="7556"/>
                    <a:pt x="8178" y="7478"/>
                    <a:pt x="8102" y="7338"/>
                  </a:cubicBezTo>
                  <a:lnTo>
                    <a:pt x="7277" y="5815"/>
                  </a:lnTo>
                  <a:lnTo>
                    <a:pt x="6873" y="5815"/>
                  </a:lnTo>
                  <a:lnTo>
                    <a:pt x="6873" y="7139"/>
                  </a:lnTo>
                  <a:cubicBezTo>
                    <a:pt x="6873" y="7369"/>
                    <a:pt x="6687" y="7555"/>
                    <a:pt x="6457" y="7555"/>
                  </a:cubicBezTo>
                  <a:cubicBezTo>
                    <a:pt x="6227" y="7555"/>
                    <a:pt x="6042" y="7369"/>
                    <a:pt x="6042" y="7139"/>
                  </a:cubicBezTo>
                  <a:lnTo>
                    <a:pt x="6042" y="3661"/>
                  </a:lnTo>
                  <a:cubicBezTo>
                    <a:pt x="6042" y="3431"/>
                    <a:pt x="6227" y="3245"/>
                    <a:pt x="6457" y="3245"/>
                  </a:cubicBezTo>
                  <a:close/>
                  <a:moveTo>
                    <a:pt x="3739" y="3246"/>
                  </a:moveTo>
                  <a:cubicBezTo>
                    <a:pt x="3967" y="3246"/>
                    <a:pt x="4166" y="3391"/>
                    <a:pt x="4238" y="3609"/>
                  </a:cubicBezTo>
                  <a:lnTo>
                    <a:pt x="5043" y="6026"/>
                  </a:lnTo>
                  <a:lnTo>
                    <a:pt x="5043" y="6027"/>
                  </a:lnTo>
                  <a:lnTo>
                    <a:pt x="5370" y="7012"/>
                  </a:lnTo>
                  <a:cubicBezTo>
                    <a:pt x="5443" y="7228"/>
                    <a:pt x="5325" y="7464"/>
                    <a:pt x="5107" y="7535"/>
                  </a:cubicBezTo>
                  <a:cubicBezTo>
                    <a:pt x="5063" y="7550"/>
                    <a:pt x="5020" y="7558"/>
                    <a:pt x="4976" y="7558"/>
                  </a:cubicBezTo>
                  <a:cubicBezTo>
                    <a:pt x="4801" y="7558"/>
                    <a:pt x="4640" y="7447"/>
                    <a:pt x="4583" y="7273"/>
                  </a:cubicBezTo>
                  <a:lnTo>
                    <a:pt x="4347" y="6565"/>
                  </a:lnTo>
                  <a:lnTo>
                    <a:pt x="3164" y="6565"/>
                  </a:lnTo>
                  <a:lnTo>
                    <a:pt x="2940" y="7269"/>
                  </a:lnTo>
                  <a:cubicBezTo>
                    <a:pt x="2884" y="7445"/>
                    <a:pt x="2720" y="7559"/>
                    <a:pt x="2545" y="7559"/>
                  </a:cubicBezTo>
                  <a:cubicBezTo>
                    <a:pt x="2503" y="7559"/>
                    <a:pt x="2460" y="7552"/>
                    <a:pt x="2419" y="7538"/>
                  </a:cubicBezTo>
                  <a:cubicBezTo>
                    <a:pt x="2200" y="7468"/>
                    <a:pt x="2080" y="7235"/>
                    <a:pt x="2149" y="7016"/>
                  </a:cubicBezTo>
                  <a:lnTo>
                    <a:pt x="2465" y="6027"/>
                  </a:lnTo>
                  <a:cubicBezTo>
                    <a:pt x="2465" y="6026"/>
                    <a:pt x="2466" y="6025"/>
                    <a:pt x="2466" y="6024"/>
                  </a:cubicBezTo>
                  <a:lnTo>
                    <a:pt x="3236" y="3614"/>
                  </a:lnTo>
                  <a:cubicBezTo>
                    <a:pt x="3306" y="3395"/>
                    <a:pt x="3507" y="3248"/>
                    <a:pt x="3737" y="3246"/>
                  </a:cubicBezTo>
                  <a:close/>
                  <a:moveTo>
                    <a:pt x="686" y="1"/>
                  </a:moveTo>
                  <a:cubicBezTo>
                    <a:pt x="307" y="1"/>
                    <a:pt x="1" y="308"/>
                    <a:pt x="1" y="686"/>
                  </a:cubicBezTo>
                  <a:lnTo>
                    <a:pt x="1" y="9224"/>
                  </a:lnTo>
                  <a:cubicBezTo>
                    <a:pt x="1" y="9602"/>
                    <a:pt x="307" y="9909"/>
                    <a:pt x="686" y="9909"/>
                  </a:cubicBezTo>
                  <a:lnTo>
                    <a:pt x="2015" y="9909"/>
                  </a:lnTo>
                  <a:cubicBezTo>
                    <a:pt x="2260" y="9909"/>
                    <a:pt x="2485" y="10038"/>
                    <a:pt x="2608" y="10250"/>
                  </a:cubicBezTo>
                  <a:lnTo>
                    <a:pt x="3985" y="12623"/>
                  </a:lnTo>
                  <a:cubicBezTo>
                    <a:pt x="4079" y="12785"/>
                    <a:pt x="4242" y="12865"/>
                    <a:pt x="4405" y="12865"/>
                  </a:cubicBezTo>
                  <a:cubicBezTo>
                    <a:pt x="4573" y="12865"/>
                    <a:pt x="4741" y="12780"/>
                    <a:pt x="4832" y="12611"/>
                  </a:cubicBezTo>
                  <a:lnTo>
                    <a:pt x="6096" y="10269"/>
                  </a:lnTo>
                  <a:cubicBezTo>
                    <a:pt x="6215" y="10047"/>
                    <a:pt x="6447" y="9910"/>
                    <a:pt x="6698" y="9910"/>
                  </a:cubicBezTo>
                  <a:lnTo>
                    <a:pt x="12683" y="9910"/>
                  </a:lnTo>
                  <a:cubicBezTo>
                    <a:pt x="13061" y="9910"/>
                    <a:pt x="13367" y="9603"/>
                    <a:pt x="13367" y="9226"/>
                  </a:cubicBezTo>
                  <a:lnTo>
                    <a:pt x="13367" y="685"/>
                  </a:lnTo>
                  <a:cubicBezTo>
                    <a:pt x="13366" y="308"/>
                    <a:pt x="13059" y="1"/>
                    <a:pt x="12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5" name="Google Shape;2535;p56"/>
          <p:cNvGrpSpPr/>
          <p:nvPr/>
        </p:nvGrpSpPr>
        <p:grpSpPr>
          <a:xfrm>
            <a:off x="1263229" y="1967042"/>
            <a:ext cx="335536" cy="418091"/>
            <a:chOff x="1325198" y="1996261"/>
            <a:chExt cx="335536" cy="418091"/>
          </a:xfrm>
        </p:grpSpPr>
        <p:sp>
          <p:nvSpPr>
            <p:cNvPr id="2536" name="Google Shape;2536;p56"/>
            <p:cNvSpPr/>
            <p:nvPr/>
          </p:nvSpPr>
          <p:spPr>
            <a:xfrm>
              <a:off x="1418889" y="2114228"/>
              <a:ext cx="146340" cy="71793"/>
            </a:xfrm>
            <a:custGeom>
              <a:rect b="b" l="l" r="r" t="t"/>
              <a:pathLst>
                <a:path extrusionOk="0" h="2295" w="4678">
                  <a:moveTo>
                    <a:pt x="4474" y="1"/>
                  </a:moveTo>
                  <a:lnTo>
                    <a:pt x="205" y="2"/>
                  </a:lnTo>
                  <a:cubicBezTo>
                    <a:pt x="92" y="2"/>
                    <a:pt x="1" y="93"/>
                    <a:pt x="1" y="205"/>
                  </a:cubicBezTo>
                  <a:lnTo>
                    <a:pt x="1" y="2053"/>
                  </a:lnTo>
                  <a:cubicBezTo>
                    <a:pt x="1" y="2167"/>
                    <a:pt x="93" y="2261"/>
                    <a:pt x="207" y="2264"/>
                  </a:cubicBezTo>
                  <a:lnTo>
                    <a:pt x="1226" y="2277"/>
                  </a:lnTo>
                  <a:lnTo>
                    <a:pt x="1228" y="2277"/>
                  </a:lnTo>
                  <a:cubicBezTo>
                    <a:pt x="1334" y="2277"/>
                    <a:pt x="1423" y="2198"/>
                    <a:pt x="1436" y="2093"/>
                  </a:cubicBezTo>
                  <a:cubicBezTo>
                    <a:pt x="1490" y="1649"/>
                    <a:pt x="1870" y="1314"/>
                    <a:pt x="2318" y="1314"/>
                  </a:cubicBezTo>
                  <a:cubicBezTo>
                    <a:pt x="2765" y="1314"/>
                    <a:pt x="3144" y="1648"/>
                    <a:pt x="3198" y="2091"/>
                  </a:cubicBezTo>
                  <a:lnTo>
                    <a:pt x="3206" y="2150"/>
                  </a:lnTo>
                  <a:cubicBezTo>
                    <a:pt x="3216" y="2225"/>
                    <a:pt x="3279" y="2281"/>
                    <a:pt x="3355" y="2283"/>
                  </a:cubicBezTo>
                  <a:lnTo>
                    <a:pt x="4524" y="2294"/>
                  </a:lnTo>
                  <a:cubicBezTo>
                    <a:pt x="4525" y="2294"/>
                    <a:pt x="4526" y="2294"/>
                    <a:pt x="4526" y="2294"/>
                  </a:cubicBezTo>
                  <a:cubicBezTo>
                    <a:pt x="4579" y="2294"/>
                    <a:pt x="4614" y="2267"/>
                    <a:pt x="4632" y="2250"/>
                  </a:cubicBezTo>
                  <a:cubicBezTo>
                    <a:pt x="4648" y="2235"/>
                    <a:pt x="4673" y="2203"/>
                    <a:pt x="4675" y="2155"/>
                  </a:cubicBezTo>
                  <a:lnTo>
                    <a:pt x="4675" y="1119"/>
                  </a:lnTo>
                  <a:cubicBezTo>
                    <a:pt x="4675" y="1114"/>
                    <a:pt x="4677" y="1109"/>
                    <a:pt x="4677" y="1103"/>
                  </a:cubicBezTo>
                  <a:lnTo>
                    <a:pt x="4677" y="203"/>
                  </a:lnTo>
                  <a:cubicBezTo>
                    <a:pt x="4677" y="150"/>
                    <a:pt x="4655" y="98"/>
                    <a:pt x="4618" y="59"/>
                  </a:cubicBezTo>
                  <a:cubicBezTo>
                    <a:pt x="4580" y="21"/>
                    <a:pt x="4529" y="1"/>
                    <a:pt x="44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1444822" y="2277209"/>
              <a:ext cx="90688" cy="41199"/>
            </a:xfrm>
            <a:custGeom>
              <a:rect b="b" l="l" r="r" t="t"/>
              <a:pathLst>
                <a:path extrusionOk="0" h="1317" w="2899">
                  <a:moveTo>
                    <a:pt x="307" y="1"/>
                  </a:moveTo>
                  <a:lnTo>
                    <a:pt x="210" y="320"/>
                  </a:lnTo>
                  <a:cubicBezTo>
                    <a:pt x="164" y="474"/>
                    <a:pt x="92" y="616"/>
                    <a:pt x="1" y="740"/>
                  </a:cubicBezTo>
                  <a:cubicBezTo>
                    <a:pt x="383" y="1112"/>
                    <a:pt x="887" y="1317"/>
                    <a:pt x="1421" y="1317"/>
                  </a:cubicBezTo>
                  <a:cubicBezTo>
                    <a:pt x="1967" y="1317"/>
                    <a:pt x="2479" y="1106"/>
                    <a:pt x="2864" y="720"/>
                  </a:cubicBezTo>
                  <a:lnTo>
                    <a:pt x="2899" y="684"/>
                  </a:lnTo>
                  <a:cubicBezTo>
                    <a:pt x="2821" y="572"/>
                    <a:pt x="2758" y="448"/>
                    <a:pt x="2713" y="314"/>
                  </a:cubicBezTo>
                  <a:lnTo>
                    <a:pt x="2621" y="35"/>
                  </a:lnTo>
                  <a:cubicBezTo>
                    <a:pt x="2275" y="175"/>
                    <a:pt x="1898" y="252"/>
                    <a:pt x="1507" y="252"/>
                  </a:cubicBezTo>
                  <a:cubicBezTo>
                    <a:pt x="1502" y="252"/>
                    <a:pt x="1497" y="252"/>
                    <a:pt x="1492" y="252"/>
                  </a:cubicBezTo>
                  <a:cubicBezTo>
                    <a:pt x="1075" y="252"/>
                    <a:pt x="674" y="163"/>
                    <a:pt x="3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1464781" y="2077596"/>
              <a:ext cx="54588" cy="12200"/>
            </a:xfrm>
            <a:custGeom>
              <a:rect b="b" l="l" r="r" t="t"/>
              <a:pathLst>
                <a:path extrusionOk="0" h="390" w="1745">
                  <a:moveTo>
                    <a:pt x="872" y="1"/>
                  </a:moveTo>
                  <a:cubicBezTo>
                    <a:pt x="629" y="1"/>
                    <a:pt x="386" y="84"/>
                    <a:pt x="175" y="251"/>
                  </a:cubicBezTo>
                  <a:lnTo>
                    <a:pt x="1" y="389"/>
                  </a:lnTo>
                  <a:lnTo>
                    <a:pt x="1745" y="389"/>
                  </a:lnTo>
                  <a:lnTo>
                    <a:pt x="1570" y="251"/>
                  </a:lnTo>
                  <a:cubicBezTo>
                    <a:pt x="1358" y="84"/>
                    <a:pt x="1115" y="1"/>
                    <a:pt x="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1588628" y="2139566"/>
              <a:ext cx="32158" cy="57529"/>
            </a:xfrm>
            <a:custGeom>
              <a:rect b="b" l="l" r="r" t="t"/>
              <a:pathLst>
                <a:path extrusionOk="0" h="1839" w="1028">
                  <a:moveTo>
                    <a:pt x="34" y="0"/>
                  </a:moveTo>
                  <a:lnTo>
                    <a:pt x="34" y="1332"/>
                  </a:lnTo>
                  <a:cubicBezTo>
                    <a:pt x="34" y="1344"/>
                    <a:pt x="34" y="1356"/>
                    <a:pt x="33" y="1367"/>
                  </a:cubicBezTo>
                  <a:cubicBezTo>
                    <a:pt x="33" y="1529"/>
                    <a:pt x="22" y="1684"/>
                    <a:pt x="0" y="1838"/>
                  </a:cubicBezTo>
                  <a:lnTo>
                    <a:pt x="108" y="1838"/>
                  </a:lnTo>
                  <a:cubicBezTo>
                    <a:pt x="616" y="1838"/>
                    <a:pt x="1027" y="1427"/>
                    <a:pt x="1027" y="919"/>
                  </a:cubicBezTo>
                  <a:cubicBezTo>
                    <a:pt x="1027" y="411"/>
                    <a:pt x="616"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1423425" y="2179764"/>
              <a:ext cx="136830" cy="80865"/>
            </a:xfrm>
            <a:custGeom>
              <a:rect b="b" l="l" r="r" t="t"/>
              <a:pathLst>
                <a:path extrusionOk="0" h="2585" w="4374">
                  <a:moveTo>
                    <a:pt x="2172" y="0"/>
                  </a:moveTo>
                  <a:cubicBezTo>
                    <a:pt x="2120" y="0"/>
                    <a:pt x="2075" y="40"/>
                    <a:pt x="2068" y="93"/>
                  </a:cubicBezTo>
                  <a:cubicBezTo>
                    <a:pt x="2006" y="591"/>
                    <a:pt x="1584" y="964"/>
                    <a:pt x="1084" y="964"/>
                  </a:cubicBezTo>
                  <a:cubicBezTo>
                    <a:pt x="1079" y="964"/>
                    <a:pt x="1074" y="964"/>
                    <a:pt x="1069" y="964"/>
                  </a:cubicBezTo>
                  <a:lnTo>
                    <a:pt x="52" y="951"/>
                  </a:lnTo>
                  <a:cubicBezTo>
                    <a:pt x="35" y="951"/>
                    <a:pt x="17" y="949"/>
                    <a:pt x="0" y="948"/>
                  </a:cubicBezTo>
                  <a:lnTo>
                    <a:pt x="0" y="948"/>
                  </a:lnTo>
                  <a:cubicBezTo>
                    <a:pt x="333" y="1903"/>
                    <a:pt x="1189" y="2584"/>
                    <a:pt x="2192" y="2584"/>
                  </a:cubicBezTo>
                  <a:cubicBezTo>
                    <a:pt x="2194" y="2584"/>
                    <a:pt x="2196" y="2584"/>
                    <a:pt x="2198" y="2584"/>
                  </a:cubicBezTo>
                  <a:cubicBezTo>
                    <a:pt x="3188" y="2584"/>
                    <a:pt x="4034" y="1919"/>
                    <a:pt x="4373" y="982"/>
                  </a:cubicBezTo>
                  <a:lnTo>
                    <a:pt x="4371" y="982"/>
                  </a:lnTo>
                  <a:lnTo>
                    <a:pt x="3204" y="970"/>
                  </a:lnTo>
                  <a:cubicBezTo>
                    <a:pt x="2737" y="966"/>
                    <a:pt x="2341" y="614"/>
                    <a:pt x="2284" y="150"/>
                  </a:cubicBezTo>
                  <a:lnTo>
                    <a:pt x="2277" y="93"/>
                  </a:lnTo>
                  <a:cubicBezTo>
                    <a:pt x="2270" y="40"/>
                    <a:pt x="2225" y="0"/>
                    <a:pt x="2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1364176" y="2139566"/>
              <a:ext cx="31220" cy="57529"/>
            </a:xfrm>
            <a:custGeom>
              <a:rect b="b" l="l" r="r" t="t"/>
              <a:pathLst>
                <a:path extrusionOk="0" h="1839" w="998">
                  <a:moveTo>
                    <a:pt x="920" y="0"/>
                  </a:moveTo>
                  <a:cubicBezTo>
                    <a:pt x="412" y="0"/>
                    <a:pt x="1" y="411"/>
                    <a:pt x="1" y="919"/>
                  </a:cubicBezTo>
                  <a:cubicBezTo>
                    <a:pt x="1" y="1427"/>
                    <a:pt x="412" y="1838"/>
                    <a:pt x="920" y="1838"/>
                  </a:cubicBezTo>
                  <a:lnTo>
                    <a:pt x="998" y="1838"/>
                  </a:lnTo>
                  <a:cubicBezTo>
                    <a:pt x="976" y="1682"/>
                    <a:pt x="965" y="1520"/>
                    <a:pt x="965" y="1357"/>
                  </a:cubicBezTo>
                  <a:lnTo>
                    <a:pt x="965" y="773"/>
                  </a:lnTo>
                  <a:cubicBezTo>
                    <a:pt x="965" y="761"/>
                    <a:pt x="966" y="750"/>
                    <a:pt x="966" y="739"/>
                  </a:cubicBezTo>
                  <a:lnTo>
                    <a:pt x="9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1325198" y="2313654"/>
              <a:ext cx="335536" cy="100698"/>
            </a:xfrm>
            <a:custGeom>
              <a:rect b="b" l="l" r="r" t="t"/>
              <a:pathLst>
                <a:path extrusionOk="0" h="3219" w="10726">
                  <a:moveTo>
                    <a:pt x="7346" y="0"/>
                  </a:moveTo>
                  <a:cubicBezTo>
                    <a:pt x="7334" y="17"/>
                    <a:pt x="7320" y="36"/>
                    <a:pt x="7303" y="52"/>
                  </a:cubicBezTo>
                  <a:lnTo>
                    <a:pt x="7244" y="111"/>
                  </a:lnTo>
                  <a:cubicBezTo>
                    <a:pt x="6710" y="644"/>
                    <a:pt x="6002" y="939"/>
                    <a:pt x="5248" y="939"/>
                  </a:cubicBezTo>
                  <a:cubicBezTo>
                    <a:pt x="4495" y="939"/>
                    <a:pt x="3787" y="644"/>
                    <a:pt x="3253" y="111"/>
                  </a:cubicBezTo>
                  <a:cubicBezTo>
                    <a:pt x="3233" y="90"/>
                    <a:pt x="3215" y="69"/>
                    <a:pt x="3201" y="44"/>
                  </a:cubicBezTo>
                  <a:lnTo>
                    <a:pt x="1181" y="520"/>
                  </a:lnTo>
                  <a:cubicBezTo>
                    <a:pt x="744" y="668"/>
                    <a:pt x="413" y="1058"/>
                    <a:pt x="315" y="1541"/>
                  </a:cubicBezTo>
                  <a:lnTo>
                    <a:pt x="28" y="2950"/>
                  </a:lnTo>
                  <a:cubicBezTo>
                    <a:pt x="1" y="3089"/>
                    <a:pt x="98" y="3219"/>
                    <a:pt x="228" y="3219"/>
                  </a:cubicBezTo>
                  <a:lnTo>
                    <a:pt x="10498" y="3219"/>
                  </a:lnTo>
                  <a:cubicBezTo>
                    <a:pt x="10628" y="3218"/>
                    <a:pt x="10725" y="3084"/>
                    <a:pt x="10694" y="2945"/>
                  </a:cubicBezTo>
                  <a:lnTo>
                    <a:pt x="10355" y="1428"/>
                  </a:lnTo>
                  <a:cubicBezTo>
                    <a:pt x="10244" y="939"/>
                    <a:pt x="9896" y="552"/>
                    <a:pt x="9447" y="421"/>
                  </a:cubicBezTo>
                  <a:lnTo>
                    <a:pt x="7409" y="21"/>
                  </a:lnTo>
                  <a:cubicBezTo>
                    <a:pt x="7387" y="13"/>
                    <a:pt x="7367" y="6"/>
                    <a:pt x="7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1399807" y="1996261"/>
              <a:ext cx="182533" cy="104859"/>
            </a:xfrm>
            <a:custGeom>
              <a:rect b="b" l="l" r="r" t="t"/>
              <a:pathLst>
                <a:path extrusionOk="0" h="3352" w="5835">
                  <a:moveTo>
                    <a:pt x="4546" y="1"/>
                  </a:moveTo>
                  <a:lnTo>
                    <a:pt x="2975" y="34"/>
                  </a:lnTo>
                  <a:cubicBezTo>
                    <a:pt x="1838" y="58"/>
                    <a:pt x="900" y="397"/>
                    <a:pt x="366" y="1399"/>
                  </a:cubicBezTo>
                  <a:cubicBezTo>
                    <a:pt x="354" y="1421"/>
                    <a:pt x="344" y="1442"/>
                    <a:pt x="332" y="1464"/>
                  </a:cubicBezTo>
                  <a:cubicBezTo>
                    <a:pt x="260" y="1604"/>
                    <a:pt x="75" y="1895"/>
                    <a:pt x="31" y="2387"/>
                  </a:cubicBezTo>
                  <a:cubicBezTo>
                    <a:pt x="1" y="2729"/>
                    <a:pt x="14" y="3056"/>
                    <a:pt x="52" y="3351"/>
                  </a:cubicBezTo>
                  <a:cubicBezTo>
                    <a:pt x="233" y="3131"/>
                    <a:pt x="507" y="2989"/>
                    <a:pt x="812" y="2989"/>
                  </a:cubicBezTo>
                  <a:lnTo>
                    <a:pt x="1767" y="2237"/>
                  </a:lnTo>
                  <a:cubicBezTo>
                    <a:pt x="2121" y="1958"/>
                    <a:pt x="2536" y="1819"/>
                    <a:pt x="2950" y="1819"/>
                  </a:cubicBezTo>
                  <a:cubicBezTo>
                    <a:pt x="3364" y="1819"/>
                    <a:pt x="3777" y="1958"/>
                    <a:pt x="4130" y="2235"/>
                  </a:cubicBezTo>
                  <a:lnTo>
                    <a:pt x="5085" y="2988"/>
                  </a:lnTo>
                  <a:cubicBezTo>
                    <a:pt x="5332" y="2988"/>
                    <a:pt x="5562" y="3078"/>
                    <a:pt x="5743" y="3242"/>
                  </a:cubicBezTo>
                  <a:cubicBezTo>
                    <a:pt x="5797" y="2855"/>
                    <a:pt x="5834" y="2463"/>
                    <a:pt x="5825" y="2165"/>
                  </a:cubicBezTo>
                  <a:cubicBezTo>
                    <a:pt x="5809" y="1666"/>
                    <a:pt x="5571" y="874"/>
                    <a:pt x="5372" y="448"/>
                  </a:cubicBezTo>
                  <a:cubicBezTo>
                    <a:pt x="5224" y="134"/>
                    <a:pt x="4930" y="21"/>
                    <a:pt x="4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4" name="Google Shape;2544;p56"/>
          <p:cNvGrpSpPr/>
          <p:nvPr/>
        </p:nvGrpSpPr>
        <p:grpSpPr>
          <a:xfrm>
            <a:off x="7545247" y="1967042"/>
            <a:ext cx="312762" cy="418091"/>
            <a:chOff x="1944341" y="1996261"/>
            <a:chExt cx="312762" cy="418091"/>
          </a:xfrm>
        </p:grpSpPr>
        <p:sp>
          <p:nvSpPr>
            <p:cNvPr id="2545" name="Google Shape;2545;p56"/>
            <p:cNvSpPr/>
            <p:nvPr/>
          </p:nvSpPr>
          <p:spPr>
            <a:xfrm>
              <a:off x="2230608" y="2351099"/>
              <a:ext cx="26496" cy="63191"/>
            </a:xfrm>
            <a:custGeom>
              <a:rect b="b" l="l" r="r" t="t"/>
              <a:pathLst>
                <a:path extrusionOk="0" h="2020" w="847">
                  <a:moveTo>
                    <a:pt x="0" y="0"/>
                  </a:moveTo>
                  <a:lnTo>
                    <a:pt x="0" y="2020"/>
                  </a:lnTo>
                  <a:lnTo>
                    <a:pt x="501" y="2020"/>
                  </a:lnTo>
                  <a:cubicBezTo>
                    <a:pt x="700" y="2020"/>
                    <a:pt x="846" y="1834"/>
                    <a:pt x="798" y="1641"/>
                  </a:cubicBezTo>
                  <a:lnTo>
                    <a:pt x="567" y="685"/>
                  </a:lnTo>
                  <a:cubicBezTo>
                    <a:pt x="494" y="379"/>
                    <a:pt x="282" y="12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2172047" y="2337303"/>
              <a:ext cx="33285" cy="77018"/>
            </a:xfrm>
            <a:custGeom>
              <a:rect b="b" l="l" r="r" t="t"/>
              <a:pathLst>
                <a:path extrusionOk="0" h="2462" w="1064">
                  <a:moveTo>
                    <a:pt x="0" y="0"/>
                  </a:moveTo>
                  <a:lnTo>
                    <a:pt x="0" y="2462"/>
                  </a:lnTo>
                  <a:lnTo>
                    <a:pt x="1064" y="2462"/>
                  </a:lnTo>
                  <a:lnTo>
                    <a:pt x="1064" y="2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2031369" y="2117199"/>
              <a:ext cx="138206" cy="66882"/>
            </a:xfrm>
            <a:custGeom>
              <a:rect b="b" l="l" r="r" t="t"/>
              <a:pathLst>
                <a:path extrusionOk="0" h="2138" w="4418">
                  <a:moveTo>
                    <a:pt x="4252" y="0"/>
                  </a:moveTo>
                  <a:lnTo>
                    <a:pt x="165" y="2"/>
                  </a:lnTo>
                  <a:cubicBezTo>
                    <a:pt x="74" y="2"/>
                    <a:pt x="0" y="76"/>
                    <a:pt x="0" y="167"/>
                  </a:cubicBezTo>
                  <a:lnTo>
                    <a:pt x="0" y="1937"/>
                  </a:lnTo>
                  <a:cubicBezTo>
                    <a:pt x="0" y="2030"/>
                    <a:pt x="76" y="2107"/>
                    <a:pt x="169" y="2108"/>
                  </a:cubicBezTo>
                  <a:lnTo>
                    <a:pt x="1143" y="2120"/>
                  </a:lnTo>
                  <a:lnTo>
                    <a:pt x="1145" y="2120"/>
                  </a:lnTo>
                  <a:cubicBezTo>
                    <a:pt x="1232" y="2120"/>
                    <a:pt x="1306" y="2056"/>
                    <a:pt x="1316" y="1970"/>
                  </a:cubicBezTo>
                  <a:cubicBezTo>
                    <a:pt x="1369" y="1531"/>
                    <a:pt x="1745" y="1199"/>
                    <a:pt x="2189" y="1199"/>
                  </a:cubicBezTo>
                  <a:cubicBezTo>
                    <a:pt x="2631" y="1199"/>
                    <a:pt x="3007" y="1531"/>
                    <a:pt x="3061" y="1970"/>
                  </a:cubicBezTo>
                  <a:lnTo>
                    <a:pt x="3067" y="2025"/>
                  </a:lnTo>
                  <a:cubicBezTo>
                    <a:pt x="3075" y="2082"/>
                    <a:pt x="3124" y="2127"/>
                    <a:pt x="3181" y="2128"/>
                  </a:cubicBezTo>
                  <a:lnTo>
                    <a:pt x="4299" y="2138"/>
                  </a:lnTo>
                  <a:lnTo>
                    <a:pt x="4301" y="2138"/>
                  </a:lnTo>
                  <a:cubicBezTo>
                    <a:pt x="4340" y="2138"/>
                    <a:pt x="4367" y="2120"/>
                    <a:pt x="4383" y="2105"/>
                  </a:cubicBezTo>
                  <a:cubicBezTo>
                    <a:pt x="4397" y="2091"/>
                    <a:pt x="4414" y="2067"/>
                    <a:pt x="4416" y="2034"/>
                  </a:cubicBezTo>
                  <a:lnTo>
                    <a:pt x="4416" y="1041"/>
                  </a:lnTo>
                  <a:cubicBezTo>
                    <a:pt x="4416" y="1036"/>
                    <a:pt x="4416" y="1033"/>
                    <a:pt x="4417" y="1028"/>
                  </a:cubicBezTo>
                  <a:lnTo>
                    <a:pt x="4417" y="166"/>
                  </a:lnTo>
                  <a:cubicBezTo>
                    <a:pt x="4417" y="106"/>
                    <a:pt x="4386" y="67"/>
                    <a:pt x="4369" y="49"/>
                  </a:cubicBezTo>
                  <a:cubicBezTo>
                    <a:pt x="4350" y="31"/>
                    <a:pt x="4310" y="0"/>
                    <a:pt x="42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2036093" y="2179921"/>
              <a:ext cx="128290" cy="75610"/>
            </a:xfrm>
            <a:custGeom>
              <a:rect b="b" l="l" r="r" t="t"/>
              <a:pathLst>
                <a:path extrusionOk="0" h="2417" w="4101">
                  <a:moveTo>
                    <a:pt x="2038" y="1"/>
                  </a:moveTo>
                  <a:cubicBezTo>
                    <a:pt x="2002" y="1"/>
                    <a:pt x="1971" y="27"/>
                    <a:pt x="1967" y="63"/>
                  </a:cubicBezTo>
                  <a:cubicBezTo>
                    <a:pt x="1906" y="556"/>
                    <a:pt x="1490" y="923"/>
                    <a:pt x="996" y="923"/>
                  </a:cubicBezTo>
                  <a:lnTo>
                    <a:pt x="983" y="923"/>
                  </a:lnTo>
                  <a:lnTo>
                    <a:pt x="8" y="909"/>
                  </a:lnTo>
                  <a:lnTo>
                    <a:pt x="1" y="909"/>
                  </a:lnTo>
                  <a:cubicBezTo>
                    <a:pt x="324" y="1793"/>
                    <a:pt x="1122" y="2416"/>
                    <a:pt x="2056" y="2416"/>
                  </a:cubicBezTo>
                  <a:cubicBezTo>
                    <a:pt x="2979" y="2416"/>
                    <a:pt x="3772" y="1805"/>
                    <a:pt x="4101" y="938"/>
                  </a:cubicBezTo>
                  <a:lnTo>
                    <a:pt x="3023" y="928"/>
                  </a:lnTo>
                  <a:cubicBezTo>
                    <a:pt x="2562" y="924"/>
                    <a:pt x="2171" y="575"/>
                    <a:pt x="2115" y="119"/>
                  </a:cubicBezTo>
                  <a:lnTo>
                    <a:pt x="2109" y="63"/>
                  </a:lnTo>
                  <a:cubicBezTo>
                    <a:pt x="2104" y="27"/>
                    <a:pt x="2074"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2065248" y="2277147"/>
              <a:ext cx="66538" cy="39291"/>
            </a:xfrm>
            <a:custGeom>
              <a:rect b="b" l="l" r="r" t="t"/>
              <a:pathLst>
                <a:path extrusionOk="0" h="1256" w="2127">
                  <a:moveTo>
                    <a:pt x="315" y="1"/>
                  </a:moveTo>
                  <a:lnTo>
                    <a:pt x="69" y="752"/>
                  </a:lnTo>
                  <a:cubicBezTo>
                    <a:pt x="50" y="810"/>
                    <a:pt x="26" y="870"/>
                    <a:pt x="0" y="926"/>
                  </a:cubicBezTo>
                  <a:cubicBezTo>
                    <a:pt x="300" y="1139"/>
                    <a:pt x="657" y="1255"/>
                    <a:pt x="1031" y="1255"/>
                  </a:cubicBezTo>
                  <a:cubicBezTo>
                    <a:pt x="1435" y="1255"/>
                    <a:pt x="1815" y="1123"/>
                    <a:pt x="2127" y="880"/>
                  </a:cubicBezTo>
                  <a:cubicBezTo>
                    <a:pt x="2108" y="840"/>
                    <a:pt x="2092" y="798"/>
                    <a:pt x="2076" y="757"/>
                  </a:cubicBezTo>
                  <a:lnTo>
                    <a:pt x="1818" y="31"/>
                  </a:lnTo>
                  <a:cubicBezTo>
                    <a:pt x="1594" y="87"/>
                    <a:pt x="1362" y="118"/>
                    <a:pt x="1122" y="118"/>
                  </a:cubicBezTo>
                  <a:cubicBezTo>
                    <a:pt x="843" y="118"/>
                    <a:pt x="573" y="77"/>
                    <a:pt x="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1958200" y="1996261"/>
              <a:ext cx="285203" cy="283482"/>
            </a:xfrm>
            <a:custGeom>
              <a:rect b="b" l="l" r="r" t="t"/>
              <a:pathLst>
                <a:path extrusionOk="0" h="9062" w="9117">
                  <a:moveTo>
                    <a:pt x="4559" y="1"/>
                  </a:moveTo>
                  <a:cubicBezTo>
                    <a:pt x="2046" y="1"/>
                    <a:pt x="0" y="2045"/>
                    <a:pt x="0" y="4559"/>
                  </a:cubicBezTo>
                  <a:lnTo>
                    <a:pt x="0" y="8634"/>
                  </a:lnTo>
                  <a:cubicBezTo>
                    <a:pt x="1" y="8856"/>
                    <a:pt x="183" y="9036"/>
                    <a:pt x="405" y="9036"/>
                  </a:cubicBezTo>
                  <a:lnTo>
                    <a:pt x="2868" y="9036"/>
                  </a:lnTo>
                  <a:lnTo>
                    <a:pt x="2997" y="8644"/>
                  </a:lnTo>
                  <a:cubicBezTo>
                    <a:pt x="1159" y="7376"/>
                    <a:pt x="1579" y="5790"/>
                    <a:pt x="1529" y="4032"/>
                  </a:cubicBezTo>
                  <a:cubicBezTo>
                    <a:pt x="1529" y="3496"/>
                    <a:pt x="1965" y="3059"/>
                    <a:pt x="2502" y="3059"/>
                  </a:cubicBezTo>
                  <a:lnTo>
                    <a:pt x="6589" y="3058"/>
                  </a:lnTo>
                  <a:cubicBezTo>
                    <a:pt x="6848" y="3058"/>
                    <a:pt x="7093" y="3158"/>
                    <a:pt x="7277" y="3342"/>
                  </a:cubicBezTo>
                  <a:cubicBezTo>
                    <a:pt x="7461" y="3526"/>
                    <a:pt x="7561" y="3771"/>
                    <a:pt x="7561" y="4030"/>
                  </a:cubicBezTo>
                  <a:lnTo>
                    <a:pt x="7561" y="5886"/>
                  </a:lnTo>
                  <a:cubicBezTo>
                    <a:pt x="7561" y="5897"/>
                    <a:pt x="7561" y="5907"/>
                    <a:pt x="7560" y="5920"/>
                  </a:cubicBezTo>
                  <a:cubicBezTo>
                    <a:pt x="7557" y="7120"/>
                    <a:pt x="6921" y="8167"/>
                    <a:pt x="5987" y="8707"/>
                  </a:cubicBezTo>
                  <a:lnTo>
                    <a:pt x="6114" y="9062"/>
                  </a:lnTo>
                  <a:lnTo>
                    <a:pt x="8713" y="9062"/>
                  </a:lnTo>
                  <a:cubicBezTo>
                    <a:pt x="8936" y="9062"/>
                    <a:pt x="9116" y="8881"/>
                    <a:pt x="9116" y="8659"/>
                  </a:cubicBezTo>
                  <a:lnTo>
                    <a:pt x="9116" y="4559"/>
                  </a:lnTo>
                  <a:cubicBezTo>
                    <a:pt x="9116" y="2045"/>
                    <a:pt x="7072" y="1"/>
                    <a:pt x="45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2054894" y="2329545"/>
              <a:ext cx="33316" cy="84776"/>
            </a:xfrm>
            <a:custGeom>
              <a:rect b="b" l="l" r="r" t="t"/>
              <a:pathLst>
                <a:path extrusionOk="0" h="2710" w="1065">
                  <a:moveTo>
                    <a:pt x="1" y="1"/>
                  </a:moveTo>
                  <a:lnTo>
                    <a:pt x="1" y="2710"/>
                  </a:lnTo>
                  <a:lnTo>
                    <a:pt x="1065" y="2710"/>
                  </a:lnTo>
                  <a:lnTo>
                    <a:pt x="1065" y="371"/>
                  </a:lnTo>
                  <a:cubicBezTo>
                    <a:pt x="684" y="327"/>
                    <a:pt x="323" y="20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1996364" y="2337428"/>
              <a:ext cx="33347" cy="76892"/>
            </a:xfrm>
            <a:custGeom>
              <a:rect b="b" l="l" r="r" t="t"/>
              <a:pathLst>
                <a:path extrusionOk="0" h="2458" w="1066">
                  <a:moveTo>
                    <a:pt x="1066" y="0"/>
                  </a:moveTo>
                  <a:lnTo>
                    <a:pt x="1" y="283"/>
                  </a:lnTo>
                  <a:lnTo>
                    <a:pt x="1" y="2458"/>
                  </a:lnTo>
                  <a:lnTo>
                    <a:pt x="1066" y="2458"/>
                  </a:lnTo>
                  <a:lnTo>
                    <a:pt x="1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2113486" y="2325040"/>
              <a:ext cx="33285" cy="89312"/>
            </a:xfrm>
            <a:custGeom>
              <a:rect b="b" l="l" r="r" t="t"/>
              <a:pathLst>
                <a:path extrusionOk="0" h="2855" w="1064">
                  <a:moveTo>
                    <a:pt x="1064" y="0"/>
                  </a:moveTo>
                  <a:cubicBezTo>
                    <a:pt x="750" y="242"/>
                    <a:pt x="387" y="406"/>
                    <a:pt x="0" y="483"/>
                  </a:cubicBezTo>
                  <a:lnTo>
                    <a:pt x="0" y="2855"/>
                  </a:lnTo>
                  <a:lnTo>
                    <a:pt x="1064" y="2855"/>
                  </a:lnTo>
                  <a:lnTo>
                    <a:pt x="10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1944341" y="2353132"/>
              <a:ext cx="26747" cy="61189"/>
            </a:xfrm>
            <a:custGeom>
              <a:rect b="b" l="l" r="r" t="t"/>
              <a:pathLst>
                <a:path extrusionOk="0" h="1956" w="855">
                  <a:moveTo>
                    <a:pt x="855" y="1"/>
                  </a:moveTo>
                  <a:cubicBezTo>
                    <a:pt x="541" y="123"/>
                    <a:pt x="304" y="396"/>
                    <a:pt x="231" y="728"/>
                  </a:cubicBezTo>
                  <a:lnTo>
                    <a:pt x="42" y="1585"/>
                  </a:lnTo>
                  <a:cubicBezTo>
                    <a:pt x="0" y="1775"/>
                    <a:pt x="146" y="1956"/>
                    <a:pt x="341" y="1956"/>
                  </a:cubicBezTo>
                  <a:lnTo>
                    <a:pt x="855" y="1956"/>
                  </a:lnTo>
                  <a:lnTo>
                    <a:pt x="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5" name="Google Shape;2555;p56"/>
          <p:cNvGrpSpPr/>
          <p:nvPr/>
        </p:nvGrpSpPr>
        <p:grpSpPr>
          <a:xfrm>
            <a:off x="4362961" y="2014639"/>
            <a:ext cx="418122" cy="322898"/>
            <a:chOff x="6611284" y="3554849"/>
            <a:chExt cx="418122" cy="322898"/>
          </a:xfrm>
        </p:grpSpPr>
        <p:sp>
          <p:nvSpPr>
            <p:cNvPr id="2556" name="Google Shape;2556;p56"/>
            <p:cNvSpPr/>
            <p:nvPr/>
          </p:nvSpPr>
          <p:spPr>
            <a:xfrm>
              <a:off x="6611409" y="3618791"/>
              <a:ext cx="417590" cy="195578"/>
            </a:xfrm>
            <a:custGeom>
              <a:rect b="b" l="l" r="r" t="t"/>
              <a:pathLst>
                <a:path extrusionOk="0" h="6252" w="13349">
                  <a:moveTo>
                    <a:pt x="6673" y="3112"/>
                  </a:moveTo>
                  <a:cubicBezTo>
                    <a:pt x="6889" y="3112"/>
                    <a:pt x="7064" y="3288"/>
                    <a:pt x="7064" y="3504"/>
                  </a:cubicBezTo>
                  <a:cubicBezTo>
                    <a:pt x="7064" y="3722"/>
                    <a:pt x="6889" y="3897"/>
                    <a:pt x="6673" y="3897"/>
                  </a:cubicBezTo>
                  <a:cubicBezTo>
                    <a:pt x="6455" y="3897"/>
                    <a:pt x="6280" y="3722"/>
                    <a:pt x="6280" y="3504"/>
                  </a:cubicBezTo>
                  <a:cubicBezTo>
                    <a:pt x="6280" y="3288"/>
                    <a:pt x="6455" y="3112"/>
                    <a:pt x="6673" y="3112"/>
                  </a:cubicBezTo>
                  <a:close/>
                  <a:moveTo>
                    <a:pt x="3550" y="1215"/>
                  </a:moveTo>
                  <a:cubicBezTo>
                    <a:pt x="4608" y="1215"/>
                    <a:pt x="5468" y="2074"/>
                    <a:pt x="5468" y="3133"/>
                  </a:cubicBezTo>
                  <a:cubicBezTo>
                    <a:pt x="5468" y="4190"/>
                    <a:pt x="4608" y="5051"/>
                    <a:pt x="3550" y="5051"/>
                  </a:cubicBezTo>
                  <a:cubicBezTo>
                    <a:pt x="2492" y="5051"/>
                    <a:pt x="1632" y="4190"/>
                    <a:pt x="1632" y="3133"/>
                  </a:cubicBezTo>
                  <a:cubicBezTo>
                    <a:pt x="1632" y="2074"/>
                    <a:pt x="2492" y="1215"/>
                    <a:pt x="3550" y="1215"/>
                  </a:cubicBezTo>
                  <a:close/>
                  <a:moveTo>
                    <a:pt x="9832" y="1215"/>
                  </a:moveTo>
                  <a:cubicBezTo>
                    <a:pt x="10890" y="1215"/>
                    <a:pt x="11750" y="2075"/>
                    <a:pt x="11750" y="3133"/>
                  </a:cubicBezTo>
                  <a:cubicBezTo>
                    <a:pt x="11750" y="4190"/>
                    <a:pt x="10890" y="5051"/>
                    <a:pt x="9832" y="5051"/>
                  </a:cubicBezTo>
                  <a:cubicBezTo>
                    <a:pt x="8773" y="5051"/>
                    <a:pt x="7914" y="4190"/>
                    <a:pt x="7914" y="3133"/>
                  </a:cubicBezTo>
                  <a:cubicBezTo>
                    <a:pt x="7914" y="2075"/>
                    <a:pt x="8773" y="1215"/>
                    <a:pt x="9832" y="1215"/>
                  </a:cubicBezTo>
                  <a:close/>
                  <a:moveTo>
                    <a:pt x="842" y="0"/>
                  </a:moveTo>
                  <a:cubicBezTo>
                    <a:pt x="377" y="0"/>
                    <a:pt x="1" y="378"/>
                    <a:pt x="1" y="841"/>
                  </a:cubicBezTo>
                  <a:lnTo>
                    <a:pt x="1" y="5410"/>
                  </a:lnTo>
                  <a:cubicBezTo>
                    <a:pt x="1" y="5874"/>
                    <a:pt x="377" y="6251"/>
                    <a:pt x="842" y="6251"/>
                  </a:cubicBezTo>
                  <a:lnTo>
                    <a:pt x="5695" y="6251"/>
                  </a:lnTo>
                  <a:cubicBezTo>
                    <a:pt x="5755" y="6251"/>
                    <a:pt x="5804" y="6202"/>
                    <a:pt x="5804" y="6143"/>
                  </a:cubicBezTo>
                  <a:cubicBezTo>
                    <a:pt x="5804" y="5662"/>
                    <a:pt x="6192" y="5274"/>
                    <a:pt x="6673" y="5274"/>
                  </a:cubicBezTo>
                  <a:cubicBezTo>
                    <a:pt x="7152" y="5274"/>
                    <a:pt x="7540" y="5662"/>
                    <a:pt x="7540" y="6143"/>
                  </a:cubicBezTo>
                  <a:cubicBezTo>
                    <a:pt x="7540" y="6202"/>
                    <a:pt x="7589" y="6251"/>
                    <a:pt x="7649" y="6251"/>
                  </a:cubicBezTo>
                  <a:lnTo>
                    <a:pt x="12507" y="6251"/>
                  </a:lnTo>
                  <a:cubicBezTo>
                    <a:pt x="12972" y="6251"/>
                    <a:pt x="13348" y="5874"/>
                    <a:pt x="13348" y="5410"/>
                  </a:cubicBezTo>
                  <a:lnTo>
                    <a:pt x="13348" y="841"/>
                  </a:lnTo>
                  <a:cubicBezTo>
                    <a:pt x="13348" y="378"/>
                    <a:pt x="12972" y="0"/>
                    <a:pt x="12507" y="0"/>
                  </a:cubicBezTo>
                  <a:lnTo>
                    <a:pt x="7063" y="0"/>
                  </a:lnTo>
                  <a:lnTo>
                    <a:pt x="7063" y="2179"/>
                  </a:lnTo>
                  <a:cubicBezTo>
                    <a:pt x="7063" y="2395"/>
                    <a:pt x="6887" y="2570"/>
                    <a:pt x="6673" y="2570"/>
                  </a:cubicBezTo>
                  <a:cubicBezTo>
                    <a:pt x="6455" y="2570"/>
                    <a:pt x="6281" y="2394"/>
                    <a:pt x="6281" y="2179"/>
                  </a:cubicBezTo>
                  <a:lnTo>
                    <a:pt x="62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6883441" y="3681293"/>
              <a:ext cx="71043" cy="71011"/>
            </a:xfrm>
            <a:custGeom>
              <a:rect b="b" l="l" r="r" t="t"/>
              <a:pathLst>
                <a:path extrusionOk="0" h="2270" w="2271">
                  <a:moveTo>
                    <a:pt x="1136" y="0"/>
                  </a:moveTo>
                  <a:cubicBezTo>
                    <a:pt x="510" y="0"/>
                    <a:pt x="0" y="509"/>
                    <a:pt x="0" y="1135"/>
                  </a:cubicBezTo>
                  <a:cubicBezTo>
                    <a:pt x="0" y="1761"/>
                    <a:pt x="510" y="2269"/>
                    <a:pt x="1136" y="2269"/>
                  </a:cubicBezTo>
                  <a:cubicBezTo>
                    <a:pt x="1762" y="2269"/>
                    <a:pt x="2270" y="1761"/>
                    <a:pt x="2270" y="1135"/>
                  </a:cubicBezTo>
                  <a:cubicBezTo>
                    <a:pt x="2270" y="509"/>
                    <a:pt x="1762" y="0"/>
                    <a:pt x="1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6686956" y="3681293"/>
              <a:ext cx="71011" cy="71011"/>
            </a:xfrm>
            <a:custGeom>
              <a:rect b="b" l="l" r="r" t="t"/>
              <a:pathLst>
                <a:path extrusionOk="0" h="2270" w="2270">
                  <a:moveTo>
                    <a:pt x="1135" y="0"/>
                  </a:moveTo>
                  <a:cubicBezTo>
                    <a:pt x="508" y="0"/>
                    <a:pt x="1" y="508"/>
                    <a:pt x="1" y="1135"/>
                  </a:cubicBezTo>
                  <a:cubicBezTo>
                    <a:pt x="1" y="1762"/>
                    <a:pt x="508" y="2269"/>
                    <a:pt x="1135" y="2269"/>
                  </a:cubicBezTo>
                  <a:cubicBezTo>
                    <a:pt x="1762" y="2269"/>
                    <a:pt x="2270" y="1762"/>
                    <a:pt x="2270" y="1135"/>
                  </a:cubicBezTo>
                  <a:cubicBezTo>
                    <a:pt x="2270" y="508"/>
                    <a:pt x="1762" y="0"/>
                    <a:pt x="11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6642410" y="3554849"/>
              <a:ext cx="356245" cy="39447"/>
            </a:xfrm>
            <a:custGeom>
              <a:rect b="b" l="l" r="r" t="t"/>
              <a:pathLst>
                <a:path extrusionOk="0" h="1261" w="11388">
                  <a:moveTo>
                    <a:pt x="1840" y="1"/>
                  </a:moveTo>
                  <a:cubicBezTo>
                    <a:pt x="1001" y="1"/>
                    <a:pt x="287" y="524"/>
                    <a:pt x="1" y="1260"/>
                  </a:cubicBezTo>
                  <a:lnTo>
                    <a:pt x="11388" y="1260"/>
                  </a:lnTo>
                  <a:cubicBezTo>
                    <a:pt x="11104" y="524"/>
                    <a:pt x="10388" y="1"/>
                    <a:pt x="95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6834985" y="3831230"/>
              <a:ext cx="194421" cy="46517"/>
            </a:xfrm>
            <a:custGeom>
              <a:rect b="b" l="l" r="r" t="t"/>
              <a:pathLst>
                <a:path extrusionOk="0" h="1487" w="6215">
                  <a:moveTo>
                    <a:pt x="6215" y="1"/>
                  </a:moveTo>
                  <a:cubicBezTo>
                    <a:pt x="5965" y="154"/>
                    <a:pt x="5673" y="244"/>
                    <a:pt x="5360" y="244"/>
                  </a:cubicBezTo>
                  <a:lnTo>
                    <a:pt x="502" y="244"/>
                  </a:lnTo>
                  <a:cubicBezTo>
                    <a:pt x="316" y="244"/>
                    <a:pt x="144" y="188"/>
                    <a:pt x="0" y="90"/>
                  </a:cubicBezTo>
                  <a:lnTo>
                    <a:pt x="0" y="985"/>
                  </a:lnTo>
                  <a:cubicBezTo>
                    <a:pt x="0" y="1261"/>
                    <a:pt x="225" y="1486"/>
                    <a:pt x="502" y="1486"/>
                  </a:cubicBezTo>
                  <a:lnTo>
                    <a:pt x="4983" y="1486"/>
                  </a:lnTo>
                  <a:cubicBezTo>
                    <a:pt x="5662" y="1486"/>
                    <a:pt x="6215" y="933"/>
                    <a:pt x="6215" y="254"/>
                  </a:cubicBezTo>
                  <a:lnTo>
                    <a:pt x="62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6611284" y="3831387"/>
              <a:ext cx="193983" cy="46329"/>
            </a:xfrm>
            <a:custGeom>
              <a:rect b="b" l="l" r="r" t="t"/>
              <a:pathLst>
                <a:path extrusionOk="0" h="1481" w="6201">
                  <a:moveTo>
                    <a:pt x="1" y="1"/>
                  </a:moveTo>
                  <a:lnTo>
                    <a:pt x="1" y="247"/>
                  </a:lnTo>
                  <a:cubicBezTo>
                    <a:pt x="1" y="927"/>
                    <a:pt x="554" y="1480"/>
                    <a:pt x="1233" y="1480"/>
                  </a:cubicBezTo>
                  <a:lnTo>
                    <a:pt x="5699" y="1480"/>
                  </a:lnTo>
                  <a:cubicBezTo>
                    <a:pt x="5975" y="1480"/>
                    <a:pt x="6201" y="1256"/>
                    <a:pt x="6201" y="979"/>
                  </a:cubicBezTo>
                  <a:lnTo>
                    <a:pt x="6201" y="83"/>
                  </a:lnTo>
                  <a:cubicBezTo>
                    <a:pt x="6057" y="181"/>
                    <a:pt x="5885" y="239"/>
                    <a:pt x="5699" y="239"/>
                  </a:cubicBezTo>
                  <a:lnTo>
                    <a:pt x="846" y="239"/>
                  </a:lnTo>
                  <a:cubicBezTo>
                    <a:pt x="537" y="239"/>
                    <a:pt x="247" y="152"/>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5" name="Shape 2565"/>
        <p:cNvGrpSpPr/>
        <p:nvPr/>
      </p:nvGrpSpPr>
      <p:grpSpPr>
        <a:xfrm>
          <a:off x="0" y="0"/>
          <a:ext cx="0" cy="0"/>
          <a:chOff x="0" y="0"/>
          <a:chExt cx="0" cy="0"/>
        </a:xfrm>
      </p:grpSpPr>
      <p:grpSp>
        <p:nvGrpSpPr>
          <p:cNvPr id="2566" name="Google Shape;2566;p57"/>
          <p:cNvGrpSpPr/>
          <p:nvPr/>
        </p:nvGrpSpPr>
        <p:grpSpPr>
          <a:xfrm>
            <a:off x="1059611" y="1499659"/>
            <a:ext cx="749797" cy="717499"/>
            <a:chOff x="1317586" y="1856572"/>
            <a:chExt cx="749797" cy="717499"/>
          </a:xfrm>
        </p:grpSpPr>
        <p:sp>
          <p:nvSpPr>
            <p:cNvPr id="2567" name="Google Shape;2567;p57"/>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7"/>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9" name="Google Shape;2569;p57"/>
          <p:cNvGrpSpPr/>
          <p:nvPr/>
        </p:nvGrpSpPr>
        <p:grpSpPr>
          <a:xfrm>
            <a:off x="1059611" y="2642559"/>
            <a:ext cx="749797" cy="717499"/>
            <a:chOff x="1317586" y="1856572"/>
            <a:chExt cx="749797" cy="717499"/>
          </a:xfrm>
        </p:grpSpPr>
        <p:sp>
          <p:nvSpPr>
            <p:cNvPr id="2570" name="Google Shape;2570;p57"/>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7"/>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2" name="Google Shape;2572;p57"/>
          <p:cNvGrpSpPr/>
          <p:nvPr/>
        </p:nvGrpSpPr>
        <p:grpSpPr>
          <a:xfrm>
            <a:off x="1059611" y="3805109"/>
            <a:ext cx="749797" cy="717499"/>
            <a:chOff x="1317586" y="1856572"/>
            <a:chExt cx="749797" cy="717499"/>
          </a:xfrm>
        </p:grpSpPr>
        <p:sp>
          <p:nvSpPr>
            <p:cNvPr id="2573" name="Google Shape;2573;p57"/>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7"/>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5" name="Google Shape;2575;p57"/>
          <p:cNvGrpSpPr/>
          <p:nvPr/>
        </p:nvGrpSpPr>
        <p:grpSpPr>
          <a:xfrm>
            <a:off x="5030536" y="1489834"/>
            <a:ext cx="749797" cy="717499"/>
            <a:chOff x="1317586" y="1856572"/>
            <a:chExt cx="749797" cy="717499"/>
          </a:xfrm>
        </p:grpSpPr>
        <p:sp>
          <p:nvSpPr>
            <p:cNvPr id="2576" name="Google Shape;2576;p57"/>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7"/>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8" name="Google Shape;2578;p57"/>
          <p:cNvGrpSpPr/>
          <p:nvPr/>
        </p:nvGrpSpPr>
        <p:grpSpPr>
          <a:xfrm>
            <a:off x="5030536" y="2632734"/>
            <a:ext cx="749797" cy="717499"/>
            <a:chOff x="1317586" y="1856572"/>
            <a:chExt cx="749797" cy="717499"/>
          </a:xfrm>
        </p:grpSpPr>
        <p:sp>
          <p:nvSpPr>
            <p:cNvPr id="2579" name="Google Shape;2579;p57"/>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7"/>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1" name="Google Shape;2581;p57"/>
          <p:cNvGrpSpPr/>
          <p:nvPr/>
        </p:nvGrpSpPr>
        <p:grpSpPr>
          <a:xfrm>
            <a:off x="5030536" y="3795284"/>
            <a:ext cx="749797" cy="717499"/>
            <a:chOff x="1317586" y="1856572"/>
            <a:chExt cx="749797" cy="717499"/>
          </a:xfrm>
        </p:grpSpPr>
        <p:sp>
          <p:nvSpPr>
            <p:cNvPr id="2582" name="Google Shape;2582;p57"/>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7"/>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4" name="Google Shape;2584;p57"/>
          <p:cNvSpPr txBox="1"/>
          <p:nvPr>
            <p:ph idx="9" type="subTitle"/>
          </p:nvPr>
        </p:nvSpPr>
        <p:spPr>
          <a:xfrm>
            <a:off x="2174175" y="2976700"/>
            <a:ext cx="1986000" cy="46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very cold</a:t>
            </a:r>
            <a:endParaRPr/>
          </a:p>
        </p:txBody>
      </p:sp>
      <p:sp>
        <p:nvSpPr>
          <p:cNvPr id="2585" name="Google Shape;2585;p57"/>
          <p:cNvSpPr txBox="1"/>
          <p:nvPr>
            <p:ph idx="14" type="subTitle"/>
          </p:nvPr>
        </p:nvSpPr>
        <p:spPr>
          <a:xfrm>
            <a:off x="6145100" y="2976700"/>
            <a:ext cx="1986000" cy="46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2586" name="Google Shape;2586;p57"/>
          <p:cNvSpPr txBox="1"/>
          <p:nvPr>
            <p:ph idx="8" type="title"/>
          </p:nvPr>
        </p:nvSpPr>
        <p:spPr>
          <a:xfrm>
            <a:off x="2174177" y="2449000"/>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587" name="Google Shape;2587;p57"/>
          <p:cNvSpPr txBox="1"/>
          <p:nvPr>
            <p:ph idx="13" type="title"/>
          </p:nvPr>
        </p:nvSpPr>
        <p:spPr>
          <a:xfrm>
            <a:off x="6145102" y="2449000"/>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588" name="Google Shape;2588;p57"/>
          <p:cNvSpPr txBox="1"/>
          <p:nvPr>
            <p:ph idx="15"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Project summary</a:t>
            </a:r>
            <a:endParaRPr>
              <a:solidFill>
                <a:schemeClr val="accent1"/>
              </a:solidFill>
            </a:endParaRPr>
          </a:p>
        </p:txBody>
      </p:sp>
      <p:sp>
        <p:nvSpPr>
          <p:cNvPr id="2589" name="Google Shape;2589;p57"/>
          <p:cNvSpPr txBox="1"/>
          <p:nvPr>
            <p:ph type="title"/>
          </p:nvPr>
        </p:nvSpPr>
        <p:spPr>
          <a:xfrm>
            <a:off x="2174175" y="1286588"/>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590" name="Google Shape;2590;p57"/>
          <p:cNvSpPr txBox="1"/>
          <p:nvPr>
            <p:ph idx="1" type="subTitle"/>
          </p:nvPr>
        </p:nvSpPr>
        <p:spPr>
          <a:xfrm>
            <a:off x="2174175" y="1814288"/>
            <a:ext cx="1986000" cy="46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2591" name="Google Shape;2591;p57"/>
          <p:cNvSpPr txBox="1"/>
          <p:nvPr>
            <p:ph idx="2" type="title"/>
          </p:nvPr>
        </p:nvSpPr>
        <p:spPr>
          <a:xfrm>
            <a:off x="6145098" y="1286600"/>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592" name="Google Shape;2592;p57"/>
          <p:cNvSpPr txBox="1"/>
          <p:nvPr>
            <p:ph idx="3" type="subTitle"/>
          </p:nvPr>
        </p:nvSpPr>
        <p:spPr>
          <a:xfrm>
            <a:off x="6145150" y="1814300"/>
            <a:ext cx="1986000" cy="46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2593" name="Google Shape;2593;p57"/>
          <p:cNvSpPr txBox="1"/>
          <p:nvPr>
            <p:ph idx="4" type="title"/>
          </p:nvPr>
        </p:nvSpPr>
        <p:spPr>
          <a:xfrm>
            <a:off x="2174175" y="3611400"/>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594" name="Google Shape;2594;p57"/>
          <p:cNvSpPr txBox="1"/>
          <p:nvPr>
            <p:ph idx="5" type="subTitle"/>
          </p:nvPr>
        </p:nvSpPr>
        <p:spPr>
          <a:xfrm>
            <a:off x="2174175" y="4139100"/>
            <a:ext cx="1986000" cy="46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2595" name="Google Shape;2595;p57"/>
          <p:cNvSpPr txBox="1"/>
          <p:nvPr>
            <p:ph idx="6" type="title"/>
          </p:nvPr>
        </p:nvSpPr>
        <p:spPr>
          <a:xfrm>
            <a:off x="6145098" y="3611400"/>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596" name="Google Shape;2596;p57"/>
          <p:cNvSpPr txBox="1"/>
          <p:nvPr>
            <p:ph idx="7" type="subTitle"/>
          </p:nvPr>
        </p:nvSpPr>
        <p:spPr>
          <a:xfrm>
            <a:off x="6145097" y="4139100"/>
            <a:ext cx="1986000" cy="46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composed of hydrogen and helium</a:t>
            </a:r>
            <a:endParaRPr/>
          </a:p>
        </p:txBody>
      </p:sp>
      <p:sp>
        <p:nvSpPr>
          <p:cNvPr id="2597" name="Google Shape;2597;p57"/>
          <p:cNvSpPr txBox="1"/>
          <p:nvPr/>
        </p:nvSpPr>
        <p:spPr>
          <a:xfrm>
            <a:off x="1119406" y="1540931"/>
            <a:ext cx="656100" cy="60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Orbitron"/>
                <a:ea typeface="Orbitron"/>
                <a:cs typeface="Orbitron"/>
                <a:sym typeface="Orbitron"/>
              </a:rPr>
              <a:t>1</a:t>
            </a:r>
            <a:endParaRPr b="1" sz="3000">
              <a:solidFill>
                <a:schemeClr val="dk1"/>
              </a:solidFill>
              <a:latin typeface="Orbitron"/>
              <a:ea typeface="Orbitron"/>
              <a:cs typeface="Orbitron"/>
              <a:sym typeface="Orbitron"/>
            </a:endParaRPr>
          </a:p>
        </p:txBody>
      </p:sp>
      <p:sp>
        <p:nvSpPr>
          <p:cNvPr id="2598" name="Google Shape;2598;p57"/>
          <p:cNvSpPr txBox="1"/>
          <p:nvPr/>
        </p:nvSpPr>
        <p:spPr>
          <a:xfrm>
            <a:off x="1119406" y="2685974"/>
            <a:ext cx="656100" cy="60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Orbitron"/>
                <a:ea typeface="Orbitron"/>
                <a:cs typeface="Orbitron"/>
                <a:sym typeface="Orbitron"/>
              </a:rPr>
              <a:t>2</a:t>
            </a:r>
            <a:endParaRPr b="1" sz="3000">
              <a:solidFill>
                <a:schemeClr val="dk1"/>
              </a:solidFill>
              <a:latin typeface="Orbitron"/>
              <a:ea typeface="Orbitron"/>
              <a:cs typeface="Orbitron"/>
              <a:sym typeface="Orbitron"/>
            </a:endParaRPr>
          </a:p>
        </p:txBody>
      </p:sp>
      <p:sp>
        <p:nvSpPr>
          <p:cNvPr id="2599" name="Google Shape;2599;p57"/>
          <p:cNvSpPr txBox="1"/>
          <p:nvPr/>
        </p:nvSpPr>
        <p:spPr>
          <a:xfrm>
            <a:off x="1119406" y="3844513"/>
            <a:ext cx="656100" cy="60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Orbitron"/>
                <a:ea typeface="Orbitron"/>
                <a:cs typeface="Orbitron"/>
                <a:sym typeface="Orbitron"/>
              </a:rPr>
              <a:t>3</a:t>
            </a:r>
            <a:endParaRPr b="1" sz="3000">
              <a:solidFill>
                <a:schemeClr val="dk1"/>
              </a:solidFill>
              <a:latin typeface="Orbitron"/>
              <a:ea typeface="Orbitron"/>
              <a:cs typeface="Orbitron"/>
              <a:sym typeface="Orbitron"/>
            </a:endParaRPr>
          </a:p>
        </p:txBody>
      </p:sp>
      <p:sp>
        <p:nvSpPr>
          <p:cNvPr id="2600" name="Google Shape;2600;p57"/>
          <p:cNvSpPr txBox="1"/>
          <p:nvPr/>
        </p:nvSpPr>
        <p:spPr>
          <a:xfrm>
            <a:off x="5090337" y="1531103"/>
            <a:ext cx="656100" cy="60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Orbitron"/>
                <a:ea typeface="Orbitron"/>
                <a:cs typeface="Orbitron"/>
                <a:sym typeface="Orbitron"/>
              </a:rPr>
              <a:t>4</a:t>
            </a:r>
            <a:endParaRPr b="1" sz="3000">
              <a:solidFill>
                <a:schemeClr val="dk1"/>
              </a:solidFill>
              <a:latin typeface="Orbitron"/>
              <a:ea typeface="Orbitron"/>
              <a:cs typeface="Orbitron"/>
              <a:sym typeface="Orbitron"/>
            </a:endParaRPr>
          </a:p>
        </p:txBody>
      </p:sp>
      <p:sp>
        <p:nvSpPr>
          <p:cNvPr id="2601" name="Google Shape;2601;p57"/>
          <p:cNvSpPr txBox="1"/>
          <p:nvPr/>
        </p:nvSpPr>
        <p:spPr>
          <a:xfrm>
            <a:off x="5090337" y="2676146"/>
            <a:ext cx="656100" cy="60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Orbitron"/>
                <a:ea typeface="Orbitron"/>
                <a:cs typeface="Orbitron"/>
                <a:sym typeface="Orbitron"/>
              </a:rPr>
              <a:t>5</a:t>
            </a:r>
            <a:endParaRPr b="1" sz="3000">
              <a:solidFill>
                <a:schemeClr val="dk1"/>
              </a:solidFill>
              <a:latin typeface="Orbitron"/>
              <a:ea typeface="Orbitron"/>
              <a:cs typeface="Orbitron"/>
              <a:sym typeface="Orbitron"/>
            </a:endParaRPr>
          </a:p>
        </p:txBody>
      </p:sp>
      <p:sp>
        <p:nvSpPr>
          <p:cNvPr id="2602" name="Google Shape;2602;p57"/>
          <p:cNvSpPr txBox="1"/>
          <p:nvPr/>
        </p:nvSpPr>
        <p:spPr>
          <a:xfrm>
            <a:off x="5090337" y="3834685"/>
            <a:ext cx="656100" cy="60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Orbitron"/>
                <a:ea typeface="Orbitron"/>
                <a:cs typeface="Orbitron"/>
                <a:sym typeface="Orbitron"/>
              </a:rPr>
              <a:t>6</a:t>
            </a:r>
            <a:endParaRPr b="1" sz="3000">
              <a:solidFill>
                <a:schemeClr val="dk1"/>
              </a:solidFill>
              <a:latin typeface="Orbitron"/>
              <a:ea typeface="Orbitron"/>
              <a:cs typeface="Orbitron"/>
              <a:sym typeface="Orbitro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6" name="Shape 2606"/>
        <p:cNvGrpSpPr/>
        <p:nvPr/>
      </p:nvGrpSpPr>
      <p:grpSpPr>
        <a:xfrm>
          <a:off x="0" y="0"/>
          <a:ext cx="0" cy="0"/>
          <a:chOff x="0" y="0"/>
          <a:chExt cx="0" cy="0"/>
        </a:xfrm>
      </p:grpSpPr>
      <p:grpSp>
        <p:nvGrpSpPr>
          <p:cNvPr id="2607" name="Google Shape;2607;p58"/>
          <p:cNvGrpSpPr/>
          <p:nvPr/>
        </p:nvGrpSpPr>
        <p:grpSpPr>
          <a:xfrm>
            <a:off x="4574230" y="1473667"/>
            <a:ext cx="1131593" cy="1082850"/>
            <a:chOff x="1317586" y="1856572"/>
            <a:chExt cx="749797" cy="717499"/>
          </a:xfrm>
        </p:grpSpPr>
        <p:sp>
          <p:nvSpPr>
            <p:cNvPr id="2608" name="Google Shape;2608;p58"/>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8"/>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0" name="Google Shape;2610;p58"/>
          <p:cNvGrpSpPr/>
          <p:nvPr/>
        </p:nvGrpSpPr>
        <p:grpSpPr>
          <a:xfrm>
            <a:off x="3429355" y="3381379"/>
            <a:ext cx="1131593" cy="1082850"/>
            <a:chOff x="1317586" y="1856572"/>
            <a:chExt cx="749797" cy="717499"/>
          </a:xfrm>
        </p:grpSpPr>
        <p:sp>
          <p:nvSpPr>
            <p:cNvPr id="2611" name="Google Shape;2611;p58"/>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8"/>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3" name="Google Shape;2613;p58"/>
          <p:cNvSpPr txBox="1"/>
          <p:nvPr>
            <p:ph type="title"/>
          </p:nvPr>
        </p:nvSpPr>
        <p:spPr>
          <a:xfrm>
            <a:off x="713100" y="1260275"/>
            <a:ext cx="3535500" cy="558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Objective 1</a:t>
            </a:r>
            <a:endParaRPr/>
          </a:p>
        </p:txBody>
      </p:sp>
      <p:sp>
        <p:nvSpPr>
          <p:cNvPr id="2614" name="Google Shape;2614;p58"/>
          <p:cNvSpPr txBox="1"/>
          <p:nvPr>
            <p:ph idx="2" type="title"/>
          </p:nvPr>
        </p:nvSpPr>
        <p:spPr>
          <a:xfrm>
            <a:off x="4895400" y="3195079"/>
            <a:ext cx="3535500" cy="55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Objective 2</a:t>
            </a:r>
            <a:endParaRPr/>
          </a:p>
        </p:txBody>
      </p:sp>
      <p:sp>
        <p:nvSpPr>
          <p:cNvPr id="2615" name="Google Shape;2615;p58"/>
          <p:cNvSpPr txBox="1"/>
          <p:nvPr>
            <p:ph idx="1" type="subTitle"/>
          </p:nvPr>
        </p:nvSpPr>
        <p:spPr>
          <a:xfrm>
            <a:off x="4895400" y="3753979"/>
            <a:ext cx="3535500" cy="6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sp>
        <p:nvSpPr>
          <p:cNvPr id="2616" name="Google Shape;2616;p58"/>
          <p:cNvSpPr txBox="1"/>
          <p:nvPr>
            <p:ph idx="3" type="subTitle"/>
          </p:nvPr>
        </p:nvSpPr>
        <p:spPr>
          <a:xfrm>
            <a:off x="713100" y="1819175"/>
            <a:ext cx="3535500" cy="6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the Moon</a:t>
            </a:r>
            <a:endParaRPr/>
          </a:p>
        </p:txBody>
      </p:sp>
      <p:sp>
        <p:nvSpPr>
          <p:cNvPr id="2617" name="Google Shape;2617;p58"/>
          <p:cNvSpPr txBox="1"/>
          <p:nvPr>
            <p:ph idx="4"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Project </a:t>
            </a:r>
            <a:r>
              <a:rPr lang="en">
                <a:solidFill>
                  <a:schemeClr val="accent1"/>
                </a:solidFill>
              </a:rPr>
              <a:t>objectives</a:t>
            </a:r>
            <a:endParaRPr>
              <a:solidFill>
                <a:schemeClr val="accent1"/>
              </a:solidFill>
            </a:endParaRPr>
          </a:p>
        </p:txBody>
      </p:sp>
      <p:grpSp>
        <p:nvGrpSpPr>
          <p:cNvPr id="2618" name="Google Shape;2618;p58"/>
          <p:cNvGrpSpPr/>
          <p:nvPr/>
        </p:nvGrpSpPr>
        <p:grpSpPr>
          <a:xfrm>
            <a:off x="4950499" y="1806070"/>
            <a:ext cx="417903" cy="418059"/>
            <a:chOff x="4547452" y="3459594"/>
            <a:chExt cx="417903" cy="418059"/>
          </a:xfrm>
        </p:grpSpPr>
        <p:sp>
          <p:nvSpPr>
            <p:cNvPr id="2619" name="Google Shape;2619;p58"/>
            <p:cNvSpPr/>
            <p:nvPr/>
          </p:nvSpPr>
          <p:spPr>
            <a:xfrm>
              <a:off x="4628474" y="3601054"/>
              <a:ext cx="40824" cy="40855"/>
            </a:xfrm>
            <a:custGeom>
              <a:rect b="b" l="l" r="r" t="t"/>
              <a:pathLst>
                <a:path extrusionOk="0" h="1306" w="1305">
                  <a:moveTo>
                    <a:pt x="653" y="1"/>
                  </a:moveTo>
                  <a:cubicBezTo>
                    <a:pt x="293" y="1"/>
                    <a:pt x="0" y="293"/>
                    <a:pt x="0" y="653"/>
                  </a:cubicBezTo>
                  <a:cubicBezTo>
                    <a:pt x="0" y="1013"/>
                    <a:pt x="293" y="1306"/>
                    <a:pt x="653" y="1306"/>
                  </a:cubicBezTo>
                  <a:cubicBezTo>
                    <a:pt x="1013" y="1306"/>
                    <a:pt x="1305" y="1013"/>
                    <a:pt x="1305" y="653"/>
                  </a:cubicBezTo>
                  <a:cubicBezTo>
                    <a:pt x="1305" y="293"/>
                    <a:pt x="1013" y="1"/>
                    <a:pt x="6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8"/>
            <p:cNvSpPr/>
            <p:nvPr/>
          </p:nvSpPr>
          <p:spPr>
            <a:xfrm>
              <a:off x="4843166" y="3601054"/>
              <a:ext cx="40886" cy="40855"/>
            </a:xfrm>
            <a:custGeom>
              <a:rect b="b" l="l" r="r" t="t"/>
              <a:pathLst>
                <a:path extrusionOk="0" h="1306" w="1307">
                  <a:moveTo>
                    <a:pt x="653" y="1"/>
                  </a:moveTo>
                  <a:cubicBezTo>
                    <a:pt x="293" y="1"/>
                    <a:pt x="1" y="293"/>
                    <a:pt x="1" y="653"/>
                  </a:cubicBezTo>
                  <a:cubicBezTo>
                    <a:pt x="1" y="1013"/>
                    <a:pt x="293" y="1306"/>
                    <a:pt x="653" y="1306"/>
                  </a:cubicBezTo>
                  <a:cubicBezTo>
                    <a:pt x="1014" y="1306"/>
                    <a:pt x="1307" y="1013"/>
                    <a:pt x="1307" y="653"/>
                  </a:cubicBezTo>
                  <a:cubicBezTo>
                    <a:pt x="1307" y="293"/>
                    <a:pt x="1014" y="1"/>
                    <a:pt x="6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8"/>
            <p:cNvSpPr/>
            <p:nvPr/>
          </p:nvSpPr>
          <p:spPr>
            <a:xfrm>
              <a:off x="4547452" y="3459594"/>
              <a:ext cx="417903" cy="418059"/>
            </a:xfrm>
            <a:custGeom>
              <a:rect b="b" l="l" r="r" t="t"/>
              <a:pathLst>
                <a:path extrusionOk="0" h="13364" w="13359">
                  <a:moveTo>
                    <a:pt x="1578" y="1560"/>
                  </a:moveTo>
                  <a:cubicBezTo>
                    <a:pt x="1679" y="1560"/>
                    <a:pt x="1779" y="1598"/>
                    <a:pt x="1856" y="1674"/>
                  </a:cubicBezTo>
                  <a:cubicBezTo>
                    <a:pt x="2008" y="1827"/>
                    <a:pt x="2008" y="2076"/>
                    <a:pt x="1856" y="2228"/>
                  </a:cubicBezTo>
                  <a:cubicBezTo>
                    <a:pt x="1779" y="2305"/>
                    <a:pt x="1679" y="2343"/>
                    <a:pt x="1579" y="2343"/>
                  </a:cubicBezTo>
                  <a:cubicBezTo>
                    <a:pt x="1479" y="2343"/>
                    <a:pt x="1379" y="2305"/>
                    <a:pt x="1302" y="2228"/>
                  </a:cubicBezTo>
                  <a:cubicBezTo>
                    <a:pt x="1149" y="2076"/>
                    <a:pt x="1149" y="1827"/>
                    <a:pt x="1302" y="1674"/>
                  </a:cubicBezTo>
                  <a:cubicBezTo>
                    <a:pt x="1378" y="1598"/>
                    <a:pt x="1478" y="1560"/>
                    <a:pt x="1578" y="1560"/>
                  </a:cubicBezTo>
                  <a:close/>
                  <a:moveTo>
                    <a:pt x="11789" y="1560"/>
                  </a:moveTo>
                  <a:cubicBezTo>
                    <a:pt x="11889" y="1560"/>
                    <a:pt x="11990" y="1598"/>
                    <a:pt x="12065" y="1674"/>
                  </a:cubicBezTo>
                  <a:cubicBezTo>
                    <a:pt x="12218" y="1827"/>
                    <a:pt x="12218" y="2076"/>
                    <a:pt x="12065" y="2228"/>
                  </a:cubicBezTo>
                  <a:cubicBezTo>
                    <a:pt x="11990" y="2305"/>
                    <a:pt x="11889" y="2343"/>
                    <a:pt x="11789" y="2343"/>
                  </a:cubicBezTo>
                  <a:cubicBezTo>
                    <a:pt x="11689" y="2343"/>
                    <a:pt x="11588" y="2305"/>
                    <a:pt x="11511" y="2228"/>
                  </a:cubicBezTo>
                  <a:cubicBezTo>
                    <a:pt x="11360" y="2076"/>
                    <a:pt x="11360" y="1827"/>
                    <a:pt x="11511" y="1674"/>
                  </a:cubicBezTo>
                  <a:cubicBezTo>
                    <a:pt x="11588" y="1598"/>
                    <a:pt x="11688" y="1560"/>
                    <a:pt x="11789" y="1560"/>
                  </a:cubicBezTo>
                  <a:close/>
                  <a:moveTo>
                    <a:pt x="4884" y="1560"/>
                  </a:moveTo>
                  <a:cubicBezTo>
                    <a:pt x="5100" y="1560"/>
                    <a:pt x="5275" y="1736"/>
                    <a:pt x="5275" y="1951"/>
                  </a:cubicBezTo>
                  <a:cubicBezTo>
                    <a:pt x="5275" y="2169"/>
                    <a:pt x="5099" y="2343"/>
                    <a:pt x="4884" y="2343"/>
                  </a:cubicBezTo>
                  <a:lnTo>
                    <a:pt x="3005" y="2343"/>
                  </a:lnTo>
                  <a:cubicBezTo>
                    <a:pt x="2787" y="2343"/>
                    <a:pt x="2613" y="2167"/>
                    <a:pt x="2613" y="1951"/>
                  </a:cubicBezTo>
                  <a:cubicBezTo>
                    <a:pt x="2613" y="1735"/>
                    <a:pt x="2789" y="1560"/>
                    <a:pt x="3005" y="1560"/>
                  </a:cubicBezTo>
                  <a:close/>
                  <a:moveTo>
                    <a:pt x="10364" y="1560"/>
                  </a:moveTo>
                  <a:cubicBezTo>
                    <a:pt x="10581" y="1560"/>
                    <a:pt x="10755" y="1736"/>
                    <a:pt x="10755" y="1951"/>
                  </a:cubicBezTo>
                  <a:cubicBezTo>
                    <a:pt x="10755" y="2169"/>
                    <a:pt x="10579" y="2343"/>
                    <a:pt x="10364" y="2343"/>
                  </a:cubicBezTo>
                  <a:lnTo>
                    <a:pt x="8380" y="2343"/>
                  </a:lnTo>
                  <a:cubicBezTo>
                    <a:pt x="8162" y="2343"/>
                    <a:pt x="7988" y="2167"/>
                    <a:pt x="7988" y="1951"/>
                  </a:cubicBezTo>
                  <a:cubicBezTo>
                    <a:pt x="7988" y="1735"/>
                    <a:pt x="8164" y="1560"/>
                    <a:pt x="8380" y="1560"/>
                  </a:cubicBezTo>
                  <a:close/>
                  <a:moveTo>
                    <a:pt x="3243" y="3739"/>
                  </a:moveTo>
                  <a:cubicBezTo>
                    <a:pt x="4033" y="3739"/>
                    <a:pt x="4679" y="4382"/>
                    <a:pt x="4679" y="5175"/>
                  </a:cubicBezTo>
                  <a:cubicBezTo>
                    <a:pt x="4679" y="5966"/>
                    <a:pt x="4035" y="6611"/>
                    <a:pt x="3243" y="6611"/>
                  </a:cubicBezTo>
                  <a:cubicBezTo>
                    <a:pt x="2452" y="6611"/>
                    <a:pt x="1807" y="5967"/>
                    <a:pt x="1807" y="5175"/>
                  </a:cubicBezTo>
                  <a:cubicBezTo>
                    <a:pt x="1808" y="4382"/>
                    <a:pt x="2452" y="3739"/>
                    <a:pt x="3243" y="3739"/>
                  </a:cubicBezTo>
                  <a:close/>
                  <a:moveTo>
                    <a:pt x="10106" y="3739"/>
                  </a:moveTo>
                  <a:cubicBezTo>
                    <a:pt x="10898" y="3739"/>
                    <a:pt x="11542" y="4382"/>
                    <a:pt x="11542" y="5175"/>
                  </a:cubicBezTo>
                  <a:cubicBezTo>
                    <a:pt x="11542" y="5966"/>
                    <a:pt x="10899" y="6611"/>
                    <a:pt x="10106" y="6611"/>
                  </a:cubicBezTo>
                  <a:cubicBezTo>
                    <a:pt x="9315" y="6611"/>
                    <a:pt x="8670" y="5967"/>
                    <a:pt x="8670" y="5175"/>
                  </a:cubicBezTo>
                  <a:cubicBezTo>
                    <a:pt x="8672" y="4382"/>
                    <a:pt x="9315" y="3739"/>
                    <a:pt x="10106" y="3739"/>
                  </a:cubicBezTo>
                  <a:close/>
                  <a:moveTo>
                    <a:pt x="4116" y="7177"/>
                  </a:moveTo>
                  <a:cubicBezTo>
                    <a:pt x="4806" y="7177"/>
                    <a:pt x="5367" y="7739"/>
                    <a:pt x="5367" y="8428"/>
                  </a:cubicBezTo>
                  <a:lnTo>
                    <a:pt x="5367" y="9859"/>
                  </a:lnTo>
                  <a:lnTo>
                    <a:pt x="4584" y="9859"/>
                  </a:lnTo>
                  <a:lnTo>
                    <a:pt x="4584" y="8428"/>
                  </a:lnTo>
                  <a:cubicBezTo>
                    <a:pt x="4584" y="8171"/>
                    <a:pt x="4374" y="7960"/>
                    <a:pt x="4116" y="7960"/>
                  </a:cubicBezTo>
                  <a:lnTo>
                    <a:pt x="2371" y="7960"/>
                  </a:lnTo>
                  <a:cubicBezTo>
                    <a:pt x="2113" y="7960"/>
                    <a:pt x="1903" y="8171"/>
                    <a:pt x="1903" y="8428"/>
                  </a:cubicBezTo>
                  <a:lnTo>
                    <a:pt x="1903" y="9859"/>
                  </a:lnTo>
                  <a:lnTo>
                    <a:pt x="1279" y="9859"/>
                  </a:lnTo>
                  <a:cubicBezTo>
                    <a:pt x="1223" y="9859"/>
                    <a:pt x="1169" y="9849"/>
                    <a:pt x="1119" y="9832"/>
                  </a:cubicBezTo>
                  <a:lnTo>
                    <a:pt x="1119" y="8428"/>
                  </a:lnTo>
                  <a:cubicBezTo>
                    <a:pt x="1119" y="7739"/>
                    <a:pt x="1680" y="7177"/>
                    <a:pt x="2371" y="7177"/>
                  </a:cubicBezTo>
                  <a:close/>
                  <a:moveTo>
                    <a:pt x="7084" y="784"/>
                  </a:moveTo>
                  <a:lnTo>
                    <a:pt x="7084" y="9859"/>
                  </a:lnTo>
                  <a:lnTo>
                    <a:pt x="6300" y="9859"/>
                  </a:lnTo>
                  <a:lnTo>
                    <a:pt x="6300" y="784"/>
                  </a:lnTo>
                  <a:close/>
                  <a:moveTo>
                    <a:pt x="10978" y="7177"/>
                  </a:moveTo>
                  <a:cubicBezTo>
                    <a:pt x="11668" y="7177"/>
                    <a:pt x="12230" y="7739"/>
                    <a:pt x="12230" y="8428"/>
                  </a:cubicBezTo>
                  <a:lnTo>
                    <a:pt x="12230" y="9836"/>
                  </a:lnTo>
                  <a:cubicBezTo>
                    <a:pt x="12182" y="9852"/>
                    <a:pt x="12132" y="9859"/>
                    <a:pt x="12080" y="9859"/>
                  </a:cubicBezTo>
                  <a:lnTo>
                    <a:pt x="11447" y="9859"/>
                  </a:lnTo>
                  <a:lnTo>
                    <a:pt x="11447" y="8428"/>
                  </a:lnTo>
                  <a:cubicBezTo>
                    <a:pt x="11447" y="8171"/>
                    <a:pt x="11237" y="7960"/>
                    <a:pt x="10978" y="7960"/>
                  </a:cubicBezTo>
                  <a:lnTo>
                    <a:pt x="9233" y="7960"/>
                  </a:lnTo>
                  <a:cubicBezTo>
                    <a:pt x="8976" y="7960"/>
                    <a:pt x="8765" y="8171"/>
                    <a:pt x="8765" y="8428"/>
                  </a:cubicBezTo>
                  <a:lnTo>
                    <a:pt x="8765" y="9859"/>
                  </a:lnTo>
                  <a:lnTo>
                    <a:pt x="7982" y="9859"/>
                  </a:lnTo>
                  <a:lnTo>
                    <a:pt x="7982" y="8428"/>
                  </a:lnTo>
                  <a:cubicBezTo>
                    <a:pt x="7982" y="7739"/>
                    <a:pt x="8543" y="7177"/>
                    <a:pt x="9233" y="7177"/>
                  </a:cubicBezTo>
                  <a:close/>
                  <a:moveTo>
                    <a:pt x="1279" y="0"/>
                  </a:moveTo>
                  <a:cubicBezTo>
                    <a:pt x="575" y="0"/>
                    <a:pt x="0" y="575"/>
                    <a:pt x="0" y="1279"/>
                  </a:cubicBezTo>
                  <a:lnTo>
                    <a:pt x="0" y="9363"/>
                  </a:lnTo>
                  <a:cubicBezTo>
                    <a:pt x="0" y="10068"/>
                    <a:pt x="575" y="10643"/>
                    <a:pt x="1279" y="10643"/>
                  </a:cubicBezTo>
                  <a:lnTo>
                    <a:pt x="4620" y="10643"/>
                  </a:lnTo>
                  <a:lnTo>
                    <a:pt x="4315" y="12581"/>
                  </a:lnTo>
                  <a:lnTo>
                    <a:pt x="3590" y="12581"/>
                  </a:lnTo>
                  <a:cubicBezTo>
                    <a:pt x="3374" y="12581"/>
                    <a:pt x="3200" y="12757"/>
                    <a:pt x="3200" y="12972"/>
                  </a:cubicBezTo>
                  <a:cubicBezTo>
                    <a:pt x="3200" y="13189"/>
                    <a:pt x="3375" y="13363"/>
                    <a:pt x="3590" y="13363"/>
                  </a:cubicBezTo>
                  <a:lnTo>
                    <a:pt x="9792" y="13363"/>
                  </a:lnTo>
                  <a:cubicBezTo>
                    <a:pt x="10009" y="13363"/>
                    <a:pt x="10183" y="13188"/>
                    <a:pt x="10183" y="12972"/>
                  </a:cubicBezTo>
                  <a:cubicBezTo>
                    <a:pt x="10183" y="12756"/>
                    <a:pt x="10008" y="12581"/>
                    <a:pt x="9792" y="12581"/>
                  </a:cubicBezTo>
                  <a:lnTo>
                    <a:pt x="9018" y="12581"/>
                  </a:lnTo>
                  <a:lnTo>
                    <a:pt x="8745" y="10643"/>
                  </a:lnTo>
                  <a:lnTo>
                    <a:pt x="12079" y="10643"/>
                  </a:lnTo>
                  <a:cubicBezTo>
                    <a:pt x="12783" y="10643"/>
                    <a:pt x="13358" y="10068"/>
                    <a:pt x="13358" y="9363"/>
                  </a:cubicBezTo>
                  <a:lnTo>
                    <a:pt x="13358" y="1279"/>
                  </a:lnTo>
                  <a:cubicBezTo>
                    <a:pt x="13359" y="575"/>
                    <a:pt x="12787" y="0"/>
                    <a:pt x="120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2" name="Google Shape;2622;p58"/>
          <p:cNvGrpSpPr/>
          <p:nvPr/>
        </p:nvGrpSpPr>
        <p:grpSpPr>
          <a:xfrm>
            <a:off x="3824970" y="3713751"/>
            <a:ext cx="418091" cy="418091"/>
            <a:chOff x="5923288" y="3459625"/>
            <a:chExt cx="418091" cy="418091"/>
          </a:xfrm>
        </p:grpSpPr>
        <p:sp>
          <p:nvSpPr>
            <p:cNvPr id="2623" name="Google Shape;2623;p58"/>
            <p:cNvSpPr/>
            <p:nvPr/>
          </p:nvSpPr>
          <p:spPr>
            <a:xfrm>
              <a:off x="6011629" y="3747393"/>
              <a:ext cx="41919" cy="41919"/>
            </a:xfrm>
            <a:custGeom>
              <a:rect b="b" l="l" r="r" t="t"/>
              <a:pathLst>
                <a:path extrusionOk="0" h="1340" w="1340">
                  <a:moveTo>
                    <a:pt x="670" y="0"/>
                  </a:moveTo>
                  <a:lnTo>
                    <a:pt x="1" y="669"/>
                  </a:lnTo>
                  <a:lnTo>
                    <a:pt x="670" y="1339"/>
                  </a:lnTo>
                  <a:lnTo>
                    <a:pt x="1339" y="669"/>
                  </a:lnTo>
                  <a:lnTo>
                    <a:pt x="6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8"/>
            <p:cNvSpPr/>
            <p:nvPr/>
          </p:nvSpPr>
          <p:spPr>
            <a:xfrm>
              <a:off x="6100472" y="3636747"/>
              <a:ext cx="63722" cy="63722"/>
            </a:xfrm>
            <a:custGeom>
              <a:rect b="b" l="l" r="r" t="t"/>
              <a:pathLst>
                <a:path extrusionOk="0" h="2037" w="2037">
                  <a:moveTo>
                    <a:pt x="1019" y="1"/>
                  </a:moveTo>
                  <a:cubicBezTo>
                    <a:pt x="457" y="1"/>
                    <a:pt x="0" y="457"/>
                    <a:pt x="0" y="1019"/>
                  </a:cubicBezTo>
                  <a:cubicBezTo>
                    <a:pt x="0" y="1580"/>
                    <a:pt x="457" y="2037"/>
                    <a:pt x="1019" y="2037"/>
                  </a:cubicBezTo>
                  <a:cubicBezTo>
                    <a:pt x="1580" y="2037"/>
                    <a:pt x="2036" y="1580"/>
                    <a:pt x="2036" y="1019"/>
                  </a:cubicBezTo>
                  <a:cubicBezTo>
                    <a:pt x="2036" y="458"/>
                    <a:pt x="1580" y="1"/>
                    <a:pt x="10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8"/>
            <p:cNvSpPr/>
            <p:nvPr/>
          </p:nvSpPr>
          <p:spPr>
            <a:xfrm>
              <a:off x="5976468" y="3653796"/>
              <a:ext cx="29687" cy="29687"/>
            </a:xfrm>
            <a:custGeom>
              <a:rect b="b" l="l" r="r" t="t"/>
              <a:pathLst>
                <a:path extrusionOk="0" h="949" w="949">
                  <a:moveTo>
                    <a:pt x="1" y="0"/>
                  </a:moveTo>
                  <a:lnTo>
                    <a:pt x="1" y="948"/>
                  </a:lnTo>
                  <a:lnTo>
                    <a:pt x="948" y="948"/>
                  </a:lnTo>
                  <a:lnTo>
                    <a:pt x="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8"/>
            <p:cNvSpPr/>
            <p:nvPr/>
          </p:nvSpPr>
          <p:spPr>
            <a:xfrm>
              <a:off x="6117521" y="3794786"/>
              <a:ext cx="29656" cy="29687"/>
            </a:xfrm>
            <a:custGeom>
              <a:rect b="b" l="l" r="r" t="t"/>
              <a:pathLst>
                <a:path extrusionOk="0" h="949" w="948">
                  <a:moveTo>
                    <a:pt x="1" y="1"/>
                  </a:moveTo>
                  <a:lnTo>
                    <a:pt x="1" y="948"/>
                  </a:lnTo>
                  <a:lnTo>
                    <a:pt x="948" y="948"/>
                  </a:lnTo>
                  <a:lnTo>
                    <a:pt x="9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8"/>
            <p:cNvSpPr/>
            <p:nvPr/>
          </p:nvSpPr>
          <p:spPr>
            <a:xfrm>
              <a:off x="6117521" y="3512743"/>
              <a:ext cx="29656" cy="29687"/>
            </a:xfrm>
            <a:custGeom>
              <a:rect b="b" l="l" r="r" t="t"/>
              <a:pathLst>
                <a:path extrusionOk="0" h="949" w="948">
                  <a:moveTo>
                    <a:pt x="1" y="1"/>
                  </a:moveTo>
                  <a:lnTo>
                    <a:pt x="1" y="949"/>
                  </a:lnTo>
                  <a:lnTo>
                    <a:pt x="948" y="949"/>
                  </a:lnTo>
                  <a:lnTo>
                    <a:pt x="9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8"/>
            <p:cNvSpPr/>
            <p:nvPr/>
          </p:nvSpPr>
          <p:spPr>
            <a:xfrm>
              <a:off x="6211024" y="3547998"/>
              <a:ext cx="41887" cy="41887"/>
            </a:xfrm>
            <a:custGeom>
              <a:rect b="b" l="l" r="r" t="t"/>
              <a:pathLst>
                <a:path extrusionOk="0" h="1339" w="1339">
                  <a:moveTo>
                    <a:pt x="670" y="0"/>
                  </a:moveTo>
                  <a:lnTo>
                    <a:pt x="0" y="669"/>
                  </a:lnTo>
                  <a:lnTo>
                    <a:pt x="670" y="1339"/>
                  </a:lnTo>
                  <a:lnTo>
                    <a:pt x="1339" y="669"/>
                  </a:lnTo>
                  <a:lnTo>
                    <a:pt x="6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8"/>
            <p:cNvSpPr/>
            <p:nvPr/>
          </p:nvSpPr>
          <p:spPr>
            <a:xfrm>
              <a:off x="6011629" y="3547998"/>
              <a:ext cx="41919" cy="41887"/>
            </a:xfrm>
            <a:custGeom>
              <a:rect b="b" l="l" r="r" t="t"/>
              <a:pathLst>
                <a:path extrusionOk="0" h="1339" w="1340">
                  <a:moveTo>
                    <a:pt x="670" y="0"/>
                  </a:moveTo>
                  <a:lnTo>
                    <a:pt x="1" y="669"/>
                  </a:lnTo>
                  <a:lnTo>
                    <a:pt x="670" y="1339"/>
                  </a:lnTo>
                  <a:lnTo>
                    <a:pt x="1339" y="669"/>
                  </a:lnTo>
                  <a:lnTo>
                    <a:pt x="6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8"/>
            <p:cNvSpPr/>
            <p:nvPr/>
          </p:nvSpPr>
          <p:spPr>
            <a:xfrm>
              <a:off x="6211024" y="3747393"/>
              <a:ext cx="41887" cy="41919"/>
            </a:xfrm>
            <a:custGeom>
              <a:rect b="b" l="l" r="r" t="t"/>
              <a:pathLst>
                <a:path extrusionOk="0" h="1340" w="1339">
                  <a:moveTo>
                    <a:pt x="670" y="0"/>
                  </a:moveTo>
                  <a:lnTo>
                    <a:pt x="0" y="669"/>
                  </a:lnTo>
                  <a:lnTo>
                    <a:pt x="670" y="1339"/>
                  </a:lnTo>
                  <a:lnTo>
                    <a:pt x="1339" y="669"/>
                  </a:lnTo>
                  <a:lnTo>
                    <a:pt x="6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8"/>
            <p:cNvSpPr/>
            <p:nvPr/>
          </p:nvSpPr>
          <p:spPr>
            <a:xfrm>
              <a:off x="5923288" y="3459625"/>
              <a:ext cx="418091" cy="418091"/>
            </a:xfrm>
            <a:custGeom>
              <a:rect b="b" l="l" r="r" t="t"/>
              <a:pathLst>
                <a:path extrusionOk="0" h="13365" w="13365">
                  <a:moveTo>
                    <a:pt x="7546" y="917"/>
                  </a:moveTo>
                  <a:cubicBezTo>
                    <a:pt x="7764" y="917"/>
                    <a:pt x="7938" y="1093"/>
                    <a:pt x="7938" y="1308"/>
                  </a:cubicBezTo>
                  <a:lnTo>
                    <a:pt x="7938" y="3040"/>
                  </a:lnTo>
                  <a:cubicBezTo>
                    <a:pt x="7938" y="3256"/>
                    <a:pt x="7762" y="3430"/>
                    <a:pt x="7546" y="3430"/>
                  </a:cubicBezTo>
                  <a:lnTo>
                    <a:pt x="5817" y="3430"/>
                  </a:lnTo>
                  <a:cubicBezTo>
                    <a:pt x="5601" y="3430"/>
                    <a:pt x="5426" y="3255"/>
                    <a:pt x="5426" y="3040"/>
                  </a:cubicBezTo>
                  <a:lnTo>
                    <a:pt x="5426" y="1308"/>
                  </a:lnTo>
                  <a:cubicBezTo>
                    <a:pt x="5426" y="1092"/>
                    <a:pt x="5602" y="917"/>
                    <a:pt x="5817" y="917"/>
                  </a:cubicBezTo>
                  <a:close/>
                  <a:moveTo>
                    <a:pt x="3495" y="1880"/>
                  </a:moveTo>
                  <a:cubicBezTo>
                    <a:pt x="3599" y="1880"/>
                    <a:pt x="3699" y="1921"/>
                    <a:pt x="3772" y="1994"/>
                  </a:cubicBezTo>
                  <a:lnTo>
                    <a:pt x="4995" y="3217"/>
                  </a:lnTo>
                  <a:cubicBezTo>
                    <a:pt x="5068" y="3291"/>
                    <a:pt x="5109" y="3390"/>
                    <a:pt x="5109" y="3494"/>
                  </a:cubicBezTo>
                  <a:cubicBezTo>
                    <a:pt x="5109" y="3599"/>
                    <a:pt x="5068" y="3698"/>
                    <a:pt x="4995" y="3771"/>
                  </a:cubicBezTo>
                  <a:lnTo>
                    <a:pt x="3772" y="4995"/>
                  </a:lnTo>
                  <a:cubicBezTo>
                    <a:pt x="3695" y="5072"/>
                    <a:pt x="3595" y="5109"/>
                    <a:pt x="3495" y="5109"/>
                  </a:cubicBezTo>
                  <a:cubicBezTo>
                    <a:pt x="3395" y="5109"/>
                    <a:pt x="3295" y="5071"/>
                    <a:pt x="3218" y="4995"/>
                  </a:cubicBezTo>
                  <a:lnTo>
                    <a:pt x="1995" y="3771"/>
                  </a:lnTo>
                  <a:cubicBezTo>
                    <a:pt x="1922" y="3698"/>
                    <a:pt x="1881" y="3599"/>
                    <a:pt x="1881" y="3494"/>
                  </a:cubicBezTo>
                  <a:cubicBezTo>
                    <a:pt x="1881" y="3390"/>
                    <a:pt x="1922" y="3291"/>
                    <a:pt x="1995" y="3217"/>
                  </a:cubicBezTo>
                  <a:lnTo>
                    <a:pt x="3218" y="1994"/>
                  </a:lnTo>
                  <a:cubicBezTo>
                    <a:pt x="3292" y="1921"/>
                    <a:pt x="3391" y="1880"/>
                    <a:pt x="3495" y="1880"/>
                  </a:cubicBezTo>
                  <a:close/>
                  <a:moveTo>
                    <a:pt x="9870" y="1880"/>
                  </a:moveTo>
                  <a:cubicBezTo>
                    <a:pt x="9975" y="1880"/>
                    <a:pt x="10074" y="1921"/>
                    <a:pt x="10147" y="1994"/>
                  </a:cubicBezTo>
                  <a:lnTo>
                    <a:pt x="11371" y="3217"/>
                  </a:lnTo>
                  <a:cubicBezTo>
                    <a:pt x="11443" y="3291"/>
                    <a:pt x="11484" y="3390"/>
                    <a:pt x="11484" y="3494"/>
                  </a:cubicBezTo>
                  <a:cubicBezTo>
                    <a:pt x="11484" y="3599"/>
                    <a:pt x="11443" y="3698"/>
                    <a:pt x="11371" y="3771"/>
                  </a:cubicBezTo>
                  <a:lnTo>
                    <a:pt x="10147" y="4995"/>
                  </a:lnTo>
                  <a:cubicBezTo>
                    <a:pt x="10070" y="5072"/>
                    <a:pt x="9970" y="5109"/>
                    <a:pt x="9870" y="5109"/>
                  </a:cubicBezTo>
                  <a:cubicBezTo>
                    <a:pt x="9770" y="5109"/>
                    <a:pt x="9670" y="5071"/>
                    <a:pt x="9593" y="4995"/>
                  </a:cubicBezTo>
                  <a:lnTo>
                    <a:pt x="8370" y="3771"/>
                  </a:lnTo>
                  <a:cubicBezTo>
                    <a:pt x="8216" y="3617"/>
                    <a:pt x="8216" y="3370"/>
                    <a:pt x="8370" y="3217"/>
                  </a:cubicBezTo>
                  <a:lnTo>
                    <a:pt x="9593" y="1994"/>
                  </a:lnTo>
                  <a:cubicBezTo>
                    <a:pt x="9667" y="1921"/>
                    <a:pt x="9766" y="1880"/>
                    <a:pt x="9870" y="1880"/>
                  </a:cubicBezTo>
                  <a:close/>
                  <a:moveTo>
                    <a:pt x="3041" y="5426"/>
                  </a:moveTo>
                  <a:cubicBezTo>
                    <a:pt x="3258" y="5426"/>
                    <a:pt x="3432" y="5601"/>
                    <a:pt x="3432" y="5816"/>
                  </a:cubicBezTo>
                  <a:lnTo>
                    <a:pt x="3432" y="7546"/>
                  </a:lnTo>
                  <a:cubicBezTo>
                    <a:pt x="3432" y="7763"/>
                    <a:pt x="3257" y="7938"/>
                    <a:pt x="3041" y="7938"/>
                  </a:cubicBezTo>
                  <a:lnTo>
                    <a:pt x="1310" y="7938"/>
                  </a:lnTo>
                  <a:cubicBezTo>
                    <a:pt x="1309" y="7938"/>
                    <a:pt x="1308" y="7938"/>
                    <a:pt x="1308" y="7938"/>
                  </a:cubicBezTo>
                  <a:cubicBezTo>
                    <a:pt x="1092" y="7938"/>
                    <a:pt x="919" y="7763"/>
                    <a:pt x="919" y="7546"/>
                  </a:cubicBezTo>
                  <a:lnTo>
                    <a:pt x="919" y="5816"/>
                  </a:lnTo>
                  <a:cubicBezTo>
                    <a:pt x="919" y="5600"/>
                    <a:pt x="1094" y="5426"/>
                    <a:pt x="1310" y="5426"/>
                  </a:cubicBezTo>
                  <a:close/>
                  <a:moveTo>
                    <a:pt x="12055" y="5427"/>
                  </a:moveTo>
                  <a:cubicBezTo>
                    <a:pt x="12272" y="5427"/>
                    <a:pt x="12447" y="5602"/>
                    <a:pt x="12447" y="5817"/>
                  </a:cubicBezTo>
                  <a:lnTo>
                    <a:pt x="12447" y="7548"/>
                  </a:lnTo>
                  <a:cubicBezTo>
                    <a:pt x="12448" y="7763"/>
                    <a:pt x="12272" y="7939"/>
                    <a:pt x="12055" y="7939"/>
                  </a:cubicBezTo>
                  <a:lnTo>
                    <a:pt x="10324" y="7939"/>
                  </a:lnTo>
                  <a:cubicBezTo>
                    <a:pt x="10108" y="7939"/>
                    <a:pt x="9934" y="7763"/>
                    <a:pt x="9934" y="7548"/>
                  </a:cubicBezTo>
                  <a:lnTo>
                    <a:pt x="9934" y="5817"/>
                  </a:lnTo>
                  <a:cubicBezTo>
                    <a:pt x="9934" y="5601"/>
                    <a:pt x="10109" y="5427"/>
                    <a:pt x="10324" y="5427"/>
                  </a:cubicBezTo>
                  <a:close/>
                  <a:moveTo>
                    <a:pt x="6683" y="4879"/>
                  </a:moveTo>
                  <a:cubicBezTo>
                    <a:pt x="7677" y="4879"/>
                    <a:pt x="8484" y="5687"/>
                    <a:pt x="8484" y="6681"/>
                  </a:cubicBezTo>
                  <a:cubicBezTo>
                    <a:pt x="8484" y="7674"/>
                    <a:pt x="7677" y="8482"/>
                    <a:pt x="6683" y="8482"/>
                  </a:cubicBezTo>
                  <a:cubicBezTo>
                    <a:pt x="5689" y="8482"/>
                    <a:pt x="4881" y="7674"/>
                    <a:pt x="4881" y="6681"/>
                  </a:cubicBezTo>
                  <a:cubicBezTo>
                    <a:pt x="4881" y="5687"/>
                    <a:pt x="5689" y="4879"/>
                    <a:pt x="6683" y="4879"/>
                  </a:cubicBezTo>
                  <a:close/>
                  <a:moveTo>
                    <a:pt x="3496" y="8254"/>
                  </a:moveTo>
                  <a:cubicBezTo>
                    <a:pt x="3597" y="8254"/>
                    <a:pt x="3697" y="8292"/>
                    <a:pt x="3774" y="8368"/>
                  </a:cubicBezTo>
                  <a:lnTo>
                    <a:pt x="4996" y="9591"/>
                  </a:lnTo>
                  <a:cubicBezTo>
                    <a:pt x="5069" y="9664"/>
                    <a:pt x="5110" y="9765"/>
                    <a:pt x="5110" y="9868"/>
                  </a:cubicBezTo>
                  <a:cubicBezTo>
                    <a:pt x="5110" y="9972"/>
                    <a:pt x="5069" y="10072"/>
                    <a:pt x="4996" y="10145"/>
                  </a:cubicBezTo>
                  <a:lnTo>
                    <a:pt x="3774" y="11368"/>
                  </a:lnTo>
                  <a:cubicBezTo>
                    <a:pt x="3700" y="11442"/>
                    <a:pt x="3600" y="11483"/>
                    <a:pt x="3497" y="11483"/>
                  </a:cubicBezTo>
                  <a:cubicBezTo>
                    <a:pt x="3392" y="11483"/>
                    <a:pt x="3293" y="11442"/>
                    <a:pt x="3220" y="11368"/>
                  </a:cubicBezTo>
                  <a:lnTo>
                    <a:pt x="1996" y="10145"/>
                  </a:lnTo>
                  <a:cubicBezTo>
                    <a:pt x="1923" y="10072"/>
                    <a:pt x="1882" y="9972"/>
                    <a:pt x="1882" y="9868"/>
                  </a:cubicBezTo>
                  <a:cubicBezTo>
                    <a:pt x="1882" y="9765"/>
                    <a:pt x="1923" y="9664"/>
                    <a:pt x="1996" y="9591"/>
                  </a:cubicBezTo>
                  <a:lnTo>
                    <a:pt x="3220" y="8368"/>
                  </a:lnTo>
                  <a:cubicBezTo>
                    <a:pt x="3296" y="8292"/>
                    <a:pt x="3396" y="8254"/>
                    <a:pt x="3496" y="8254"/>
                  </a:cubicBezTo>
                  <a:close/>
                  <a:moveTo>
                    <a:pt x="9870" y="8254"/>
                  </a:moveTo>
                  <a:cubicBezTo>
                    <a:pt x="9971" y="8254"/>
                    <a:pt x="10071" y="8292"/>
                    <a:pt x="10147" y="8369"/>
                  </a:cubicBezTo>
                  <a:lnTo>
                    <a:pt x="11371" y="9591"/>
                  </a:lnTo>
                  <a:cubicBezTo>
                    <a:pt x="11443" y="9664"/>
                    <a:pt x="11484" y="9765"/>
                    <a:pt x="11484" y="9868"/>
                  </a:cubicBezTo>
                  <a:cubicBezTo>
                    <a:pt x="11486" y="9972"/>
                    <a:pt x="11443" y="10072"/>
                    <a:pt x="11371" y="10145"/>
                  </a:cubicBezTo>
                  <a:lnTo>
                    <a:pt x="10147" y="11368"/>
                  </a:lnTo>
                  <a:cubicBezTo>
                    <a:pt x="10074" y="11442"/>
                    <a:pt x="9975" y="11483"/>
                    <a:pt x="9870" y="11483"/>
                  </a:cubicBezTo>
                  <a:cubicBezTo>
                    <a:pt x="9766" y="11483"/>
                    <a:pt x="9667" y="11442"/>
                    <a:pt x="9593" y="11368"/>
                  </a:cubicBezTo>
                  <a:lnTo>
                    <a:pt x="8370" y="10145"/>
                  </a:lnTo>
                  <a:cubicBezTo>
                    <a:pt x="8217" y="9992"/>
                    <a:pt x="8217" y="9744"/>
                    <a:pt x="8370" y="9591"/>
                  </a:cubicBezTo>
                  <a:lnTo>
                    <a:pt x="9593" y="8369"/>
                  </a:lnTo>
                  <a:cubicBezTo>
                    <a:pt x="9669" y="8292"/>
                    <a:pt x="9770" y="8254"/>
                    <a:pt x="9870" y="8254"/>
                  </a:cubicBezTo>
                  <a:close/>
                  <a:moveTo>
                    <a:pt x="7549" y="9933"/>
                  </a:moveTo>
                  <a:cubicBezTo>
                    <a:pt x="7765" y="9933"/>
                    <a:pt x="7939" y="10108"/>
                    <a:pt x="7939" y="10324"/>
                  </a:cubicBezTo>
                  <a:lnTo>
                    <a:pt x="7939" y="12053"/>
                  </a:lnTo>
                  <a:cubicBezTo>
                    <a:pt x="7939" y="12270"/>
                    <a:pt x="7764" y="12444"/>
                    <a:pt x="7549" y="12444"/>
                  </a:cubicBezTo>
                  <a:lnTo>
                    <a:pt x="5818" y="12444"/>
                  </a:lnTo>
                  <a:cubicBezTo>
                    <a:pt x="5602" y="12444"/>
                    <a:pt x="5427" y="12269"/>
                    <a:pt x="5427" y="12053"/>
                  </a:cubicBezTo>
                  <a:lnTo>
                    <a:pt x="5427" y="10324"/>
                  </a:lnTo>
                  <a:cubicBezTo>
                    <a:pt x="5427" y="10107"/>
                    <a:pt x="5603" y="9933"/>
                    <a:pt x="5818" y="9933"/>
                  </a:cubicBezTo>
                  <a:close/>
                  <a:moveTo>
                    <a:pt x="6683" y="0"/>
                  </a:moveTo>
                  <a:cubicBezTo>
                    <a:pt x="4898" y="0"/>
                    <a:pt x="3220" y="696"/>
                    <a:pt x="1958" y="1957"/>
                  </a:cubicBezTo>
                  <a:cubicBezTo>
                    <a:pt x="696" y="3219"/>
                    <a:pt x="1" y="4897"/>
                    <a:pt x="1" y="6682"/>
                  </a:cubicBezTo>
                  <a:cubicBezTo>
                    <a:pt x="1" y="8467"/>
                    <a:pt x="696" y="10145"/>
                    <a:pt x="1958" y="11407"/>
                  </a:cubicBezTo>
                  <a:cubicBezTo>
                    <a:pt x="3220" y="12669"/>
                    <a:pt x="4898" y="13364"/>
                    <a:pt x="6683" y="13364"/>
                  </a:cubicBezTo>
                  <a:cubicBezTo>
                    <a:pt x="8468" y="13364"/>
                    <a:pt x="10146" y="12669"/>
                    <a:pt x="11408" y="11407"/>
                  </a:cubicBezTo>
                  <a:cubicBezTo>
                    <a:pt x="12669" y="10145"/>
                    <a:pt x="13365" y="8467"/>
                    <a:pt x="13365" y="6682"/>
                  </a:cubicBezTo>
                  <a:cubicBezTo>
                    <a:pt x="13365" y="4897"/>
                    <a:pt x="12670" y="3219"/>
                    <a:pt x="11408" y="1957"/>
                  </a:cubicBezTo>
                  <a:cubicBezTo>
                    <a:pt x="10146" y="696"/>
                    <a:pt x="8468" y="0"/>
                    <a:pt x="66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8"/>
            <p:cNvSpPr/>
            <p:nvPr/>
          </p:nvSpPr>
          <p:spPr>
            <a:xfrm>
              <a:off x="6258511" y="3653796"/>
              <a:ext cx="29656" cy="29687"/>
            </a:xfrm>
            <a:custGeom>
              <a:rect b="b" l="l" r="r" t="t"/>
              <a:pathLst>
                <a:path extrusionOk="0" h="949" w="948">
                  <a:moveTo>
                    <a:pt x="0" y="0"/>
                  </a:moveTo>
                  <a:lnTo>
                    <a:pt x="0" y="948"/>
                  </a:lnTo>
                  <a:lnTo>
                    <a:pt x="948" y="948"/>
                  </a:lnTo>
                  <a:lnTo>
                    <a:pt x="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6" name="Shape 2636"/>
        <p:cNvGrpSpPr/>
        <p:nvPr/>
      </p:nvGrpSpPr>
      <p:grpSpPr>
        <a:xfrm>
          <a:off x="0" y="0"/>
          <a:ext cx="0" cy="0"/>
          <a:chOff x="0" y="0"/>
          <a:chExt cx="0" cy="0"/>
        </a:xfrm>
      </p:grpSpPr>
      <p:sp>
        <p:nvSpPr>
          <p:cNvPr id="2637" name="Google Shape;2637;p59"/>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infographics</a:t>
            </a:r>
            <a:endParaRPr/>
          </a:p>
        </p:txBody>
      </p:sp>
      <p:sp>
        <p:nvSpPr>
          <p:cNvPr id="2638" name="Google Shape;2638;p59"/>
          <p:cNvSpPr txBox="1"/>
          <p:nvPr/>
        </p:nvSpPr>
        <p:spPr>
          <a:xfrm>
            <a:off x="713100" y="3657125"/>
            <a:ext cx="1363200" cy="4596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a:solidFill>
                  <a:schemeClr val="dk1"/>
                </a:solidFill>
                <a:latin typeface="Archivo"/>
                <a:ea typeface="Archivo"/>
                <a:cs typeface="Archivo"/>
                <a:sym typeface="Archivo"/>
              </a:rPr>
              <a:t>Mars is a very cold place</a:t>
            </a:r>
            <a:endParaRPr>
              <a:solidFill>
                <a:schemeClr val="dk1"/>
              </a:solidFill>
              <a:latin typeface="Archivo"/>
              <a:ea typeface="Archivo"/>
              <a:cs typeface="Archivo"/>
              <a:sym typeface="Archivo"/>
            </a:endParaRPr>
          </a:p>
        </p:txBody>
      </p:sp>
      <p:sp>
        <p:nvSpPr>
          <p:cNvPr id="2639" name="Google Shape;2639;p59"/>
          <p:cNvSpPr txBox="1"/>
          <p:nvPr/>
        </p:nvSpPr>
        <p:spPr>
          <a:xfrm>
            <a:off x="713100" y="1437625"/>
            <a:ext cx="13632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accent1"/>
                </a:solidFill>
                <a:latin typeface="Orbitron"/>
                <a:ea typeface="Orbitron"/>
                <a:cs typeface="Orbitron"/>
                <a:sym typeface="Orbitron"/>
              </a:rPr>
              <a:t>Venus</a:t>
            </a:r>
            <a:endParaRPr b="1" sz="2000">
              <a:solidFill>
                <a:schemeClr val="accent1"/>
              </a:solidFill>
              <a:latin typeface="Orbitron"/>
              <a:ea typeface="Orbitron"/>
              <a:cs typeface="Orbitron"/>
              <a:sym typeface="Orbitron"/>
            </a:endParaRPr>
          </a:p>
        </p:txBody>
      </p:sp>
      <p:sp>
        <p:nvSpPr>
          <p:cNvPr id="2640" name="Google Shape;2640;p59"/>
          <p:cNvSpPr txBox="1"/>
          <p:nvPr/>
        </p:nvSpPr>
        <p:spPr>
          <a:xfrm>
            <a:off x="713100" y="1965325"/>
            <a:ext cx="1363200" cy="459600"/>
          </a:xfrm>
          <a:prstGeom prst="rect">
            <a:avLst/>
          </a:prstGeom>
          <a:noFill/>
          <a:ln>
            <a:noFill/>
          </a:ln>
        </p:spPr>
        <p:txBody>
          <a:bodyPr anchorCtr="0" anchor="ctr" bIns="91425" lIns="0" spcFirstLastPara="1" rIns="91425" wrap="square" tIns="91425">
            <a:noAutofit/>
          </a:bodyPr>
          <a:lstStyle/>
          <a:p>
            <a:pPr indent="0" lvl="0" marL="0" rtl="0" algn="r">
              <a:spcBef>
                <a:spcPts val="0"/>
              </a:spcBef>
              <a:spcAft>
                <a:spcPts val="0"/>
              </a:spcAft>
              <a:buNone/>
            </a:pPr>
            <a:r>
              <a:rPr lang="en">
                <a:solidFill>
                  <a:schemeClr val="dk1"/>
                </a:solidFill>
                <a:latin typeface="Archivo"/>
                <a:ea typeface="Archivo"/>
                <a:cs typeface="Archivo"/>
                <a:sym typeface="Archivo"/>
              </a:rPr>
              <a:t>Venus is a very hot planet</a:t>
            </a:r>
            <a:endParaRPr>
              <a:solidFill>
                <a:schemeClr val="dk1"/>
              </a:solidFill>
              <a:latin typeface="Archivo"/>
              <a:ea typeface="Archivo"/>
              <a:cs typeface="Archivo"/>
              <a:sym typeface="Archivo"/>
            </a:endParaRPr>
          </a:p>
        </p:txBody>
      </p:sp>
      <p:sp>
        <p:nvSpPr>
          <p:cNvPr id="2641" name="Google Shape;2641;p59"/>
          <p:cNvSpPr txBox="1"/>
          <p:nvPr/>
        </p:nvSpPr>
        <p:spPr>
          <a:xfrm>
            <a:off x="7068105" y="1437625"/>
            <a:ext cx="13632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accent1"/>
                </a:solidFill>
                <a:latin typeface="Orbitron"/>
                <a:ea typeface="Orbitron"/>
                <a:cs typeface="Orbitron"/>
                <a:sym typeface="Orbitron"/>
              </a:rPr>
              <a:t>Jupiter</a:t>
            </a:r>
            <a:endParaRPr b="1" sz="2000">
              <a:solidFill>
                <a:schemeClr val="accent1"/>
              </a:solidFill>
              <a:latin typeface="Orbitron"/>
              <a:ea typeface="Orbitron"/>
              <a:cs typeface="Orbitron"/>
              <a:sym typeface="Orbitron"/>
            </a:endParaRPr>
          </a:p>
        </p:txBody>
      </p:sp>
      <p:sp>
        <p:nvSpPr>
          <p:cNvPr id="2642" name="Google Shape;2642;p59"/>
          <p:cNvSpPr txBox="1"/>
          <p:nvPr/>
        </p:nvSpPr>
        <p:spPr>
          <a:xfrm>
            <a:off x="7068100" y="1965325"/>
            <a:ext cx="1363200" cy="459600"/>
          </a:xfrm>
          <a:prstGeom prst="rect">
            <a:avLst/>
          </a:prstGeom>
          <a:noFill/>
          <a:ln>
            <a:noFill/>
          </a:ln>
        </p:spPr>
        <p:txBody>
          <a:bodyPr anchorCtr="0" anchor="ctr" bIns="91425" lIns="91425" spcFirstLastPara="1" rIns="0" wrap="square" tIns="91425">
            <a:noAutofit/>
          </a:bodyPr>
          <a:lstStyle/>
          <a:p>
            <a:pPr indent="0" lvl="0" marL="0" rtl="0" algn="l">
              <a:spcBef>
                <a:spcPts val="0"/>
              </a:spcBef>
              <a:spcAft>
                <a:spcPts val="0"/>
              </a:spcAft>
              <a:buNone/>
            </a:pPr>
            <a:r>
              <a:rPr lang="en">
                <a:solidFill>
                  <a:schemeClr val="dk1"/>
                </a:solidFill>
                <a:latin typeface="Archivo"/>
                <a:ea typeface="Archivo"/>
                <a:cs typeface="Archivo"/>
                <a:sym typeface="Archivo"/>
              </a:rPr>
              <a:t>Jupiter is the biggest planet </a:t>
            </a:r>
            <a:endParaRPr>
              <a:solidFill>
                <a:schemeClr val="dk1"/>
              </a:solidFill>
              <a:latin typeface="Archivo"/>
              <a:ea typeface="Archivo"/>
              <a:cs typeface="Archivo"/>
              <a:sym typeface="Archivo"/>
            </a:endParaRPr>
          </a:p>
        </p:txBody>
      </p:sp>
      <p:sp>
        <p:nvSpPr>
          <p:cNvPr id="2643" name="Google Shape;2643;p59"/>
          <p:cNvSpPr txBox="1"/>
          <p:nvPr/>
        </p:nvSpPr>
        <p:spPr>
          <a:xfrm>
            <a:off x="713100" y="3129425"/>
            <a:ext cx="13632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accent1"/>
                </a:solidFill>
                <a:latin typeface="Orbitron"/>
                <a:ea typeface="Orbitron"/>
                <a:cs typeface="Orbitron"/>
                <a:sym typeface="Orbitron"/>
              </a:rPr>
              <a:t>Mars</a:t>
            </a:r>
            <a:endParaRPr b="1" sz="2000">
              <a:solidFill>
                <a:schemeClr val="accent1"/>
              </a:solidFill>
              <a:latin typeface="Orbitron"/>
              <a:ea typeface="Orbitron"/>
              <a:cs typeface="Orbitron"/>
              <a:sym typeface="Orbitron"/>
            </a:endParaRPr>
          </a:p>
        </p:txBody>
      </p:sp>
      <p:sp>
        <p:nvSpPr>
          <p:cNvPr id="2644" name="Google Shape;2644;p59"/>
          <p:cNvSpPr txBox="1"/>
          <p:nvPr/>
        </p:nvSpPr>
        <p:spPr>
          <a:xfrm>
            <a:off x="7068105" y="3129425"/>
            <a:ext cx="1363200" cy="527700"/>
          </a:xfrm>
          <a:prstGeom prst="rect">
            <a:avLst/>
          </a:prstGeom>
          <a:noFill/>
          <a:ln>
            <a:noFill/>
          </a:ln>
        </p:spPr>
        <p:txBody>
          <a:bodyPr anchorCtr="0" anchor="ctr" bIns="91425" lIns="91425" spcFirstLastPara="1" rIns="0" wrap="square" tIns="91425">
            <a:noAutofit/>
          </a:bodyPr>
          <a:lstStyle/>
          <a:p>
            <a:pPr indent="0" lvl="0" marL="0" rtl="0" algn="l">
              <a:spcBef>
                <a:spcPts val="0"/>
              </a:spcBef>
              <a:spcAft>
                <a:spcPts val="0"/>
              </a:spcAft>
              <a:buNone/>
            </a:pPr>
            <a:r>
              <a:rPr b="1" lang="en" sz="2000">
                <a:solidFill>
                  <a:schemeClr val="accent1"/>
                </a:solidFill>
                <a:latin typeface="Orbitron"/>
                <a:ea typeface="Orbitron"/>
                <a:cs typeface="Orbitron"/>
                <a:sym typeface="Orbitron"/>
              </a:rPr>
              <a:t>Saturn</a:t>
            </a:r>
            <a:endParaRPr b="1" sz="2000">
              <a:solidFill>
                <a:schemeClr val="accent1"/>
              </a:solidFill>
              <a:latin typeface="Orbitron"/>
              <a:ea typeface="Orbitron"/>
              <a:cs typeface="Orbitron"/>
              <a:sym typeface="Orbitron"/>
            </a:endParaRPr>
          </a:p>
        </p:txBody>
      </p:sp>
      <p:sp>
        <p:nvSpPr>
          <p:cNvPr id="2645" name="Google Shape;2645;p59"/>
          <p:cNvSpPr txBox="1"/>
          <p:nvPr/>
        </p:nvSpPr>
        <p:spPr>
          <a:xfrm>
            <a:off x="7068100" y="3657125"/>
            <a:ext cx="1363200" cy="459600"/>
          </a:xfrm>
          <a:prstGeom prst="rect">
            <a:avLst/>
          </a:prstGeom>
          <a:noFill/>
          <a:ln>
            <a:noFill/>
          </a:ln>
        </p:spPr>
        <p:txBody>
          <a:bodyPr anchorCtr="0" anchor="ctr" bIns="91425" lIns="91425" spcFirstLastPara="1" rIns="0" wrap="square" tIns="91425">
            <a:noAutofit/>
          </a:bodyPr>
          <a:lstStyle/>
          <a:p>
            <a:pPr indent="0" lvl="0" marL="0" rtl="0" algn="l">
              <a:spcBef>
                <a:spcPts val="0"/>
              </a:spcBef>
              <a:spcAft>
                <a:spcPts val="0"/>
              </a:spcAft>
              <a:buNone/>
            </a:pPr>
            <a:r>
              <a:rPr lang="en">
                <a:solidFill>
                  <a:schemeClr val="dk1"/>
                </a:solidFill>
                <a:latin typeface="Archivo"/>
                <a:ea typeface="Archivo"/>
                <a:cs typeface="Archivo"/>
                <a:sym typeface="Archivo"/>
              </a:rPr>
              <a:t>It’s a gas giant and has rings</a:t>
            </a:r>
            <a:endParaRPr>
              <a:solidFill>
                <a:schemeClr val="dk1"/>
              </a:solidFill>
              <a:latin typeface="Archivo"/>
              <a:ea typeface="Archivo"/>
              <a:cs typeface="Archivo"/>
              <a:sym typeface="Archivo"/>
            </a:endParaRPr>
          </a:p>
        </p:txBody>
      </p:sp>
      <p:grpSp>
        <p:nvGrpSpPr>
          <p:cNvPr id="2646" name="Google Shape;2646;p59"/>
          <p:cNvGrpSpPr/>
          <p:nvPr/>
        </p:nvGrpSpPr>
        <p:grpSpPr>
          <a:xfrm>
            <a:off x="2670463" y="1408650"/>
            <a:ext cx="3884395" cy="3814120"/>
            <a:chOff x="2822863" y="1408650"/>
            <a:chExt cx="3884395" cy="3814120"/>
          </a:xfrm>
        </p:grpSpPr>
        <p:sp>
          <p:nvSpPr>
            <p:cNvPr id="2647" name="Google Shape;2647;p59"/>
            <p:cNvSpPr/>
            <p:nvPr/>
          </p:nvSpPr>
          <p:spPr>
            <a:xfrm>
              <a:off x="5144288" y="2355775"/>
              <a:ext cx="348575" cy="27700"/>
            </a:xfrm>
            <a:custGeom>
              <a:rect b="b" l="l" r="r" t="t"/>
              <a:pathLst>
                <a:path extrusionOk="0" h="1108" w="13943">
                  <a:moveTo>
                    <a:pt x="0" y="1"/>
                  </a:moveTo>
                  <a:lnTo>
                    <a:pt x="0" y="1108"/>
                  </a:lnTo>
                  <a:lnTo>
                    <a:pt x="13942" y="1108"/>
                  </a:lnTo>
                  <a:lnTo>
                    <a:pt x="13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9"/>
            <p:cNvSpPr/>
            <p:nvPr/>
          </p:nvSpPr>
          <p:spPr>
            <a:xfrm>
              <a:off x="5295488" y="2429000"/>
              <a:ext cx="197375" cy="28000"/>
            </a:xfrm>
            <a:custGeom>
              <a:rect b="b" l="l" r="r" t="t"/>
              <a:pathLst>
                <a:path extrusionOk="0" h="1120" w="7895">
                  <a:moveTo>
                    <a:pt x="1" y="1"/>
                  </a:moveTo>
                  <a:lnTo>
                    <a:pt x="1" y="1120"/>
                  </a:lnTo>
                  <a:lnTo>
                    <a:pt x="7894" y="1120"/>
                  </a:lnTo>
                  <a:lnTo>
                    <a:pt x="78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9"/>
            <p:cNvSpPr/>
            <p:nvPr/>
          </p:nvSpPr>
          <p:spPr>
            <a:xfrm>
              <a:off x="5144288" y="2429000"/>
              <a:ext cx="106275" cy="28000"/>
            </a:xfrm>
            <a:custGeom>
              <a:rect b="b" l="l" r="r" t="t"/>
              <a:pathLst>
                <a:path extrusionOk="0" h="1120" w="4251">
                  <a:moveTo>
                    <a:pt x="0" y="1"/>
                  </a:moveTo>
                  <a:lnTo>
                    <a:pt x="0" y="1120"/>
                  </a:lnTo>
                  <a:lnTo>
                    <a:pt x="4251" y="1120"/>
                  </a:lnTo>
                  <a:lnTo>
                    <a:pt x="42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9"/>
            <p:cNvSpPr/>
            <p:nvPr/>
          </p:nvSpPr>
          <p:spPr>
            <a:xfrm>
              <a:off x="5280013" y="2502225"/>
              <a:ext cx="212850" cy="28000"/>
            </a:xfrm>
            <a:custGeom>
              <a:rect b="b" l="l" r="r" t="t"/>
              <a:pathLst>
                <a:path extrusionOk="0" h="1120" w="8514">
                  <a:moveTo>
                    <a:pt x="1" y="0"/>
                  </a:moveTo>
                  <a:lnTo>
                    <a:pt x="1" y="1120"/>
                  </a:lnTo>
                  <a:lnTo>
                    <a:pt x="8513" y="1120"/>
                  </a:lnTo>
                  <a:lnTo>
                    <a:pt x="85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9"/>
            <p:cNvSpPr/>
            <p:nvPr/>
          </p:nvSpPr>
          <p:spPr>
            <a:xfrm>
              <a:off x="5144288" y="2576350"/>
              <a:ext cx="226225" cy="28000"/>
            </a:xfrm>
            <a:custGeom>
              <a:rect b="b" l="l" r="r" t="t"/>
              <a:pathLst>
                <a:path extrusionOk="0" h="1120" w="9049">
                  <a:moveTo>
                    <a:pt x="0" y="0"/>
                  </a:moveTo>
                  <a:lnTo>
                    <a:pt x="0" y="1119"/>
                  </a:lnTo>
                  <a:lnTo>
                    <a:pt x="9049" y="1119"/>
                  </a:lnTo>
                  <a:lnTo>
                    <a:pt x="90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9"/>
            <p:cNvSpPr/>
            <p:nvPr/>
          </p:nvSpPr>
          <p:spPr>
            <a:xfrm>
              <a:off x="5144288" y="2654625"/>
              <a:ext cx="182175" cy="27700"/>
            </a:xfrm>
            <a:custGeom>
              <a:rect b="b" l="l" r="r" t="t"/>
              <a:pathLst>
                <a:path extrusionOk="0" h="1108" w="7287">
                  <a:moveTo>
                    <a:pt x="0" y="0"/>
                  </a:moveTo>
                  <a:lnTo>
                    <a:pt x="0" y="1108"/>
                  </a:lnTo>
                  <a:lnTo>
                    <a:pt x="7287" y="1108"/>
                  </a:lnTo>
                  <a:lnTo>
                    <a:pt x="72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9"/>
            <p:cNvSpPr/>
            <p:nvPr/>
          </p:nvSpPr>
          <p:spPr>
            <a:xfrm>
              <a:off x="5655363" y="2366200"/>
              <a:ext cx="265825" cy="28000"/>
            </a:xfrm>
            <a:custGeom>
              <a:rect b="b" l="l" r="r" t="t"/>
              <a:pathLst>
                <a:path extrusionOk="0" h="1120" w="10633">
                  <a:moveTo>
                    <a:pt x="0" y="0"/>
                  </a:moveTo>
                  <a:lnTo>
                    <a:pt x="0" y="1120"/>
                  </a:lnTo>
                  <a:lnTo>
                    <a:pt x="10633" y="1120"/>
                  </a:lnTo>
                  <a:lnTo>
                    <a:pt x="106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9"/>
            <p:cNvSpPr/>
            <p:nvPr/>
          </p:nvSpPr>
          <p:spPr>
            <a:xfrm>
              <a:off x="5655363" y="2430200"/>
              <a:ext cx="265825" cy="27700"/>
            </a:xfrm>
            <a:custGeom>
              <a:rect b="b" l="l" r="r" t="t"/>
              <a:pathLst>
                <a:path extrusionOk="0" h="1108" w="10633">
                  <a:moveTo>
                    <a:pt x="0" y="0"/>
                  </a:moveTo>
                  <a:lnTo>
                    <a:pt x="0" y="1107"/>
                  </a:lnTo>
                  <a:lnTo>
                    <a:pt x="10633" y="1107"/>
                  </a:lnTo>
                  <a:lnTo>
                    <a:pt x="106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9"/>
            <p:cNvSpPr/>
            <p:nvPr/>
          </p:nvSpPr>
          <p:spPr>
            <a:xfrm>
              <a:off x="5655363" y="2494475"/>
              <a:ext cx="182475" cy="28025"/>
            </a:xfrm>
            <a:custGeom>
              <a:rect b="b" l="l" r="r" t="t"/>
              <a:pathLst>
                <a:path extrusionOk="0" h="1121" w="7299">
                  <a:moveTo>
                    <a:pt x="0" y="1"/>
                  </a:moveTo>
                  <a:lnTo>
                    <a:pt x="0" y="1120"/>
                  </a:lnTo>
                  <a:lnTo>
                    <a:pt x="7299" y="1120"/>
                  </a:lnTo>
                  <a:lnTo>
                    <a:pt x="72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9"/>
            <p:cNvSpPr/>
            <p:nvPr/>
          </p:nvSpPr>
          <p:spPr>
            <a:xfrm>
              <a:off x="5132963" y="1937575"/>
              <a:ext cx="359900" cy="82475"/>
            </a:xfrm>
            <a:custGeom>
              <a:rect b="b" l="l" r="r" t="t"/>
              <a:pathLst>
                <a:path extrusionOk="0" h="3299" w="14396">
                  <a:moveTo>
                    <a:pt x="13812" y="286"/>
                  </a:moveTo>
                  <a:cubicBezTo>
                    <a:pt x="13979" y="286"/>
                    <a:pt x="14098" y="417"/>
                    <a:pt x="14098" y="560"/>
                  </a:cubicBezTo>
                  <a:lnTo>
                    <a:pt x="14098" y="2703"/>
                  </a:lnTo>
                  <a:cubicBezTo>
                    <a:pt x="14098" y="2870"/>
                    <a:pt x="13967" y="2989"/>
                    <a:pt x="13812" y="2989"/>
                  </a:cubicBezTo>
                  <a:lnTo>
                    <a:pt x="584" y="2989"/>
                  </a:lnTo>
                  <a:cubicBezTo>
                    <a:pt x="418" y="2989"/>
                    <a:pt x="298" y="2858"/>
                    <a:pt x="298" y="2703"/>
                  </a:cubicBezTo>
                  <a:lnTo>
                    <a:pt x="298" y="560"/>
                  </a:lnTo>
                  <a:cubicBezTo>
                    <a:pt x="298" y="393"/>
                    <a:pt x="429" y="286"/>
                    <a:pt x="584" y="286"/>
                  </a:cubicBezTo>
                  <a:close/>
                  <a:moveTo>
                    <a:pt x="584" y="0"/>
                  </a:moveTo>
                  <a:cubicBezTo>
                    <a:pt x="275" y="0"/>
                    <a:pt x="1" y="250"/>
                    <a:pt x="1" y="584"/>
                  </a:cubicBezTo>
                  <a:lnTo>
                    <a:pt x="1" y="2727"/>
                  </a:lnTo>
                  <a:cubicBezTo>
                    <a:pt x="1" y="3036"/>
                    <a:pt x="251" y="3298"/>
                    <a:pt x="584" y="3298"/>
                  </a:cubicBezTo>
                  <a:lnTo>
                    <a:pt x="13812" y="3298"/>
                  </a:lnTo>
                  <a:cubicBezTo>
                    <a:pt x="14122" y="3298"/>
                    <a:pt x="14395" y="3048"/>
                    <a:pt x="14395" y="2727"/>
                  </a:cubicBezTo>
                  <a:lnTo>
                    <a:pt x="14395" y="584"/>
                  </a:lnTo>
                  <a:cubicBezTo>
                    <a:pt x="14395" y="250"/>
                    <a:pt x="14122" y="0"/>
                    <a:pt x="13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9"/>
            <p:cNvSpPr/>
            <p:nvPr/>
          </p:nvSpPr>
          <p:spPr>
            <a:xfrm>
              <a:off x="5566063" y="1937575"/>
              <a:ext cx="355425" cy="82475"/>
            </a:xfrm>
            <a:custGeom>
              <a:rect b="b" l="l" r="r" t="t"/>
              <a:pathLst>
                <a:path extrusionOk="0" h="3299" w="14217">
                  <a:moveTo>
                    <a:pt x="584" y="0"/>
                  </a:moveTo>
                  <a:cubicBezTo>
                    <a:pt x="250" y="0"/>
                    <a:pt x="0" y="262"/>
                    <a:pt x="0" y="584"/>
                  </a:cubicBezTo>
                  <a:lnTo>
                    <a:pt x="0" y="2727"/>
                  </a:lnTo>
                  <a:cubicBezTo>
                    <a:pt x="0" y="3048"/>
                    <a:pt x="274" y="3298"/>
                    <a:pt x="584" y="3298"/>
                  </a:cubicBezTo>
                  <a:lnTo>
                    <a:pt x="13633" y="3298"/>
                  </a:lnTo>
                  <a:cubicBezTo>
                    <a:pt x="13943" y="3298"/>
                    <a:pt x="14216" y="3036"/>
                    <a:pt x="14216" y="2727"/>
                  </a:cubicBezTo>
                  <a:lnTo>
                    <a:pt x="14216" y="584"/>
                  </a:lnTo>
                  <a:cubicBezTo>
                    <a:pt x="14216" y="250"/>
                    <a:pt x="13943" y="0"/>
                    <a:pt x="136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9"/>
            <p:cNvSpPr/>
            <p:nvPr/>
          </p:nvSpPr>
          <p:spPr>
            <a:xfrm>
              <a:off x="5132663" y="2220650"/>
              <a:ext cx="495625" cy="82475"/>
            </a:xfrm>
            <a:custGeom>
              <a:rect b="b" l="l" r="r" t="t"/>
              <a:pathLst>
                <a:path extrusionOk="0" h="3299" w="19825">
                  <a:moveTo>
                    <a:pt x="19241" y="298"/>
                  </a:moveTo>
                  <a:cubicBezTo>
                    <a:pt x="19408" y="298"/>
                    <a:pt x="19527" y="429"/>
                    <a:pt x="19527" y="584"/>
                  </a:cubicBezTo>
                  <a:lnTo>
                    <a:pt x="19527" y="2727"/>
                  </a:lnTo>
                  <a:cubicBezTo>
                    <a:pt x="19527" y="2893"/>
                    <a:pt x="19396" y="3001"/>
                    <a:pt x="19241" y="3001"/>
                  </a:cubicBezTo>
                  <a:lnTo>
                    <a:pt x="572" y="3001"/>
                  </a:lnTo>
                  <a:cubicBezTo>
                    <a:pt x="418" y="3001"/>
                    <a:pt x="299" y="2870"/>
                    <a:pt x="299" y="2727"/>
                  </a:cubicBezTo>
                  <a:lnTo>
                    <a:pt x="299" y="584"/>
                  </a:lnTo>
                  <a:cubicBezTo>
                    <a:pt x="299" y="417"/>
                    <a:pt x="430" y="298"/>
                    <a:pt x="572" y="298"/>
                  </a:cubicBezTo>
                  <a:close/>
                  <a:moveTo>
                    <a:pt x="572" y="0"/>
                  </a:moveTo>
                  <a:cubicBezTo>
                    <a:pt x="263" y="0"/>
                    <a:pt x="1" y="250"/>
                    <a:pt x="1" y="584"/>
                  </a:cubicBezTo>
                  <a:lnTo>
                    <a:pt x="1" y="2727"/>
                  </a:lnTo>
                  <a:cubicBezTo>
                    <a:pt x="1" y="3036"/>
                    <a:pt x="251" y="3298"/>
                    <a:pt x="572" y="3298"/>
                  </a:cubicBezTo>
                  <a:lnTo>
                    <a:pt x="19241" y="3298"/>
                  </a:lnTo>
                  <a:cubicBezTo>
                    <a:pt x="19551" y="3298"/>
                    <a:pt x="19825" y="3048"/>
                    <a:pt x="19825" y="2727"/>
                  </a:cubicBezTo>
                  <a:lnTo>
                    <a:pt x="19825" y="584"/>
                  </a:lnTo>
                  <a:cubicBezTo>
                    <a:pt x="19825" y="274"/>
                    <a:pt x="19575" y="0"/>
                    <a:pt x="192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9"/>
            <p:cNvSpPr/>
            <p:nvPr/>
          </p:nvSpPr>
          <p:spPr>
            <a:xfrm>
              <a:off x="5701488" y="2220650"/>
              <a:ext cx="220000" cy="82775"/>
            </a:xfrm>
            <a:custGeom>
              <a:rect b="b" l="l" r="r" t="t"/>
              <a:pathLst>
                <a:path extrusionOk="0" h="3311" w="8800">
                  <a:moveTo>
                    <a:pt x="584" y="0"/>
                  </a:moveTo>
                  <a:cubicBezTo>
                    <a:pt x="251" y="0"/>
                    <a:pt x="1" y="274"/>
                    <a:pt x="1" y="584"/>
                  </a:cubicBezTo>
                  <a:lnTo>
                    <a:pt x="1" y="2727"/>
                  </a:lnTo>
                  <a:cubicBezTo>
                    <a:pt x="1" y="3048"/>
                    <a:pt x="275" y="3310"/>
                    <a:pt x="584" y="3310"/>
                  </a:cubicBezTo>
                  <a:lnTo>
                    <a:pt x="8216" y="3310"/>
                  </a:lnTo>
                  <a:cubicBezTo>
                    <a:pt x="8526" y="3310"/>
                    <a:pt x="8799" y="3048"/>
                    <a:pt x="8799" y="2727"/>
                  </a:cubicBezTo>
                  <a:lnTo>
                    <a:pt x="8799" y="584"/>
                  </a:lnTo>
                  <a:cubicBezTo>
                    <a:pt x="8799" y="250"/>
                    <a:pt x="8526" y="0"/>
                    <a:pt x="8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9"/>
            <p:cNvSpPr/>
            <p:nvPr/>
          </p:nvSpPr>
          <p:spPr>
            <a:xfrm>
              <a:off x="5132963" y="2079250"/>
              <a:ext cx="185775" cy="82775"/>
            </a:xfrm>
            <a:custGeom>
              <a:rect b="b" l="l" r="r" t="t"/>
              <a:pathLst>
                <a:path extrusionOk="0" h="3311" w="7431">
                  <a:moveTo>
                    <a:pt x="584" y="1"/>
                  </a:moveTo>
                  <a:cubicBezTo>
                    <a:pt x="251" y="1"/>
                    <a:pt x="1" y="275"/>
                    <a:pt x="1" y="584"/>
                  </a:cubicBezTo>
                  <a:lnTo>
                    <a:pt x="1" y="2727"/>
                  </a:lnTo>
                  <a:cubicBezTo>
                    <a:pt x="1" y="3049"/>
                    <a:pt x="275" y="3311"/>
                    <a:pt x="584" y="3311"/>
                  </a:cubicBezTo>
                  <a:lnTo>
                    <a:pt x="6847" y="3311"/>
                  </a:lnTo>
                  <a:cubicBezTo>
                    <a:pt x="7156" y="3311"/>
                    <a:pt x="7418" y="3037"/>
                    <a:pt x="7430" y="2727"/>
                  </a:cubicBezTo>
                  <a:lnTo>
                    <a:pt x="7430" y="584"/>
                  </a:lnTo>
                  <a:cubicBezTo>
                    <a:pt x="7430" y="251"/>
                    <a:pt x="7156" y="1"/>
                    <a:pt x="68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9"/>
            <p:cNvSpPr/>
            <p:nvPr/>
          </p:nvSpPr>
          <p:spPr>
            <a:xfrm>
              <a:off x="5391638" y="2079250"/>
              <a:ext cx="286075" cy="82775"/>
            </a:xfrm>
            <a:custGeom>
              <a:rect b="b" l="l" r="r" t="t"/>
              <a:pathLst>
                <a:path extrusionOk="0" h="3311" w="11443">
                  <a:moveTo>
                    <a:pt x="584" y="1"/>
                  </a:moveTo>
                  <a:cubicBezTo>
                    <a:pt x="250" y="1"/>
                    <a:pt x="0" y="275"/>
                    <a:pt x="0" y="584"/>
                  </a:cubicBezTo>
                  <a:lnTo>
                    <a:pt x="0" y="2727"/>
                  </a:lnTo>
                  <a:cubicBezTo>
                    <a:pt x="0" y="3049"/>
                    <a:pt x="262" y="3311"/>
                    <a:pt x="584" y="3311"/>
                  </a:cubicBezTo>
                  <a:lnTo>
                    <a:pt x="10859" y="3311"/>
                  </a:lnTo>
                  <a:cubicBezTo>
                    <a:pt x="11192" y="3311"/>
                    <a:pt x="11442" y="3037"/>
                    <a:pt x="11442" y="2727"/>
                  </a:cubicBezTo>
                  <a:lnTo>
                    <a:pt x="11442" y="584"/>
                  </a:lnTo>
                  <a:cubicBezTo>
                    <a:pt x="11442" y="251"/>
                    <a:pt x="11180" y="1"/>
                    <a:pt x="108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9"/>
            <p:cNvSpPr/>
            <p:nvPr/>
          </p:nvSpPr>
          <p:spPr>
            <a:xfrm>
              <a:off x="5753288" y="2078950"/>
              <a:ext cx="165225" cy="82475"/>
            </a:xfrm>
            <a:custGeom>
              <a:rect b="b" l="l" r="r" t="t"/>
              <a:pathLst>
                <a:path extrusionOk="0" h="3299" w="6609">
                  <a:moveTo>
                    <a:pt x="6025" y="298"/>
                  </a:moveTo>
                  <a:cubicBezTo>
                    <a:pt x="6192" y="298"/>
                    <a:pt x="6311" y="429"/>
                    <a:pt x="6311" y="572"/>
                  </a:cubicBezTo>
                  <a:lnTo>
                    <a:pt x="6311" y="2715"/>
                  </a:lnTo>
                  <a:cubicBezTo>
                    <a:pt x="6311" y="2882"/>
                    <a:pt x="6180" y="3001"/>
                    <a:pt x="6025" y="3001"/>
                  </a:cubicBezTo>
                  <a:lnTo>
                    <a:pt x="584" y="3001"/>
                  </a:lnTo>
                  <a:cubicBezTo>
                    <a:pt x="417" y="3001"/>
                    <a:pt x="298" y="2870"/>
                    <a:pt x="298" y="2715"/>
                  </a:cubicBezTo>
                  <a:lnTo>
                    <a:pt x="298" y="572"/>
                  </a:lnTo>
                  <a:cubicBezTo>
                    <a:pt x="298" y="418"/>
                    <a:pt x="429" y="298"/>
                    <a:pt x="584" y="298"/>
                  </a:cubicBezTo>
                  <a:close/>
                  <a:moveTo>
                    <a:pt x="584" y="1"/>
                  </a:moveTo>
                  <a:cubicBezTo>
                    <a:pt x="262" y="1"/>
                    <a:pt x="0" y="251"/>
                    <a:pt x="0" y="572"/>
                  </a:cubicBezTo>
                  <a:lnTo>
                    <a:pt x="0" y="2715"/>
                  </a:lnTo>
                  <a:cubicBezTo>
                    <a:pt x="0" y="3037"/>
                    <a:pt x="250" y="3299"/>
                    <a:pt x="584" y="3299"/>
                  </a:cubicBezTo>
                  <a:lnTo>
                    <a:pt x="6025" y="3299"/>
                  </a:lnTo>
                  <a:cubicBezTo>
                    <a:pt x="6335" y="3299"/>
                    <a:pt x="6608" y="3049"/>
                    <a:pt x="6608" y="2715"/>
                  </a:cubicBezTo>
                  <a:lnTo>
                    <a:pt x="6608" y="572"/>
                  </a:lnTo>
                  <a:cubicBezTo>
                    <a:pt x="6608" y="263"/>
                    <a:pt x="6358" y="1"/>
                    <a:pt x="6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3" name="Google Shape;2663;p59"/>
            <p:cNvGrpSpPr/>
            <p:nvPr/>
          </p:nvGrpSpPr>
          <p:grpSpPr>
            <a:xfrm>
              <a:off x="5552737" y="3869209"/>
              <a:ext cx="698967" cy="459612"/>
              <a:chOff x="3887375" y="2445375"/>
              <a:chExt cx="434600" cy="285775"/>
            </a:xfrm>
          </p:grpSpPr>
          <p:sp>
            <p:nvSpPr>
              <p:cNvPr id="2664" name="Google Shape;2664;p59"/>
              <p:cNvSpPr/>
              <p:nvPr/>
            </p:nvSpPr>
            <p:spPr>
              <a:xfrm>
                <a:off x="3891250" y="2448650"/>
                <a:ext cx="426850" cy="278325"/>
              </a:xfrm>
              <a:custGeom>
                <a:rect b="b" l="l" r="r" t="t"/>
                <a:pathLst>
                  <a:path extrusionOk="0" h="11133" w="17074">
                    <a:moveTo>
                      <a:pt x="1560" y="0"/>
                    </a:moveTo>
                    <a:cubicBezTo>
                      <a:pt x="691" y="0"/>
                      <a:pt x="0" y="703"/>
                      <a:pt x="0" y="1572"/>
                    </a:cubicBezTo>
                    <a:lnTo>
                      <a:pt x="0" y="9573"/>
                    </a:lnTo>
                    <a:cubicBezTo>
                      <a:pt x="0" y="10442"/>
                      <a:pt x="691" y="11133"/>
                      <a:pt x="1560" y="11133"/>
                    </a:cubicBezTo>
                    <a:lnTo>
                      <a:pt x="15514" y="11133"/>
                    </a:lnTo>
                    <a:cubicBezTo>
                      <a:pt x="16383" y="11133"/>
                      <a:pt x="17062" y="10442"/>
                      <a:pt x="17074" y="9573"/>
                    </a:cubicBezTo>
                    <a:lnTo>
                      <a:pt x="17074" y="1572"/>
                    </a:lnTo>
                    <a:cubicBezTo>
                      <a:pt x="17074" y="703"/>
                      <a:pt x="16383" y="0"/>
                      <a:pt x="155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9"/>
              <p:cNvSpPr/>
              <p:nvPr/>
            </p:nvSpPr>
            <p:spPr>
              <a:xfrm>
                <a:off x="3887375" y="2445375"/>
                <a:ext cx="434600" cy="285775"/>
              </a:xfrm>
              <a:custGeom>
                <a:rect b="b" l="l" r="r" t="t"/>
                <a:pathLst>
                  <a:path extrusionOk="0" h="11431" w="17384">
                    <a:moveTo>
                      <a:pt x="15669" y="310"/>
                    </a:moveTo>
                    <a:cubicBezTo>
                      <a:pt x="16443" y="310"/>
                      <a:pt x="17074" y="941"/>
                      <a:pt x="17074" y="1715"/>
                    </a:cubicBezTo>
                    <a:lnTo>
                      <a:pt x="17074" y="9716"/>
                    </a:lnTo>
                    <a:cubicBezTo>
                      <a:pt x="17074" y="10490"/>
                      <a:pt x="16443" y="11121"/>
                      <a:pt x="15669" y="11121"/>
                    </a:cubicBezTo>
                    <a:lnTo>
                      <a:pt x="1715" y="11121"/>
                    </a:lnTo>
                    <a:cubicBezTo>
                      <a:pt x="941" y="11121"/>
                      <a:pt x="310" y="10490"/>
                      <a:pt x="310" y="9716"/>
                    </a:cubicBezTo>
                    <a:lnTo>
                      <a:pt x="310" y="1715"/>
                    </a:lnTo>
                    <a:cubicBezTo>
                      <a:pt x="310" y="941"/>
                      <a:pt x="941" y="310"/>
                      <a:pt x="1715" y="310"/>
                    </a:cubicBezTo>
                    <a:close/>
                    <a:moveTo>
                      <a:pt x="1715" y="0"/>
                    </a:moveTo>
                    <a:cubicBezTo>
                      <a:pt x="775" y="0"/>
                      <a:pt x="1" y="774"/>
                      <a:pt x="1" y="1715"/>
                    </a:cubicBezTo>
                    <a:lnTo>
                      <a:pt x="1" y="9716"/>
                    </a:lnTo>
                    <a:cubicBezTo>
                      <a:pt x="1" y="10656"/>
                      <a:pt x="775" y="11430"/>
                      <a:pt x="1715" y="11430"/>
                    </a:cubicBezTo>
                    <a:lnTo>
                      <a:pt x="15669" y="11430"/>
                    </a:lnTo>
                    <a:cubicBezTo>
                      <a:pt x="16610" y="11430"/>
                      <a:pt x="17384" y="10656"/>
                      <a:pt x="17384" y="9716"/>
                    </a:cubicBezTo>
                    <a:lnTo>
                      <a:pt x="17384" y="1715"/>
                    </a:lnTo>
                    <a:cubicBezTo>
                      <a:pt x="17384" y="774"/>
                      <a:pt x="16610" y="0"/>
                      <a:pt x="15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9"/>
              <p:cNvSpPr/>
              <p:nvPr/>
            </p:nvSpPr>
            <p:spPr>
              <a:xfrm>
                <a:off x="3937675" y="2483175"/>
                <a:ext cx="110750" cy="31275"/>
              </a:xfrm>
              <a:custGeom>
                <a:rect b="b" l="l" r="r" t="t"/>
                <a:pathLst>
                  <a:path extrusionOk="0" h="1251" w="4430">
                    <a:moveTo>
                      <a:pt x="1" y="1"/>
                    </a:moveTo>
                    <a:lnTo>
                      <a:pt x="1" y="1251"/>
                    </a:lnTo>
                    <a:lnTo>
                      <a:pt x="4430" y="1251"/>
                    </a:lnTo>
                    <a:lnTo>
                      <a:pt x="44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9"/>
              <p:cNvSpPr/>
              <p:nvPr/>
            </p:nvSpPr>
            <p:spPr>
              <a:xfrm>
                <a:off x="4048700" y="2483175"/>
                <a:ext cx="222975" cy="31275"/>
              </a:xfrm>
              <a:custGeom>
                <a:rect b="b" l="l" r="r" t="t"/>
                <a:pathLst>
                  <a:path extrusionOk="0" h="1251" w="8919">
                    <a:moveTo>
                      <a:pt x="1" y="1"/>
                    </a:moveTo>
                    <a:lnTo>
                      <a:pt x="1" y="1251"/>
                    </a:lnTo>
                    <a:lnTo>
                      <a:pt x="8919" y="1251"/>
                    </a:lnTo>
                    <a:lnTo>
                      <a:pt x="891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9"/>
              <p:cNvSpPr/>
              <p:nvPr/>
            </p:nvSpPr>
            <p:spPr>
              <a:xfrm>
                <a:off x="3937675" y="2542700"/>
                <a:ext cx="231600" cy="31275"/>
              </a:xfrm>
              <a:custGeom>
                <a:rect b="b" l="l" r="r" t="t"/>
                <a:pathLst>
                  <a:path extrusionOk="0" h="1251" w="9264">
                    <a:moveTo>
                      <a:pt x="1" y="1"/>
                    </a:moveTo>
                    <a:lnTo>
                      <a:pt x="1" y="1251"/>
                    </a:lnTo>
                    <a:lnTo>
                      <a:pt x="9264" y="1251"/>
                    </a:lnTo>
                    <a:lnTo>
                      <a:pt x="92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9"/>
              <p:cNvSpPr/>
              <p:nvPr/>
            </p:nvSpPr>
            <p:spPr>
              <a:xfrm>
                <a:off x="4169250" y="2542700"/>
                <a:ext cx="102425" cy="31275"/>
              </a:xfrm>
              <a:custGeom>
                <a:rect b="b" l="l" r="r" t="t"/>
                <a:pathLst>
                  <a:path extrusionOk="0" h="1251" w="4097">
                    <a:moveTo>
                      <a:pt x="1" y="1"/>
                    </a:moveTo>
                    <a:lnTo>
                      <a:pt x="1" y="1251"/>
                    </a:lnTo>
                    <a:lnTo>
                      <a:pt x="4097" y="1251"/>
                    </a:lnTo>
                    <a:lnTo>
                      <a:pt x="40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9"/>
              <p:cNvSpPr/>
              <p:nvPr/>
            </p:nvSpPr>
            <p:spPr>
              <a:xfrm>
                <a:off x="3937675" y="2602225"/>
                <a:ext cx="167025" cy="31300"/>
              </a:xfrm>
              <a:custGeom>
                <a:rect b="b" l="l" r="r" t="t"/>
                <a:pathLst>
                  <a:path extrusionOk="0" h="1252" w="6681">
                    <a:moveTo>
                      <a:pt x="1" y="1"/>
                    </a:moveTo>
                    <a:lnTo>
                      <a:pt x="1" y="1251"/>
                    </a:lnTo>
                    <a:lnTo>
                      <a:pt x="6680" y="1251"/>
                    </a:lnTo>
                    <a:lnTo>
                      <a:pt x="66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9"/>
              <p:cNvSpPr/>
              <p:nvPr/>
            </p:nvSpPr>
            <p:spPr>
              <a:xfrm>
                <a:off x="4104675" y="2602225"/>
                <a:ext cx="167000" cy="31300"/>
              </a:xfrm>
              <a:custGeom>
                <a:rect b="b" l="l" r="r" t="t"/>
                <a:pathLst>
                  <a:path extrusionOk="0" h="1252" w="6680">
                    <a:moveTo>
                      <a:pt x="0" y="1"/>
                    </a:moveTo>
                    <a:lnTo>
                      <a:pt x="0" y="1251"/>
                    </a:lnTo>
                    <a:lnTo>
                      <a:pt x="6680" y="1251"/>
                    </a:lnTo>
                    <a:lnTo>
                      <a:pt x="668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9"/>
              <p:cNvSpPr/>
              <p:nvPr/>
            </p:nvSpPr>
            <p:spPr>
              <a:xfrm>
                <a:off x="3937675" y="2661775"/>
                <a:ext cx="272375" cy="31275"/>
              </a:xfrm>
              <a:custGeom>
                <a:rect b="b" l="l" r="r" t="t"/>
                <a:pathLst>
                  <a:path extrusionOk="0" h="1251" w="10895">
                    <a:moveTo>
                      <a:pt x="1" y="0"/>
                    </a:moveTo>
                    <a:lnTo>
                      <a:pt x="1" y="1250"/>
                    </a:lnTo>
                    <a:lnTo>
                      <a:pt x="10895" y="1250"/>
                    </a:lnTo>
                    <a:lnTo>
                      <a:pt x="108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9"/>
              <p:cNvSpPr/>
              <p:nvPr/>
            </p:nvSpPr>
            <p:spPr>
              <a:xfrm>
                <a:off x="4210325" y="2661775"/>
                <a:ext cx="61350" cy="31275"/>
              </a:xfrm>
              <a:custGeom>
                <a:rect b="b" l="l" r="r" t="t"/>
                <a:pathLst>
                  <a:path extrusionOk="0" h="1251" w="2454">
                    <a:moveTo>
                      <a:pt x="1" y="0"/>
                    </a:moveTo>
                    <a:lnTo>
                      <a:pt x="1" y="1250"/>
                    </a:lnTo>
                    <a:lnTo>
                      <a:pt x="2454" y="1250"/>
                    </a:lnTo>
                    <a:lnTo>
                      <a:pt x="24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4" name="Google Shape;2674;p59"/>
            <p:cNvGrpSpPr/>
            <p:nvPr/>
          </p:nvGrpSpPr>
          <p:grpSpPr>
            <a:xfrm>
              <a:off x="5658663" y="2777188"/>
              <a:ext cx="877525" cy="623000"/>
              <a:chOff x="4893750" y="2969250"/>
              <a:chExt cx="877525" cy="623000"/>
            </a:xfrm>
          </p:grpSpPr>
          <p:sp>
            <p:nvSpPr>
              <p:cNvPr id="2675" name="Google Shape;2675;p59"/>
              <p:cNvSpPr/>
              <p:nvPr/>
            </p:nvSpPr>
            <p:spPr>
              <a:xfrm>
                <a:off x="4893750" y="2969250"/>
                <a:ext cx="877525" cy="623000"/>
              </a:xfrm>
              <a:custGeom>
                <a:rect b="b" l="l" r="r" t="t"/>
                <a:pathLst>
                  <a:path extrusionOk="0" h="24920" w="35101">
                    <a:moveTo>
                      <a:pt x="1572" y="0"/>
                    </a:moveTo>
                    <a:cubicBezTo>
                      <a:pt x="703" y="0"/>
                      <a:pt x="1" y="703"/>
                      <a:pt x="1" y="1560"/>
                    </a:cubicBezTo>
                    <a:lnTo>
                      <a:pt x="1" y="23348"/>
                    </a:lnTo>
                    <a:cubicBezTo>
                      <a:pt x="1" y="24217"/>
                      <a:pt x="703" y="24920"/>
                      <a:pt x="1572" y="24920"/>
                    </a:cubicBezTo>
                    <a:lnTo>
                      <a:pt x="33541" y="24920"/>
                    </a:lnTo>
                    <a:cubicBezTo>
                      <a:pt x="34398" y="24920"/>
                      <a:pt x="35088" y="24217"/>
                      <a:pt x="35100" y="23348"/>
                    </a:cubicBezTo>
                    <a:lnTo>
                      <a:pt x="35100" y="1560"/>
                    </a:lnTo>
                    <a:cubicBezTo>
                      <a:pt x="35100" y="703"/>
                      <a:pt x="34398" y="0"/>
                      <a:pt x="33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9"/>
              <p:cNvSpPr/>
              <p:nvPr/>
            </p:nvSpPr>
            <p:spPr>
              <a:xfrm>
                <a:off x="4961325" y="3037100"/>
                <a:ext cx="198250" cy="19375"/>
              </a:xfrm>
              <a:custGeom>
                <a:rect b="b" l="l" r="r" t="t"/>
                <a:pathLst>
                  <a:path extrusionOk="0" h="775" w="7930">
                    <a:moveTo>
                      <a:pt x="0" y="1"/>
                    </a:moveTo>
                    <a:lnTo>
                      <a:pt x="0" y="775"/>
                    </a:lnTo>
                    <a:lnTo>
                      <a:pt x="7930" y="775"/>
                    </a:lnTo>
                    <a:lnTo>
                      <a:pt x="79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9"/>
              <p:cNvSpPr/>
              <p:nvPr/>
            </p:nvSpPr>
            <p:spPr>
              <a:xfrm>
                <a:off x="4961325" y="3087425"/>
                <a:ext cx="243500" cy="19350"/>
              </a:xfrm>
              <a:custGeom>
                <a:rect b="b" l="l" r="r" t="t"/>
                <a:pathLst>
                  <a:path extrusionOk="0" h="774" w="9740">
                    <a:moveTo>
                      <a:pt x="0" y="0"/>
                    </a:moveTo>
                    <a:lnTo>
                      <a:pt x="0" y="774"/>
                    </a:lnTo>
                    <a:lnTo>
                      <a:pt x="9740" y="774"/>
                    </a:lnTo>
                    <a:lnTo>
                      <a:pt x="97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9"/>
              <p:cNvSpPr/>
              <p:nvPr/>
            </p:nvSpPr>
            <p:spPr>
              <a:xfrm>
                <a:off x="4961325" y="3138025"/>
                <a:ext cx="168500" cy="19350"/>
              </a:xfrm>
              <a:custGeom>
                <a:rect b="b" l="l" r="r" t="t"/>
                <a:pathLst>
                  <a:path extrusionOk="0" h="774" w="6740">
                    <a:moveTo>
                      <a:pt x="0" y="0"/>
                    </a:moveTo>
                    <a:lnTo>
                      <a:pt x="0" y="774"/>
                    </a:lnTo>
                    <a:lnTo>
                      <a:pt x="6739" y="774"/>
                    </a:lnTo>
                    <a:lnTo>
                      <a:pt x="67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9"/>
              <p:cNvSpPr/>
              <p:nvPr/>
            </p:nvSpPr>
            <p:spPr>
              <a:xfrm>
                <a:off x="4961325" y="3188925"/>
                <a:ext cx="168500" cy="19050"/>
              </a:xfrm>
              <a:custGeom>
                <a:rect b="b" l="l" r="r" t="t"/>
                <a:pathLst>
                  <a:path extrusionOk="0" h="762" w="6740">
                    <a:moveTo>
                      <a:pt x="0" y="0"/>
                    </a:moveTo>
                    <a:lnTo>
                      <a:pt x="0" y="762"/>
                    </a:lnTo>
                    <a:lnTo>
                      <a:pt x="6739" y="762"/>
                    </a:lnTo>
                    <a:lnTo>
                      <a:pt x="67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9"/>
              <p:cNvSpPr/>
              <p:nvPr/>
            </p:nvSpPr>
            <p:spPr>
              <a:xfrm>
                <a:off x="5158675" y="3188925"/>
                <a:ext cx="43475" cy="19050"/>
              </a:xfrm>
              <a:custGeom>
                <a:rect b="b" l="l" r="r" t="t"/>
                <a:pathLst>
                  <a:path extrusionOk="0" h="762" w="1739">
                    <a:moveTo>
                      <a:pt x="0" y="0"/>
                    </a:moveTo>
                    <a:lnTo>
                      <a:pt x="0" y="762"/>
                    </a:lnTo>
                    <a:lnTo>
                      <a:pt x="1739" y="762"/>
                    </a:lnTo>
                    <a:lnTo>
                      <a:pt x="17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9"/>
              <p:cNvSpPr/>
              <p:nvPr/>
            </p:nvSpPr>
            <p:spPr>
              <a:xfrm>
                <a:off x="5350350" y="3314525"/>
                <a:ext cx="198275" cy="19375"/>
              </a:xfrm>
              <a:custGeom>
                <a:rect b="b" l="l" r="r" t="t"/>
                <a:pathLst>
                  <a:path extrusionOk="0" h="775" w="7931">
                    <a:moveTo>
                      <a:pt x="1" y="0"/>
                    </a:moveTo>
                    <a:lnTo>
                      <a:pt x="1" y="774"/>
                    </a:lnTo>
                    <a:lnTo>
                      <a:pt x="7930" y="774"/>
                    </a:lnTo>
                    <a:lnTo>
                      <a:pt x="79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9"/>
              <p:cNvSpPr/>
              <p:nvPr/>
            </p:nvSpPr>
            <p:spPr>
              <a:xfrm>
                <a:off x="5591750" y="3314525"/>
                <a:ext cx="44075" cy="19375"/>
              </a:xfrm>
              <a:custGeom>
                <a:rect b="b" l="l" r="r" t="t"/>
                <a:pathLst>
                  <a:path extrusionOk="0" h="775" w="1763">
                    <a:moveTo>
                      <a:pt x="1" y="0"/>
                    </a:moveTo>
                    <a:lnTo>
                      <a:pt x="1" y="774"/>
                    </a:lnTo>
                    <a:lnTo>
                      <a:pt x="1763" y="774"/>
                    </a:lnTo>
                    <a:lnTo>
                      <a:pt x="176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9"/>
              <p:cNvSpPr/>
              <p:nvPr/>
            </p:nvSpPr>
            <p:spPr>
              <a:xfrm>
                <a:off x="5350350" y="3365125"/>
                <a:ext cx="168500" cy="19375"/>
              </a:xfrm>
              <a:custGeom>
                <a:rect b="b" l="l" r="r" t="t"/>
                <a:pathLst>
                  <a:path extrusionOk="0" h="775" w="6740">
                    <a:moveTo>
                      <a:pt x="1" y="0"/>
                    </a:moveTo>
                    <a:lnTo>
                      <a:pt x="1" y="774"/>
                    </a:lnTo>
                    <a:lnTo>
                      <a:pt x="6740" y="774"/>
                    </a:lnTo>
                    <a:lnTo>
                      <a:pt x="67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9"/>
              <p:cNvSpPr/>
              <p:nvPr/>
            </p:nvSpPr>
            <p:spPr>
              <a:xfrm>
                <a:off x="5560500" y="3365125"/>
                <a:ext cx="149150" cy="19375"/>
              </a:xfrm>
              <a:custGeom>
                <a:rect b="b" l="l" r="r" t="t"/>
                <a:pathLst>
                  <a:path extrusionOk="0" h="775" w="5966">
                    <a:moveTo>
                      <a:pt x="1" y="0"/>
                    </a:moveTo>
                    <a:lnTo>
                      <a:pt x="1" y="774"/>
                    </a:lnTo>
                    <a:lnTo>
                      <a:pt x="5966" y="774"/>
                    </a:lnTo>
                    <a:lnTo>
                      <a:pt x="59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9"/>
              <p:cNvSpPr/>
              <p:nvPr/>
            </p:nvSpPr>
            <p:spPr>
              <a:xfrm>
                <a:off x="5350350" y="3415725"/>
                <a:ext cx="122075" cy="19375"/>
              </a:xfrm>
              <a:custGeom>
                <a:rect b="b" l="l" r="r" t="t"/>
                <a:pathLst>
                  <a:path extrusionOk="0" h="775" w="4883">
                    <a:moveTo>
                      <a:pt x="1" y="0"/>
                    </a:moveTo>
                    <a:lnTo>
                      <a:pt x="1" y="774"/>
                    </a:lnTo>
                    <a:lnTo>
                      <a:pt x="4882" y="774"/>
                    </a:lnTo>
                    <a:lnTo>
                      <a:pt x="4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9"/>
              <p:cNvSpPr/>
              <p:nvPr/>
            </p:nvSpPr>
            <p:spPr>
              <a:xfrm>
                <a:off x="5508700" y="3415725"/>
                <a:ext cx="200950" cy="19375"/>
              </a:xfrm>
              <a:custGeom>
                <a:rect b="b" l="l" r="r" t="t"/>
                <a:pathLst>
                  <a:path extrusionOk="0" h="775" w="8038">
                    <a:moveTo>
                      <a:pt x="1" y="0"/>
                    </a:moveTo>
                    <a:lnTo>
                      <a:pt x="1" y="774"/>
                    </a:lnTo>
                    <a:lnTo>
                      <a:pt x="8038" y="774"/>
                    </a:lnTo>
                    <a:lnTo>
                      <a:pt x="80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9"/>
              <p:cNvSpPr/>
              <p:nvPr/>
            </p:nvSpPr>
            <p:spPr>
              <a:xfrm>
                <a:off x="5350350" y="3466325"/>
                <a:ext cx="168500" cy="19375"/>
              </a:xfrm>
              <a:custGeom>
                <a:rect b="b" l="l" r="r" t="t"/>
                <a:pathLst>
                  <a:path extrusionOk="0" h="775" w="6740">
                    <a:moveTo>
                      <a:pt x="1" y="1"/>
                    </a:moveTo>
                    <a:lnTo>
                      <a:pt x="1" y="774"/>
                    </a:lnTo>
                    <a:lnTo>
                      <a:pt x="6740" y="774"/>
                    </a:lnTo>
                    <a:lnTo>
                      <a:pt x="67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9"/>
              <p:cNvSpPr/>
              <p:nvPr/>
            </p:nvSpPr>
            <p:spPr>
              <a:xfrm>
                <a:off x="5548000" y="3466325"/>
                <a:ext cx="43475" cy="19375"/>
              </a:xfrm>
              <a:custGeom>
                <a:rect b="b" l="l" r="r" t="t"/>
                <a:pathLst>
                  <a:path extrusionOk="0" h="775" w="1739">
                    <a:moveTo>
                      <a:pt x="1" y="1"/>
                    </a:moveTo>
                    <a:lnTo>
                      <a:pt x="1" y="774"/>
                    </a:lnTo>
                    <a:lnTo>
                      <a:pt x="1739" y="774"/>
                    </a:lnTo>
                    <a:lnTo>
                      <a:pt x="1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9"/>
              <p:cNvSpPr/>
              <p:nvPr/>
            </p:nvSpPr>
            <p:spPr>
              <a:xfrm>
                <a:off x="5350050" y="3030550"/>
                <a:ext cx="363475" cy="233100"/>
              </a:xfrm>
              <a:custGeom>
                <a:rect b="b" l="l" r="r" t="t"/>
                <a:pathLst>
                  <a:path extrusionOk="0" h="9324" w="14539">
                    <a:moveTo>
                      <a:pt x="13622" y="334"/>
                    </a:moveTo>
                    <a:cubicBezTo>
                      <a:pt x="13955" y="334"/>
                      <a:pt x="14241" y="608"/>
                      <a:pt x="14241" y="953"/>
                    </a:cubicBezTo>
                    <a:lnTo>
                      <a:pt x="14241" y="8395"/>
                    </a:lnTo>
                    <a:cubicBezTo>
                      <a:pt x="14241" y="8740"/>
                      <a:pt x="13955" y="9026"/>
                      <a:pt x="13622" y="9026"/>
                    </a:cubicBezTo>
                    <a:lnTo>
                      <a:pt x="953" y="9026"/>
                    </a:lnTo>
                    <a:cubicBezTo>
                      <a:pt x="608" y="9026"/>
                      <a:pt x="322" y="8740"/>
                      <a:pt x="322" y="8395"/>
                    </a:cubicBezTo>
                    <a:lnTo>
                      <a:pt x="322" y="953"/>
                    </a:lnTo>
                    <a:cubicBezTo>
                      <a:pt x="322" y="608"/>
                      <a:pt x="608" y="334"/>
                      <a:pt x="953" y="334"/>
                    </a:cubicBezTo>
                    <a:close/>
                    <a:moveTo>
                      <a:pt x="942" y="1"/>
                    </a:moveTo>
                    <a:cubicBezTo>
                      <a:pt x="418" y="1"/>
                      <a:pt x="1" y="418"/>
                      <a:pt x="1" y="942"/>
                    </a:cubicBezTo>
                    <a:lnTo>
                      <a:pt x="1" y="8383"/>
                    </a:lnTo>
                    <a:cubicBezTo>
                      <a:pt x="1" y="8907"/>
                      <a:pt x="418" y="9323"/>
                      <a:pt x="942" y="9323"/>
                    </a:cubicBezTo>
                    <a:lnTo>
                      <a:pt x="13598" y="9323"/>
                    </a:lnTo>
                    <a:cubicBezTo>
                      <a:pt x="14122" y="9323"/>
                      <a:pt x="14538" y="8907"/>
                      <a:pt x="14538" y="8383"/>
                    </a:cubicBezTo>
                    <a:lnTo>
                      <a:pt x="14538" y="942"/>
                    </a:lnTo>
                    <a:cubicBezTo>
                      <a:pt x="14538" y="418"/>
                      <a:pt x="14122" y="1"/>
                      <a:pt x="135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9"/>
              <p:cNvSpPr/>
              <p:nvPr/>
            </p:nvSpPr>
            <p:spPr>
              <a:xfrm>
                <a:off x="5393525" y="3086825"/>
                <a:ext cx="274150" cy="118475"/>
              </a:xfrm>
              <a:custGeom>
                <a:rect b="b" l="l" r="r" t="t"/>
                <a:pathLst>
                  <a:path extrusionOk="0" h="4739" w="10966">
                    <a:moveTo>
                      <a:pt x="3703" y="0"/>
                    </a:moveTo>
                    <a:lnTo>
                      <a:pt x="0" y="4739"/>
                    </a:lnTo>
                    <a:lnTo>
                      <a:pt x="10966" y="4739"/>
                    </a:lnTo>
                    <a:lnTo>
                      <a:pt x="8466" y="1536"/>
                    </a:lnTo>
                    <a:lnTo>
                      <a:pt x="6680" y="3798"/>
                    </a:lnTo>
                    <a:lnTo>
                      <a:pt x="37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9"/>
              <p:cNvSpPr/>
              <p:nvPr/>
            </p:nvSpPr>
            <p:spPr>
              <a:xfrm>
                <a:off x="5531925" y="3071925"/>
                <a:ext cx="47050" cy="47075"/>
              </a:xfrm>
              <a:custGeom>
                <a:rect b="b" l="l" r="r" t="t"/>
                <a:pathLst>
                  <a:path extrusionOk="0" h="1883" w="1882">
                    <a:moveTo>
                      <a:pt x="941" y="1"/>
                    </a:moveTo>
                    <a:cubicBezTo>
                      <a:pt x="417" y="1"/>
                      <a:pt x="1" y="418"/>
                      <a:pt x="1" y="941"/>
                    </a:cubicBezTo>
                    <a:cubicBezTo>
                      <a:pt x="1" y="1453"/>
                      <a:pt x="417" y="1882"/>
                      <a:pt x="941" y="1882"/>
                    </a:cubicBezTo>
                    <a:cubicBezTo>
                      <a:pt x="1465" y="1882"/>
                      <a:pt x="1882" y="1453"/>
                      <a:pt x="1882" y="941"/>
                    </a:cubicBezTo>
                    <a:cubicBezTo>
                      <a:pt x="1882" y="418"/>
                      <a:pt x="1465" y="1"/>
                      <a:pt x="9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9"/>
              <p:cNvSpPr/>
              <p:nvPr/>
            </p:nvSpPr>
            <p:spPr>
              <a:xfrm>
                <a:off x="4951200" y="3310350"/>
                <a:ext cx="305725" cy="220000"/>
              </a:xfrm>
              <a:custGeom>
                <a:rect b="b" l="l" r="r" t="t"/>
                <a:pathLst>
                  <a:path extrusionOk="0" h="8800" w="12229">
                    <a:moveTo>
                      <a:pt x="11312" y="334"/>
                    </a:moveTo>
                    <a:cubicBezTo>
                      <a:pt x="11645" y="334"/>
                      <a:pt x="11931" y="608"/>
                      <a:pt x="11931" y="953"/>
                    </a:cubicBezTo>
                    <a:lnTo>
                      <a:pt x="11931" y="7883"/>
                    </a:lnTo>
                    <a:cubicBezTo>
                      <a:pt x="11931" y="8216"/>
                      <a:pt x="11645" y="8502"/>
                      <a:pt x="11312" y="8502"/>
                    </a:cubicBezTo>
                    <a:lnTo>
                      <a:pt x="953" y="8502"/>
                    </a:lnTo>
                    <a:cubicBezTo>
                      <a:pt x="608" y="8502"/>
                      <a:pt x="322" y="8216"/>
                      <a:pt x="322" y="7883"/>
                    </a:cubicBezTo>
                    <a:lnTo>
                      <a:pt x="322" y="953"/>
                    </a:lnTo>
                    <a:cubicBezTo>
                      <a:pt x="322" y="608"/>
                      <a:pt x="608" y="334"/>
                      <a:pt x="953" y="334"/>
                    </a:cubicBezTo>
                    <a:close/>
                    <a:moveTo>
                      <a:pt x="941" y="1"/>
                    </a:moveTo>
                    <a:cubicBezTo>
                      <a:pt x="417" y="1"/>
                      <a:pt x="1" y="417"/>
                      <a:pt x="1" y="941"/>
                    </a:cubicBezTo>
                    <a:lnTo>
                      <a:pt x="1" y="7859"/>
                    </a:lnTo>
                    <a:cubicBezTo>
                      <a:pt x="1" y="8383"/>
                      <a:pt x="417" y="8799"/>
                      <a:pt x="941" y="8799"/>
                    </a:cubicBezTo>
                    <a:lnTo>
                      <a:pt x="11300" y="8799"/>
                    </a:lnTo>
                    <a:cubicBezTo>
                      <a:pt x="11812" y="8799"/>
                      <a:pt x="12228" y="8383"/>
                      <a:pt x="12228" y="7859"/>
                    </a:cubicBezTo>
                    <a:lnTo>
                      <a:pt x="12228" y="941"/>
                    </a:lnTo>
                    <a:cubicBezTo>
                      <a:pt x="12228" y="417"/>
                      <a:pt x="11812" y="1"/>
                      <a:pt x="113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9"/>
              <p:cNvSpPr/>
              <p:nvPr/>
            </p:nvSpPr>
            <p:spPr>
              <a:xfrm>
                <a:off x="4987825" y="3374950"/>
                <a:ext cx="230100" cy="98850"/>
              </a:xfrm>
              <a:custGeom>
                <a:rect b="b" l="l" r="r" t="t"/>
                <a:pathLst>
                  <a:path extrusionOk="0" h="3954" w="9204">
                    <a:moveTo>
                      <a:pt x="3119" y="0"/>
                    </a:moveTo>
                    <a:lnTo>
                      <a:pt x="0" y="3953"/>
                    </a:lnTo>
                    <a:lnTo>
                      <a:pt x="9204" y="3953"/>
                    </a:lnTo>
                    <a:lnTo>
                      <a:pt x="7108" y="1274"/>
                    </a:lnTo>
                    <a:lnTo>
                      <a:pt x="5620" y="3179"/>
                    </a:lnTo>
                    <a:lnTo>
                      <a:pt x="311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9"/>
              <p:cNvSpPr/>
              <p:nvPr/>
            </p:nvSpPr>
            <p:spPr>
              <a:xfrm>
                <a:off x="5104200" y="3362150"/>
                <a:ext cx="39300" cy="39600"/>
              </a:xfrm>
              <a:custGeom>
                <a:rect b="b" l="l" r="r" t="t"/>
                <a:pathLst>
                  <a:path extrusionOk="0" h="1584" w="1572">
                    <a:moveTo>
                      <a:pt x="786" y="0"/>
                    </a:moveTo>
                    <a:cubicBezTo>
                      <a:pt x="346" y="0"/>
                      <a:pt x="0" y="358"/>
                      <a:pt x="0" y="786"/>
                    </a:cubicBezTo>
                    <a:cubicBezTo>
                      <a:pt x="0" y="1227"/>
                      <a:pt x="358" y="1584"/>
                      <a:pt x="786" y="1584"/>
                    </a:cubicBezTo>
                    <a:cubicBezTo>
                      <a:pt x="1215" y="1584"/>
                      <a:pt x="1572" y="1227"/>
                      <a:pt x="1572" y="786"/>
                    </a:cubicBezTo>
                    <a:cubicBezTo>
                      <a:pt x="1572" y="358"/>
                      <a:pt x="1215" y="0"/>
                      <a:pt x="7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5" name="Google Shape;2695;p59"/>
            <p:cNvGrpSpPr/>
            <p:nvPr/>
          </p:nvGrpSpPr>
          <p:grpSpPr>
            <a:xfrm>
              <a:off x="5957461" y="3343972"/>
              <a:ext cx="749797" cy="717499"/>
              <a:chOff x="7847861" y="3178722"/>
              <a:chExt cx="749797" cy="717499"/>
            </a:xfrm>
          </p:grpSpPr>
          <p:sp>
            <p:nvSpPr>
              <p:cNvPr id="2696" name="Google Shape;2696;p59"/>
              <p:cNvSpPr/>
              <p:nvPr/>
            </p:nvSpPr>
            <p:spPr>
              <a:xfrm>
                <a:off x="7847861" y="321403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9"/>
              <p:cNvSpPr/>
              <p:nvPr/>
            </p:nvSpPr>
            <p:spPr>
              <a:xfrm>
                <a:off x="7886937" y="317872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9"/>
              <p:cNvSpPr/>
              <p:nvPr/>
            </p:nvSpPr>
            <p:spPr>
              <a:xfrm>
                <a:off x="7944032" y="3221560"/>
                <a:ext cx="596531" cy="595788"/>
              </a:xfrm>
              <a:custGeom>
                <a:rect b="b" l="l" r="r" t="t"/>
                <a:pathLst>
                  <a:path extrusionOk="0" h="26453" w="26486">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9"/>
              <p:cNvSpPr/>
              <p:nvPr/>
            </p:nvSpPr>
            <p:spPr>
              <a:xfrm>
                <a:off x="8146126" y="3430411"/>
                <a:ext cx="394437" cy="387680"/>
              </a:xfrm>
              <a:custGeom>
                <a:rect b="b" l="l" r="r" t="t"/>
                <a:pathLst>
                  <a:path extrusionOk="0" h="17213" w="17513">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9"/>
              <p:cNvSpPr/>
              <p:nvPr/>
            </p:nvSpPr>
            <p:spPr>
              <a:xfrm>
                <a:off x="8067230" y="3344758"/>
                <a:ext cx="349369" cy="349369"/>
              </a:xfrm>
              <a:custGeom>
                <a:rect b="b" l="l" r="r" t="t"/>
                <a:pathLst>
                  <a:path extrusionOk="0" h="15512" w="15512">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1" name="Google Shape;2701;p59"/>
            <p:cNvGrpSpPr/>
            <p:nvPr/>
          </p:nvGrpSpPr>
          <p:grpSpPr>
            <a:xfrm>
              <a:off x="4088181" y="4294860"/>
              <a:ext cx="1464539" cy="927911"/>
              <a:chOff x="6699267" y="4352378"/>
              <a:chExt cx="1248647" cy="791125"/>
            </a:xfrm>
          </p:grpSpPr>
          <p:sp>
            <p:nvSpPr>
              <p:cNvPr id="2702" name="Google Shape;2702;p59"/>
              <p:cNvSpPr/>
              <p:nvPr/>
            </p:nvSpPr>
            <p:spPr>
              <a:xfrm flipH="1">
                <a:off x="6699267" y="4352378"/>
                <a:ext cx="649121" cy="791125"/>
              </a:xfrm>
              <a:custGeom>
                <a:rect b="b" l="l" r="r" t="t"/>
                <a:pathLst>
                  <a:path extrusionOk="0" h="35126" w="28821">
                    <a:moveTo>
                      <a:pt x="0" y="0"/>
                    </a:moveTo>
                    <a:lnTo>
                      <a:pt x="2502" y="20848"/>
                    </a:lnTo>
                    <a:lnTo>
                      <a:pt x="5404" y="35125"/>
                    </a:lnTo>
                    <a:lnTo>
                      <a:pt x="28821" y="35125"/>
                    </a:lnTo>
                    <a:lnTo>
                      <a:pt x="183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9"/>
              <p:cNvSpPr/>
              <p:nvPr/>
            </p:nvSpPr>
            <p:spPr>
              <a:xfrm flipH="1">
                <a:off x="7275505" y="4352378"/>
                <a:ext cx="672409" cy="791125"/>
              </a:xfrm>
              <a:custGeom>
                <a:rect b="b" l="l" r="r" t="t"/>
                <a:pathLst>
                  <a:path extrusionOk="0" h="35126" w="29855">
                    <a:moveTo>
                      <a:pt x="10474" y="0"/>
                    </a:moveTo>
                    <a:lnTo>
                      <a:pt x="0" y="35125"/>
                    </a:lnTo>
                    <a:lnTo>
                      <a:pt x="26752" y="35125"/>
                    </a:lnTo>
                    <a:lnTo>
                      <a:pt x="29855" y="20915"/>
                    </a:lnTo>
                    <a:lnTo>
                      <a:pt x="288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9"/>
              <p:cNvSpPr/>
              <p:nvPr/>
            </p:nvSpPr>
            <p:spPr>
              <a:xfrm flipH="1">
                <a:off x="6809695" y="4352378"/>
                <a:ext cx="257725" cy="424482"/>
              </a:xfrm>
              <a:custGeom>
                <a:rect b="b" l="l" r="r" t="t"/>
                <a:pathLst>
                  <a:path extrusionOk="0" h="18847" w="11443">
                    <a:moveTo>
                      <a:pt x="1" y="0"/>
                    </a:moveTo>
                    <a:cubicBezTo>
                      <a:pt x="334" y="5671"/>
                      <a:pt x="2602" y="11275"/>
                      <a:pt x="6439" y="15511"/>
                    </a:cubicBezTo>
                    <a:cubicBezTo>
                      <a:pt x="7573" y="16812"/>
                      <a:pt x="8907" y="17980"/>
                      <a:pt x="10508" y="18647"/>
                    </a:cubicBezTo>
                    <a:cubicBezTo>
                      <a:pt x="10775" y="18780"/>
                      <a:pt x="11109" y="18814"/>
                      <a:pt x="11442" y="18847"/>
                    </a:cubicBezTo>
                    <a:lnTo>
                      <a:pt x="58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9"/>
              <p:cNvSpPr/>
              <p:nvPr/>
            </p:nvSpPr>
            <p:spPr>
              <a:xfrm flipH="1">
                <a:off x="7570009" y="4352378"/>
                <a:ext cx="268986" cy="424482"/>
              </a:xfrm>
              <a:custGeom>
                <a:rect b="b" l="l" r="r" t="t"/>
                <a:pathLst>
                  <a:path extrusionOk="0" h="18847" w="11943">
                    <a:moveTo>
                      <a:pt x="5638" y="0"/>
                    </a:moveTo>
                    <a:lnTo>
                      <a:pt x="1" y="18847"/>
                    </a:lnTo>
                    <a:cubicBezTo>
                      <a:pt x="501" y="18847"/>
                      <a:pt x="1002" y="18814"/>
                      <a:pt x="1435" y="18647"/>
                    </a:cubicBezTo>
                    <a:cubicBezTo>
                      <a:pt x="3003" y="17980"/>
                      <a:pt x="4304" y="16812"/>
                      <a:pt x="5471" y="15511"/>
                    </a:cubicBezTo>
                    <a:cubicBezTo>
                      <a:pt x="9274" y="11275"/>
                      <a:pt x="11576" y="5738"/>
                      <a:pt x="119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9"/>
              <p:cNvSpPr/>
              <p:nvPr/>
            </p:nvSpPr>
            <p:spPr>
              <a:xfrm flipH="1">
                <a:off x="7251451" y="4352378"/>
                <a:ext cx="84932" cy="471824"/>
              </a:xfrm>
              <a:custGeom>
                <a:rect b="b" l="l" r="r" t="t"/>
                <a:pathLst>
                  <a:path extrusionOk="0" h="20949" w="3771">
                    <a:moveTo>
                      <a:pt x="1" y="0"/>
                    </a:moveTo>
                    <a:cubicBezTo>
                      <a:pt x="668" y="6972"/>
                      <a:pt x="1302" y="13943"/>
                      <a:pt x="1969" y="20848"/>
                    </a:cubicBezTo>
                    <a:cubicBezTo>
                      <a:pt x="2503" y="20915"/>
                      <a:pt x="3103" y="20915"/>
                      <a:pt x="3637" y="20948"/>
                    </a:cubicBezTo>
                    <a:cubicBezTo>
                      <a:pt x="3770" y="13977"/>
                      <a:pt x="3470" y="6972"/>
                      <a:pt x="27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7" name="Google Shape;2707;p59"/>
            <p:cNvSpPr/>
            <p:nvPr/>
          </p:nvSpPr>
          <p:spPr>
            <a:xfrm>
              <a:off x="4316488" y="2799575"/>
              <a:ext cx="1033800" cy="1675550"/>
            </a:xfrm>
            <a:custGeom>
              <a:rect b="b" l="l" r="r" t="t"/>
              <a:pathLst>
                <a:path extrusionOk="0" h="67022" w="41352">
                  <a:moveTo>
                    <a:pt x="13288" y="1"/>
                  </a:moveTo>
                  <a:lnTo>
                    <a:pt x="1561" y="3215"/>
                  </a:lnTo>
                  <a:lnTo>
                    <a:pt x="2763" y="44852"/>
                  </a:lnTo>
                  <a:cubicBezTo>
                    <a:pt x="2918" y="50781"/>
                    <a:pt x="2168" y="56686"/>
                    <a:pt x="501" y="62378"/>
                  </a:cubicBezTo>
                  <a:lnTo>
                    <a:pt x="1" y="64068"/>
                  </a:lnTo>
                  <a:lnTo>
                    <a:pt x="4371" y="65056"/>
                  </a:lnTo>
                  <a:cubicBezTo>
                    <a:pt x="10189" y="66361"/>
                    <a:pt x="16137" y="67022"/>
                    <a:pt x="22100" y="67022"/>
                  </a:cubicBezTo>
                  <a:cubicBezTo>
                    <a:pt x="24409" y="67022"/>
                    <a:pt x="26721" y="66923"/>
                    <a:pt x="29028" y="66723"/>
                  </a:cubicBezTo>
                  <a:lnTo>
                    <a:pt x="40327" y="65735"/>
                  </a:lnTo>
                  <a:lnTo>
                    <a:pt x="41351" y="27087"/>
                  </a:lnTo>
                  <a:lnTo>
                    <a:pt x="38208" y="5132"/>
                  </a:lnTo>
                  <a:lnTo>
                    <a:pt x="237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9"/>
            <p:cNvSpPr/>
            <p:nvPr/>
          </p:nvSpPr>
          <p:spPr>
            <a:xfrm>
              <a:off x="4763588" y="3402925"/>
              <a:ext cx="578950" cy="560525"/>
            </a:xfrm>
            <a:custGeom>
              <a:rect b="b" l="l" r="r" t="t"/>
              <a:pathLst>
                <a:path extrusionOk="0" h="22421" w="23158">
                  <a:moveTo>
                    <a:pt x="1596" y="1"/>
                  </a:moveTo>
                  <a:lnTo>
                    <a:pt x="715" y="1644"/>
                  </a:lnTo>
                  <a:cubicBezTo>
                    <a:pt x="0" y="3001"/>
                    <a:pt x="369" y="4668"/>
                    <a:pt x="1596" y="5573"/>
                  </a:cubicBezTo>
                  <a:lnTo>
                    <a:pt x="3274" y="8264"/>
                  </a:lnTo>
                  <a:cubicBezTo>
                    <a:pt x="4822" y="10740"/>
                    <a:pt x="7370" y="12431"/>
                    <a:pt x="10251" y="12907"/>
                  </a:cubicBezTo>
                  <a:lnTo>
                    <a:pt x="22967" y="22420"/>
                  </a:lnTo>
                  <a:lnTo>
                    <a:pt x="23158" y="14836"/>
                  </a:lnTo>
                  <a:lnTo>
                    <a:pt x="9394" y="5573"/>
                  </a:lnTo>
                  <a:lnTo>
                    <a:pt x="1596" y="1"/>
                  </a:ln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9"/>
            <p:cNvSpPr/>
            <p:nvPr/>
          </p:nvSpPr>
          <p:spPr>
            <a:xfrm>
              <a:off x="5154113" y="3188025"/>
              <a:ext cx="188125" cy="585800"/>
            </a:xfrm>
            <a:custGeom>
              <a:rect b="b" l="l" r="r" t="t"/>
              <a:pathLst>
                <a:path extrusionOk="0" h="23432" w="7525">
                  <a:moveTo>
                    <a:pt x="584" y="0"/>
                  </a:moveTo>
                  <a:lnTo>
                    <a:pt x="465" y="953"/>
                  </a:lnTo>
                  <a:cubicBezTo>
                    <a:pt x="0" y="4894"/>
                    <a:pt x="393" y="8882"/>
                    <a:pt x="1596" y="12669"/>
                  </a:cubicBezTo>
                  <a:lnTo>
                    <a:pt x="4191" y="20765"/>
                  </a:lnTo>
                  <a:lnTo>
                    <a:pt x="7525" y="23432"/>
                  </a:lnTo>
                  <a:lnTo>
                    <a:pt x="7192" y="17241"/>
                  </a:lnTo>
                  <a:lnTo>
                    <a:pt x="584" y="0"/>
                  </a:ln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9"/>
            <p:cNvSpPr/>
            <p:nvPr/>
          </p:nvSpPr>
          <p:spPr>
            <a:xfrm>
              <a:off x="4648688" y="2515325"/>
              <a:ext cx="264925" cy="394950"/>
            </a:xfrm>
            <a:custGeom>
              <a:rect b="b" l="l" r="r" t="t"/>
              <a:pathLst>
                <a:path extrusionOk="0" h="15798" w="10597">
                  <a:moveTo>
                    <a:pt x="9859" y="0"/>
                  </a:moveTo>
                  <a:lnTo>
                    <a:pt x="0" y="5787"/>
                  </a:lnTo>
                  <a:lnTo>
                    <a:pt x="0" y="12728"/>
                  </a:lnTo>
                  <a:cubicBezTo>
                    <a:pt x="1003" y="14719"/>
                    <a:pt x="2978" y="15797"/>
                    <a:pt x="4987" y="15797"/>
                  </a:cubicBezTo>
                  <a:cubicBezTo>
                    <a:pt x="6342" y="15797"/>
                    <a:pt x="7713" y="15307"/>
                    <a:pt x="8811" y="14276"/>
                  </a:cubicBezTo>
                  <a:lnTo>
                    <a:pt x="10597" y="12597"/>
                  </a:lnTo>
                  <a:lnTo>
                    <a:pt x="9859" y="0"/>
                  </a:ln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9"/>
            <p:cNvSpPr/>
            <p:nvPr/>
          </p:nvSpPr>
          <p:spPr>
            <a:xfrm>
              <a:off x="4648088" y="2515625"/>
              <a:ext cx="247975" cy="243500"/>
            </a:xfrm>
            <a:custGeom>
              <a:rect b="b" l="l" r="r" t="t"/>
              <a:pathLst>
                <a:path extrusionOk="0" h="9740" w="9919">
                  <a:moveTo>
                    <a:pt x="9859" y="0"/>
                  </a:moveTo>
                  <a:lnTo>
                    <a:pt x="1" y="5775"/>
                  </a:lnTo>
                  <a:lnTo>
                    <a:pt x="1" y="9740"/>
                  </a:lnTo>
                  <a:lnTo>
                    <a:pt x="4501" y="7549"/>
                  </a:lnTo>
                  <a:cubicBezTo>
                    <a:pt x="6573" y="6549"/>
                    <a:pt x="8192" y="4870"/>
                    <a:pt x="9109" y="2798"/>
                  </a:cubicBezTo>
                  <a:lnTo>
                    <a:pt x="9918" y="988"/>
                  </a:lnTo>
                  <a:lnTo>
                    <a:pt x="9859" y="0"/>
                  </a:lnTo>
                  <a:close/>
                </a:path>
              </a:pathLst>
            </a:custGeom>
            <a:solidFill>
              <a:srgbClr val="191919">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9"/>
            <p:cNvSpPr/>
            <p:nvPr/>
          </p:nvSpPr>
          <p:spPr>
            <a:xfrm>
              <a:off x="4594213" y="1873200"/>
              <a:ext cx="587600" cy="671900"/>
            </a:xfrm>
            <a:custGeom>
              <a:rect b="b" l="l" r="r" t="t"/>
              <a:pathLst>
                <a:path extrusionOk="0" h="26876" w="23504">
                  <a:moveTo>
                    <a:pt x="3865" y="0"/>
                  </a:moveTo>
                  <a:cubicBezTo>
                    <a:pt x="2858" y="0"/>
                    <a:pt x="1856" y="423"/>
                    <a:pt x="1144" y="1147"/>
                  </a:cubicBezTo>
                  <a:cubicBezTo>
                    <a:pt x="405" y="1897"/>
                    <a:pt x="1" y="2992"/>
                    <a:pt x="60" y="4040"/>
                  </a:cubicBezTo>
                  <a:cubicBezTo>
                    <a:pt x="3203" y="6266"/>
                    <a:pt x="6251" y="9064"/>
                    <a:pt x="7609" y="12660"/>
                  </a:cubicBezTo>
                  <a:cubicBezTo>
                    <a:pt x="8323" y="14565"/>
                    <a:pt x="8406" y="16637"/>
                    <a:pt x="8490" y="18673"/>
                  </a:cubicBezTo>
                  <a:cubicBezTo>
                    <a:pt x="8573" y="21411"/>
                    <a:pt x="8609" y="24138"/>
                    <a:pt x="8585" y="26876"/>
                  </a:cubicBezTo>
                  <a:cubicBezTo>
                    <a:pt x="8585" y="26769"/>
                    <a:pt x="13609" y="25519"/>
                    <a:pt x="15943" y="24840"/>
                  </a:cubicBezTo>
                  <a:cubicBezTo>
                    <a:pt x="15956" y="24840"/>
                    <a:pt x="15969" y="24840"/>
                    <a:pt x="15982" y="24840"/>
                  </a:cubicBezTo>
                  <a:cubicBezTo>
                    <a:pt x="17048" y="24840"/>
                    <a:pt x="17935" y="23887"/>
                    <a:pt x="18229" y="22840"/>
                  </a:cubicBezTo>
                  <a:cubicBezTo>
                    <a:pt x="18527" y="21804"/>
                    <a:pt x="18384" y="20685"/>
                    <a:pt x="18324" y="19601"/>
                  </a:cubicBezTo>
                  <a:cubicBezTo>
                    <a:pt x="18265" y="18518"/>
                    <a:pt x="18289" y="17351"/>
                    <a:pt x="18884" y="16446"/>
                  </a:cubicBezTo>
                  <a:cubicBezTo>
                    <a:pt x="19455" y="15601"/>
                    <a:pt x="20408" y="15101"/>
                    <a:pt x="21265" y="14589"/>
                  </a:cubicBezTo>
                  <a:cubicBezTo>
                    <a:pt x="22134" y="14053"/>
                    <a:pt x="23015" y="13350"/>
                    <a:pt x="23218" y="12350"/>
                  </a:cubicBezTo>
                  <a:cubicBezTo>
                    <a:pt x="23503" y="10993"/>
                    <a:pt x="22408" y="9731"/>
                    <a:pt x="21265" y="8957"/>
                  </a:cubicBezTo>
                  <a:cubicBezTo>
                    <a:pt x="20122" y="8183"/>
                    <a:pt x="18789" y="7588"/>
                    <a:pt x="18015" y="6433"/>
                  </a:cubicBezTo>
                  <a:cubicBezTo>
                    <a:pt x="16955" y="4838"/>
                    <a:pt x="17205" y="2468"/>
                    <a:pt x="15705" y="1289"/>
                  </a:cubicBezTo>
                  <a:cubicBezTo>
                    <a:pt x="15105" y="824"/>
                    <a:pt x="14358" y="662"/>
                    <a:pt x="13589" y="662"/>
                  </a:cubicBezTo>
                  <a:cubicBezTo>
                    <a:pt x="13139" y="662"/>
                    <a:pt x="12680" y="718"/>
                    <a:pt x="12240" y="801"/>
                  </a:cubicBezTo>
                  <a:cubicBezTo>
                    <a:pt x="11207" y="1000"/>
                    <a:pt x="10166" y="1335"/>
                    <a:pt x="9123" y="1335"/>
                  </a:cubicBezTo>
                  <a:cubicBezTo>
                    <a:pt x="8975" y="1335"/>
                    <a:pt x="8828" y="1328"/>
                    <a:pt x="8680" y="1313"/>
                  </a:cubicBezTo>
                  <a:cubicBezTo>
                    <a:pt x="7073" y="1147"/>
                    <a:pt x="5632" y="75"/>
                    <a:pt x="4025" y="4"/>
                  </a:cubicBezTo>
                  <a:cubicBezTo>
                    <a:pt x="3971" y="1"/>
                    <a:pt x="3918" y="0"/>
                    <a:pt x="3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9"/>
            <p:cNvSpPr/>
            <p:nvPr/>
          </p:nvSpPr>
          <p:spPr>
            <a:xfrm>
              <a:off x="4392113" y="2062875"/>
              <a:ext cx="512875" cy="631500"/>
            </a:xfrm>
            <a:custGeom>
              <a:rect b="b" l="l" r="r" t="t"/>
              <a:pathLst>
                <a:path extrusionOk="0" h="25260" w="20515">
                  <a:moveTo>
                    <a:pt x="2286" y="1"/>
                  </a:moveTo>
                  <a:lnTo>
                    <a:pt x="726" y="1180"/>
                  </a:lnTo>
                  <a:lnTo>
                    <a:pt x="0" y="13860"/>
                  </a:lnTo>
                  <a:lnTo>
                    <a:pt x="238" y="17277"/>
                  </a:lnTo>
                  <a:cubicBezTo>
                    <a:pt x="488" y="20908"/>
                    <a:pt x="3012" y="23992"/>
                    <a:pt x="6525" y="24956"/>
                  </a:cubicBezTo>
                  <a:cubicBezTo>
                    <a:pt x="7261" y="25159"/>
                    <a:pt x="8017" y="25259"/>
                    <a:pt x="8774" y="25259"/>
                  </a:cubicBezTo>
                  <a:cubicBezTo>
                    <a:pt x="9754" y="25259"/>
                    <a:pt x="10734" y="25090"/>
                    <a:pt x="11668" y="24754"/>
                  </a:cubicBezTo>
                  <a:lnTo>
                    <a:pt x="15609" y="23337"/>
                  </a:lnTo>
                  <a:cubicBezTo>
                    <a:pt x="17752" y="22563"/>
                    <a:pt x="19503" y="20992"/>
                    <a:pt x="20467" y="18920"/>
                  </a:cubicBezTo>
                  <a:lnTo>
                    <a:pt x="20515" y="18813"/>
                  </a:lnTo>
                  <a:lnTo>
                    <a:pt x="19943" y="17503"/>
                  </a:lnTo>
                  <a:cubicBezTo>
                    <a:pt x="19586" y="16682"/>
                    <a:pt x="19467" y="15777"/>
                    <a:pt x="19610" y="14872"/>
                  </a:cubicBezTo>
                  <a:lnTo>
                    <a:pt x="19693" y="14324"/>
                  </a:lnTo>
                  <a:cubicBezTo>
                    <a:pt x="19848" y="13312"/>
                    <a:pt x="19479" y="12276"/>
                    <a:pt x="18717" y="11598"/>
                  </a:cubicBezTo>
                  <a:cubicBezTo>
                    <a:pt x="17955" y="10907"/>
                    <a:pt x="17586" y="9895"/>
                    <a:pt x="17729" y="8883"/>
                  </a:cubicBezTo>
                  <a:lnTo>
                    <a:pt x="18562" y="3156"/>
                  </a:lnTo>
                  <a:cubicBezTo>
                    <a:pt x="13240" y="1680"/>
                    <a:pt x="7787" y="632"/>
                    <a:pt x="2286" y="1"/>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9"/>
            <p:cNvSpPr/>
            <p:nvPr/>
          </p:nvSpPr>
          <p:spPr>
            <a:xfrm>
              <a:off x="4865963" y="2459325"/>
              <a:ext cx="177450" cy="155475"/>
            </a:xfrm>
            <a:custGeom>
              <a:rect b="b" l="l" r="r" t="t"/>
              <a:pathLst>
                <a:path extrusionOk="0" h="6219" w="7098">
                  <a:moveTo>
                    <a:pt x="3557" y="0"/>
                  </a:moveTo>
                  <a:cubicBezTo>
                    <a:pt x="2513" y="0"/>
                    <a:pt x="1495" y="525"/>
                    <a:pt x="906" y="1478"/>
                  </a:cubicBezTo>
                  <a:cubicBezTo>
                    <a:pt x="1" y="2931"/>
                    <a:pt x="453" y="4848"/>
                    <a:pt x="1918" y="5753"/>
                  </a:cubicBezTo>
                  <a:cubicBezTo>
                    <a:pt x="2429" y="6068"/>
                    <a:pt x="2995" y="6219"/>
                    <a:pt x="3553" y="6219"/>
                  </a:cubicBezTo>
                  <a:cubicBezTo>
                    <a:pt x="4596" y="6219"/>
                    <a:pt x="5615" y="5694"/>
                    <a:pt x="6204" y="4741"/>
                  </a:cubicBezTo>
                  <a:cubicBezTo>
                    <a:pt x="7097" y="3288"/>
                    <a:pt x="6645" y="1371"/>
                    <a:pt x="5192" y="466"/>
                  </a:cubicBezTo>
                  <a:cubicBezTo>
                    <a:pt x="4681" y="151"/>
                    <a:pt x="4115" y="0"/>
                    <a:pt x="3557" y="0"/>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9"/>
            <p:cNvSpPr/>
            <p:nvPr/>
          </p:nvSpPr>
          <p:spPr>
            <a:xfrm>
              <a:off x="4913588" y="2495675"/>
              <a:ext cx="83375" cy="83375"/>
            </a:xfrm>
            <a:custGeom>
              <a:rect b="b" l="l" r="r" t="t"/>
              <a:pathLst>
                <a:path extrusionOk="0" h="3335" w="3335">
                  <a:moveTo>
                    <a:pt x="1668" y="1"/>
                  </a:moveTo>
                  <a:cubicBezTo>
                    <a:pt x="739" y="1"/>
                    <a:pt x="1" y="739"/>
                    <a:pt x="1" y="1667"/>
                  </a:cubicBezTo>
                  <a:cubicBezTo>
                    <a:pt x="1" y="2584"/>
                    <a:pt x="739" y="3334"/>
                    <a:pt x="1668" y="3334"/>
                  </a:cubicBezTo>
                  <a:cubicBezTo>
                    <a:pt x="2585" y="3334"/>
                    <a:pt x="3335" y="2584"/>
                    <a:pt x="3335" y="1667"/>
                  </a:cubicBezTo>
                  <a:cubicBezTo>
                    <a:pt x="3335" y="739"/>
                    <a:pt x="2573" y="1"/>
                    <a:pt x="1668" y="1"/>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9"/>
            <p:cNvSpPr/>
            <p:nvPr/>
          </p:nvSpPr>
          <p:spPr>
            <a:xfrm>
              <a:off x="4410863" y="2065275"/>
              <a:ext cx="396200" cy="150925"/>
            </a:xfrm>
            <a:custGeom>
              <a:rect b="b" l="l" r="r" t="t"/>
              <a:pathLst>
                <a:path extrusionOk="0" h="6037" w="15848">
                  <a:moveTo>
                    <a:pt x="667" y="0"/>
                  </a:moveTo>
                  <a:cubicBezTo>
                    <a:pt x="429" y="345"/>
                    <a:pt x="191" y="715"/>
                    <a:pt x="0" y="1096"/>
                  </a:cubicBezTo>
                  <a:lnTo>
                    <a:pt x="12430" y="5156"/>
                  </a:lnTo>
                  <a:lnTo>
                    <a:pt x="15847" y="6037"/>
                  </a:lnTo>
                  <a:lnTo>
                    <a:pt x="15847" y="6037"/>
                  </a:lnTo>
                  <a:lnTo>
                    <a:pt x="11490" y="2131"/>
                  </a:lnTo>
                  <a:cubicBezTo>
                    <a:pt x="10728" y="1465"/>
                    <a:pt x="9787" y="1036"/>
                    <a:pt x="8799" y="929"/>
                  </a:cubicBezTo>
                  <a:lnTo>
                    <a:pt x="6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9"/>
            <p:cNvSpPr/>
            <p:nvPr/>
          </p:nvSpPr>
          <p:spPr>
            <a:xfrm>
              <a:off x="4427538" y="1947025"/>
              <a:ext cx="549200" cy="304300"/>
            </a:xfrm>
            <a:custGeom>
              <a:rect b="b" l="l" r="r" t="t"/>
              <a:pathLst>
                <a:path extrusionOk="0" h="12172" w="21968">
                  <a:moveTo>
                    <a:pt x="9007" y="0"/>
                  </a:moveTo>
                  <a:cubicBezTo>
                    <a:pt x="7402" y="0"/>
                    <a:pt x="5799" y="355"/>
                    <a:pt x="4322" y="1051"/>
                  </a:cubicBezTo>
                  <a:lnTo>
                    <a:pt x="4298" y="1063"/>
                  </a:lnTo>
                  <a:cubicBezTo>
                    <a:pt x="2560" y="1885"/>
                    <a:pt x="1083" y="3159"/>
                    <a:pt x="0" y="4742"/>
                  </a:cubicBezTo>
                  <a:lnTo>
                    <a:pt x="8132" y="5683"/>
                  </a:lnTo>
                  <a:cubicBezTo>
                    <a:pt x="9120" y="5802"/>
                    <a:pt x="10061" y="6218"/>
                    <a:pt x="10823" y="6885"/>
                  </a:cubicBezTo>
                  <a:lnTo>
                    <a:pt x="15180" y="10778"/>
                  </a:lnTo>
                  <a:lnTo>
                    <a:pt x="20538" y="12172"/>
                  </a:lnTo>
                  <a:lnTo>
                    <a:pt x="21967" y="9886"/>
                  </a:lnTo>
                  <a:lnTo>
                    <a:pt x="17752" y="5992"/>
                  </a:lnTo>
                  <a:lnTo>
                    <a:pt x="17240" y="2135"/>
                  </a:lnTo>
                  <a:lnTo>
                    <a:pt x="12383" y="539"/>
                  </a:lnTo>
                  <a:cubicBezTo>
                    <a:pt x="11286" y="178"/>
                    <a:pt x="10146" y="0"/>
                    <a:pt x="90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9"/>
            <p:cNvSpPr/>
            <p:nvPr/>
          </p:nvSpPr>
          <p:spPr>
            <a:xfrm>
              <a:off x="4940688" y="2194150"/>
              <a:ext cx="153900" cy="131600"/>
            </a:xfrm>
            <a:custGeom>
              <a:rect b="b" l="l" r="r" t="t"/>
              <a:pathLst>
                <a:path extrusionOk="0" h="5264" w="6156">
                  <a:moveTo>
                    <a:pt x="1441" y="1"/>
                  </a:moveTo>
                  <a:lnTo>
                    <a:pt x="0" y="2263"/>
                  </a:lnTo>
                  <a:lnTo>
                    <a:pt x="4882" y="5263"/>
                  </a:lnTo>
                  <a:lnTo>
                    <a:pt x="6156" y="3251"/>
                  </a:lnTo>
                  <a:lnTo>
                    <a:pt x="14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9"/>
            <p:cNvSpPr/>
            <p:nvPr/>
          </p:nvSpPr>
          <p:spPr>
            <a:xfrm>
              <a:off x="4231363" y="2130150"/>
              <a:ext cx="542650" cy="363200"/>
            </a:xfrm>
            <a:custGeom>
              <a:rect b="b" l="l" r="r" t="t"/>
              <a:pathLst>
                <a:path extrusionOk="0" h="14528" w="21706">
                  <a:moveTo>
                    <a:pt x="16550" y="1"/>
                  </a:moveTo>
                  <a:lnTo>
                    <a:pt x="12050" y="2287"/>
                  </a:lnTo>
                  <a:lnTo>
                    <a:pt x="8157" y="1834"/>
                  </a:lnTo>
                  <a:cubicBezTo>
                    <a:pt x="8063" y="1824"/>
                    <a:pt x="7971" y="1819"/>
                    <a:pt x="7879" y="1819"/>
                  </a:cubicBezTo>
                  <a:cubicBezTo>
                    <a:pt x="6669" y="1819"/>
                    <a:pt x="5601" y="2677"/>
                    <a:pt x="5347" y="3894"/>
                  </a:cubicBezTo>
                  <a:lnTo>
                    <a:pt x="4966" y="5859"/>
                  </a:lnTo>
                  <a:lnTo>
                    <a:pt x="1" y="8335"/>
                  </a:lnTo>
                  <a:lnTo>
                    <a:pt x="4609" y="12252"/>
                  </a:lnTo>
                  <a:cubicBezTo>
                    <a:pt x="4906" y="12550"/>
                    <a:pt x="5299" y="12776"/>
                    <a:pt x="5763" y="12836"/>
                  </a:cubicBezTo>
                  <a:lnTo>
                    <a:pt x="7883" y="13133"/>
                  </a:lnTo>
                  <a:lnTo>
                    <a:pt x="8800" y="12681"/>
                  </a:lnTo>
                  <a:cubicBezTo>
                    <a:pt x="9184" y="12494"/>
                    <a:pt x="9600" y="12402"/>
                    <a:pt x="10016" y="12402"/>
                  </a:cubicBezTo>
                  <a:cubicBezTo>
                    <a:pt x="10476" y="12402"/>
                    <a:pt x="10935" y="12515"/>
                    <a:pt x="11347" y="12740"/>
                  </a:cubicBezTo>
                  <a:lnTo>
                    <a:pt x="13562" y="13955"/>
                  </a:lnTo>
                  <a:lnTo>
                    <a:pt x="17467" y="14502"/>
                  </a:lnTo>
                  <a:cubicBezTo>
                    <a:pt x="17588" y="14519"/>
                    <a:pt x="17709" y="14527"/>
                    <a:pt x="17827" y="14527"/>
                  </a:cubicBezTo>
                  <a:cubicBezTo>
                    <a:pt x="19054" y="14527"/>
                    <a:pt x="20131" y="13656"/>
                    <a:pt x="20349" y="12419"/>
                  </a:cubicBezTo>
                  <a:lnTo>
                    <a:pt x="21587" y="5585"/>
                  </a:lnTo>
                  <a:cubicBezTo>
                    <a:pt x="21706" y="4977"/>
                    <a:pt x="21527" y="4394"/>
                    <a:pt x="21182" y="3954"/>
                  </a:cubicBezTo>
                  <a:cubicBezTo>
                    <a:pt x="21003" y="3727"/>
                    <a:pt x="16550" y="1"/>
                    <a:pt x="16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9"/>
            <p:cNvSpPr/>
            <p:nvPr/>
          </p:nvSpPr>
          <p:spPr>
            <a:xfrm>
              <a:off x="4428713" y="2440000"/>
              <a:ext cx="142000" cy="38150"/>
            </a:xfrm>
            <a:custGeom>
              <a:rect b="b" l="l" r="r" t="t"/>
              <a:pathLst>
                <a:path extrusionOk="0" h="1526" w="5680">
                  <a:moveTo>
                    <a:pt x="2142" y="0"/>
                  </a:moveTo>
                  <a:cubicBezTo>
                    <a:pt x="1724" y="0"/>
                    <a:pt x="1304" y="93"/>
                    <a:pt x="917" y="275"/>
                  </a:cubicBezTo>
                  <a:lnTo>
                    <a:pt x="1" y="727"/>
                  </a:lnTo>
                  <a:lnTo>
                    <a:pt x="5680" y="1525"/>
                  </a:lnTo>
                  <a:lnTo>
                    <a:pt x="3465" y="334"/>
                  </a:lnTo>
                  <a:cubicBezTo>
                    <a:pt x="3055" y="111"/>
                    <a:pt x="2599" y="0"/>
                    <a:pt x="2142" y="0"/>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9"/>
            <p:cNvSpPr/>
            <p:nvPr/>
          </p:nvSpPr>
          <p:spPr>
            <a:xfrm>
              <a:off x="4215588" y="2082625"/>
              <a:ext cx="449800" cy="317625"/>
            </a:xfrm>
            <a:custGeom>
              <a:rect b="b" l="l" r="r" t="t"/>
              <a:pathLst>
                <a:path extrusionOk="0" h="12705" w="17992">
                  <a:moveTo>
                    <a:pt x="4041" y="1"/>
                  </a:moveTo>
                  <a:cubicBezTo>
                    <a:pt x="2845" y="1"/>
                    <a:pt x="1789" y="852"/>
                    <a:pt x="1549" y="2056"/>
                  </a:cubicBezTo>
                  <a:lnTo>
                    <a:pt x="239" y="8593"/>
                  </a:lnTo>
                  <a:cubicBezTo>
                    <a:pt x="1" y="9748"/>
                    <a:pt x="787" y="10867"/>
                    <a:pt x="1965" y="11022"/>
                  </a:cubicBezTo>
                  <a:lnTo>
                    <a:pt x="13657" y="12677"/>
                  </a:lnTo>
                  <a:cubicBezTo>
                    <a:pt x="13783" y="12695"/>
                    <a:pt x="13909" y="12705"/>
                    <a:pt x="14033" y="12705"/>
                  </a:cubicBezTo>
                  <a:cubicBezTo>
                    <a:pt x="15254" y="12705"/>
                    <a:pt x="16334" y="11826"/>
                    <a:pt x="16550" y="10593"/>
                  </a:cubicBezTo>
                  <a:lnTo>
                    <a:pt x="17777" y="3771"/>
                  </a:lnTo>
                  <a:cubicBezTo>
                    <a:pt x="17991" y="2604"/>
                    <a:pt x="17170" y="1509"/>
                    <a:pt x="15991" y="1354"/>
                  </a:cubicBezTo>
                  <a:lnTo>
                    <a:pt x="4358" y="21"/>
                  </a:lnTo>
                  <a:cubicBezTo>
                    <a:pt x="4252" y="7"/>
                    <a:pt x="4146" y="1"/>
                    <a:pt x="40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9"/>
            <p:cNvSpPr/>
            <p:nvPr/>
          </p:nvSpPr>
          <p:spPr>
            <a:xfrm>
              <a:off x="4442713" y="2507875"/>
              <a:ext cx="220875" cy="90925"/>
            </a:xfrm>
            <a:custGeom>
              <a:rect b="b" l="l" r="r" t="t"/>
              <a:pathLst>
                <a:path extrusionOk="0" h="3637" w="8835">
                  <a:moveTo>
                    <a:pt x="0" y="1"/>
                  </a:moveTo>
                  <a:cubicBezTo>
                    <a:pt x="346" y="1739"/>
                    <a:pt x="2084" y="3215"/>
                    <a:pt x="3834" y="3573"/>
                  </a:cubicBezTo>
                  <a:cubicBezTo>
                    <a:pt x="4047" y="3616"/>
                    <a:pt x="4267" y="3637"/>
                    <a:pt x="4492" y="3637"/>
                  </a:cubicBezTo>
                  <a:cubicBezTo>
                    <a:pt x="6107" y="3637"/>
                    <a:pt x="7957" y="2572"/>
                    <a:pt x="8835" y="1287"/>
                  </a:cubicBezTo>
                  <a:cubicBezTo>
                    <a:pt x="5882" y="846"/>
                    <a:pt x="2941" y="417"/>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9"/>
            <p:cNvSpPr/>
            <p:nvPr/>
          </p:nvSpPr>
          <p:spPr>
            <a:xfrm>
              <a:off x="4253688" y="2202250"/>
              <a:ext cx="83375" cy="108700"/>
            </a:xfrm>
            <a:custGeom>
              <a:rect b="b" l="l" r="r" t="t"/>
              <a:pathLst>
                <a:path extrusionOk="0" h="4348" w="3335">
                  <a:moveTo>
                    <a:pt x="1822" y="1"/>
                  </a:moveTo>
                  <a:cubicBezTo>
                    <a:pt x="1147" y="1"/>
                    <a:pt x="555" y="463"/>
                    <a:pt x="417" y="1153"/>
                  </a:cubicBezTo>
                  <a:lnTo>
                    <a:pt x="144" y="2677"/>
                  </a:lnTo>
                  <a:cubicBezTo>
                    <a:pt x="1" y="3451"/>
                    <a:pt x="501" y="4177"/>
                    <a:pt x="1275" y="4320"/>
                  </a:cubicBezTo>
                  <a:cubicBezTo>
                    <a:pt x="1368" y="4339"/>
                    <a:pt x="1461" y="4348"/>
                    <a:pt x="1552" y="4348"/>
                  </a:cubicBezTo>
                  <a:cubicBezTo>
                    <a:pt x="2218" y="4348"/>
                    <a:pt x="2803" y="3870"/>
                    <a:pt x="2918" y="3189"/>
                  </a:cubicBezTo>
                  <a:lnTo>
                    <a:pt x="3204" y="1677"/>
                  </a:lnTo>
                  <a:cubicBezTo>
                    <a:pt x="3335" y="903"/>
                    <a:pt x="2846" y="177"/>
                    <a:pt x="2072" y="22"/>
                  </a:cubicBezTo>
                  <a:cubicBezTo>
                    <a:pt x="1988" y="8"/>
                    <a:pt x="1904" y="1"/>
                    <a:pt x="18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9"/>
            <p:cNvSpPr/>
            <p:nvPr/>
          </p:nvSpPr>
          <p:spPr>
            <a:xfrm>
              <a:off x="4283463" y="2118950"/>
              <a:ext cx="65500" cy="60550"/>
            </a:xfrm>
            <a:custGeom>
              <a:rect b="b" l="l" r="r" t="t"/>
              <a:pathLst>
                <a:path extrusionOk="0" h="2422" w="2620">
                  <a:moveTo>
                    <a:pt x="1317" y="0"/>
                  </a:moveTo>
                  <a:cubicBezTo>
                    <a:pt x="744" y="0"/>
                    <a:pt x="225" y="403"/>
                    <a:pt x="119" y="984"/>
                  </a:cubicBezTo>
                  <a:cubicBezTo>
                    <a:pt x="0" y="1639"/>
                    <a:pt x="441" y="2282"/>
                    <a:pt x="1096" y="2401"/>
                  </a:cubicBezTo>
                  <a:cubicBezTo>
                    <a:pt x="1169" y="2415"/>
                    <a:pt x="1243" y="2421"/>
                    <a:pt x="1315" y="2421"/>
                  </a:cubicBezTo>
                  <a:cubicBezTo>
                    <a:pt x="1886" y="2421"/>
                    <a:pt x="2395" y="2018"/>
                    <a:pt x="2501" y="1437"/>
                  </a:cubicBezTo>
                  <a:cubicBezTo>
                    <a:pt x="2620" y="770"/>
                    <a:pt x="2191" y="139"/>
                    <a:pt x="1536" y="20"/>
                  </a:cubicBezTo>
                  <a:cubicBezTo>
                    <a:pt x="1463" y="7"/>
                    <a:pt x="1389" y="0"/>
                    <a:pt x="1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9"/>
            <p:cNvSpPr/>
            <p:nvPr/>
          </p:nvSpPr>
          <p:spPr>
            <a:xfrm>
              <a:off x="4085513" y="3402925"/>
              <a:ext cx="218800" cy="348000"/>
            </a:xfrm>
            <a:custGeom>
              <a:rect b="b" l="l" r="r" t="t"/>
              <a:pathLst>
                <a:path extrusionOk="0" h="13920" w="8752">
                  <a:moveTo>
                    <a:pt x="1" y="1"/>
                  </a:moveTo>
                  <a:lnTo>
                    <a:pt x="2799" y="13919"/>
                  </a:lnTo>
                  <a:lnTo>
                    <a:pt x="8752" y="4680"/>
                  </a:lnTo>
                  <a:lnTo>
                    <a:pt x="1" y="1"/>
                  </a:ln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9"/>
            <p:cNvSpPr/>
            <p:nvPr/>
          </p:nvSpPr>
          <p:spPr>
            <a:xfrm>
              <a:off x="4085513" y="3402925"/>
              <a:ext cx="218800" cy="216425"/>
            </a:xfrm>
            <a:custGeom>
              <a:rect b="b" l="l" r="r" t="t"/>
              <a:pathLst>
                <a:path extrusionOk="0" h="8657" w="8752">
                  <a:moveTo>
                    <a:pt x="1" y="1"/>
                  </a:moveTo>
                  <a:lnTo>
                    <a:pt x="227" y="1144"/>
                  </a:lnTo>
                  <a:lnTo>
                    <a:pt x="6192" y="8657"/>
                  </a:lnTo>
                  <a:lnTo>
                    <a:pt x="8752" y="4680"/>
                  </a:lnTo>
                  <a:lnTo>
                    <a:pt x="1" y="1"/>
                  </a:lnTo>
                  <a:close/>
                </a:path>
              </a:pathLst>
            </a:custGeom>
            <a:solidFill>
              <a:srgbClr val="191919">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9"/>
            <p:cNvSpPr/>
            <p:nvPr/>
          </p:nvSpPr>
          <p:spPr>
            <a:xfrm>
              <a:off x="4085513" y="2879950"/>
              <a:ext cx="287275" cy="663200"/>
            </a:xfrm>
            <a:custGeom>
              <a:rect b="b" l="l" r="r" t="t"/>
              <a:pathLst>
                <a:path extrusionOk="0" h="26528" w="11491">
                  <a:moveTo>
                    <a:pt x="10800" y="0"/>
                  </a:moveTo>
                  <a:cubicBezTo>
                    <a:pt x="8954" y="405"/>
                    <a:pt x="7430" y="1703"/>
                    <a:pt x="6752" y="3465"/>
                  </a:cubicBezTo>
                  <a:lnTo>
                    <a:pt x="1" y="20944"/>
                  </a:lnTo>
                  <a:lnTo>
                    <a:pt x="10466" y="26528"/>
                  </a:lnTo>
                  <a:lnTo>
                    <a:pt x="11490" y="24277"/>
                  </a:lnTo>
                  <a:lnTo>
                    <a:pt x="108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9"/>
            <p:cNvSpPr/>
            <p:nvPr/>
          </p:nvSpPr>
          <p:spPr>
            <a:xfrm>
              <a:off x="4261738" y="3045450"/>
              <a:ext cx="111650" cy="497100"/>
            </a:xfrm>
            <a:custGeom>
              <a:rect b="b" l="l" r="r" t="t"/>
              <a:pathLst>
                <a:path extrusionOk="0" h="19884" w="4466">
                  <a:moveTo>
                    <a:pt x="3941" y="0"/>
                  </a:moveTo>
                  <a:lnTo>
                    <a:pt x="2953" y="2917"/>
                  </a:lnTo>
                  <a:cubicBezTo>
                    <a:pt x="1858" y="6168"/>
                    <a:pt x="1084" y="9513"/>
                    <a:pt x="655" y="12919"/>
                  </a:cubicBezTo>
                  <a:lnTo>
                    <a:pt x="0" y="18062"/>
                  </a:lnTo>
                  <a:lnTo>
                    <a:pt x="3429" y="19884"/>
                  </a:lnTo>
                  <a:lnTo>
                    <a:pt x="4465" y="17645"/>
                  </a:lnTo>
                  <a:lnTo>
                    <a:pt x="3941" y="0"/>
                  </a:ln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9"/>
            <p:cNvSpPr/>
            <p:nvPr/>
          </p:nvSpPr>
          <p:spPr>
            <a:xfrm>
              <a:off x="4112913" y="2460725"/>
              <a:ext cx="88425" cy="208800"/>
            </a:xfrm>
            <a:custGeom>
              <a:rect b="b" l="l" r="r" t="t"/>
              <a:pathLst>
                <a:path extrusionOk="0" h="8352" w="3537">
                  <a:moveTo>
                    <a:pt x="862" y="1"/>
                  </a:moveTo>
                  <a:cubicBezTo>
                    <a:pt x="591" y="1"/>
                    <a:pt x="333" y="104"/>
                    <a:pt x="191" y="339"/>
                  </a:cubicBezTo>
                  <a:cubicBezTo>
                    <a:pt x="0" y="648"/>
                    <a:pt x="48" y="1053"/>
                    <a:pt x="131" y="1410"/>
                  </a:cubicBezTo>
                  <a:cubicBezTo>
                    <a:pt x="607" y="3720"/>
                    <a:pt x="1060" y="6042"/>
                    <a:pt x="1536" y="8352"/>
                  </a:cubicBezTo>
                  <a:cubicBezTo>
                    <a:pt x="2227" y="8114"/>
                    <a:pt x="2834" y="7792"/>
                    <a:pt x="3536" y="7578"/>
                  </a:cubicBezTo>
                  <a:cubicBezTo>
                    <a:pt x="3286" y="5566"/>
                    <a:pt x="2929" y="3542"/>
                    <a:pt x="2322" y="1601"/>
                  </a:cubicBezTo>
                  <a:cubicBezTo>
                    <a:pt x="2167" y="1113"/>
                    <a:pt x="1977" y="577"/>
                    <a:pt x="1572" y="244"/>
                  </a:cubicBezTo>
                  <a:cubicBezTo>
                    <a:pt x="1377" y="89"/>
                    <a:pt x="1114" y="1"/>
                    <a:pt x="862" y="1"/>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9"/>
            <p:cNvSpPr/>
            <p:nvPr/>
          </p:nvSpPr>
          <p:spPr>
            <a:xfrm>
              <a:off x="4032238" y="2451700"/>
              <a:ext cx="122650" cy="219325"/>
            </a:xfrm>
            <a:custGeom>
              <a:rect b="b" l="l" r="r" t="t"/>
              <a:pathLst>
                <a:path extrusionOk="0" h="8773" w="4906">
                  <a:moveTo>
                    <a:pt x="1069" y="0"/>
                  </a:moveTo>
                  <a:cubicBezTo>
                    <a:pt x="779" y="0"/>
                    <a:pt x="500" y="107"/>
                    <a:pt x="334" y="343"/>
                  </a:cubicBezTo>
                  <a:cubicBezTo>
                    <a:pt x="1" y="819"/>
                    <a:pt x="274" y="1462"/>
                    <a:pt x="524" y="1986"/>
                  </a:cubicBezTo>
                  <a:cubicBezTo>
                    <a:pt x="1560" y="4093"/>
                    <a:pt x="2191" y="6415"/>
                    <a:pt x="2382" y="8772"/>
                  </a:cubicBezTo>
                  <a:cubicBezTo>
                    <a:pt x="3108" y="8713"/>
                    <a:pt x="4168" y="8498"/>
                    <a:pt x="4906" y="8451"/>
                  </a:cubicBezTo>
                  <a:cubicBezTo>
                    <a:pt x="4370" y="6105"/>
                    <a:pt x="3620" y="3795"/>
                    <a:pt x="2679" y="1569"/>
                  </a:cubicBezTo>
                  <a:cubicBezTo>
                    <a:pt x="2477" y="1057"/>
                    <a:pt x="2227" y="545"/>
                    <a:pt x="1786" y="224"/>
                  </a:cubicBezTo>
                  <a:cubicBezTo>
                    <a:pt x="1582" y="80"/>
                    <a:pt x="1321" y="0"/>
                    <a:pt x="1069" y="0"/>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9"/>
            <p:cNvSpPr/>
            <p:nvPr/>
          </p:nvSpPr>
          <p:spPr>
            <a:xfrm>
              <a:off x="3984313" y="2486450"/>
              <a:ext cx="110150" cy="189325"/>
            </a:xfrm>
            <a:custGeom>
              <a:rect b="b" l="l" r="r" t="t"/>
              <a:pathLst>
                <a:path extrusionOk="0" h="7573" w="4406">
                  <a:moveTo>
                    <a:pt x="911" y="1"/>
                  </a:moveTo>
                  <a:cubicBezTo>
                    <a:pt x="638" y="1"/>
                    <a:pt x="374" y="106"/>
                    <a:pt x="227" y="334"/>
                  </a:cubicBezTo>
                  <a:cubicBezTo>
                    <a:pt x="1" y="679"/>
                    <a:pt x="132" y="1132"/>
                    <a:pt x="274" y="1513"/>
                  </a:cubicBezTo>
                  <a:cubicBezTo>
                    <a:pt x="989" y="3537"/>
                    <a:pt x="1703" y="5549"/>
                    <a:pt x="2429" y="7573"/>
                  </a:cubicBezTo>
                  <a:lnTo>
                    <a:pt x="4406" y="7382"/>
                  </a:lnTo>
                  <a:cubicBezTo>
                    <a:pt x="4192" y="5144"/>
                    <a:pt x="3453" y="2977"/>
                    <a:pt x="2287" y="1072"/>
                  </a:cubicBezTo>
                  <a:cubicBezTo>
                    <a:pt x="2060" y="691"/>
                    <a:pt x="1787" y="310"/>
                    <a:pt x="1406" y="120"/>
                  </a:cubicBezTo>
                  <a:cubicBezTo>
                    <a:pt x="1255" y="42"/>
                    <a:pt x="1081" y="1"/>
                    <a:pt x="911" y="1"/>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9"/>
            <p:cNvSpPr/>
            <p:nvPr/>
          </p:nvSpPr>
          <p:spPr>
            <a:xfrm>
              <a:off x="3942038" y="2540950"/>
              <a:ext cx="103925" cy="136925"/>
            </a:xfrm>
            <a:custGeom>
              <a:rect b="b" l="l" r="r" t="t"/>
              <a:pathLst>
                <a:path extrusionOk="0" h="5477" w="4157">
                  <a:moveTo>
                    <a:pt x="815" y="1"/>
                  </a:moveTo>
                  <a:cubicBezTo>
                    <a:pt x="596" y="1"/>
                    <a:pt x="385" y="72"/>
                    <a:pt x="239" y="225"/>
                  </a:cubicBezTo>
                  <a:cubicBezTo>
                    <a:pt x="37" y="452"/>
                    <a:pt x="1" y="773"/>
                    <a:pt x="72" y="1059"/>
                  </a:cubicBezTo>
                  <a:cubicBezTo>
                    <a:pt x="144" y="1345"/>
                    <a:pt x="310" y="1595"/>
                    <a:pt x="477" y="1845"/>
                  </a:cubicBezTo>
                  <a:cubicBezTo>
                    <a:pt x="1215" y="2964"/>
                    <a:pt x="1894" y="4012"/>
                    <a:pt x="2263" y="5226"/>
                  </a:cubicBezTo>
                  <a:lnTo>
                    <a:pt x="4156" y="5476"/>
                  </a:lnTo>
                  <a:cubicBezTo>
                    <a:pt x="3799" y="3821"/>
                    <a:pt x="3085" y="2250"/>
                    <a:pt x="2085" y="880"/>
                  </a:cubicBezTo>
                  <a:cubicBezTo>
                    <a:pt x="1858" y="583"/>
                    <a:pt x="1620" y="273"/>
                    <a:pt x="1275" y="106"/>
                  </a:cubicBezTo>
                  <a:cubicBezTo>
                    <a:pt x="1131" y="37"/>
                    <a:pt x="971" y="1"/>
                    <a:pt x="815" y="1"/>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9"/>
            <p:cNvSpPr/>
            <p:nvPr/>
          </p:nvSpPr>
          <p:spPr>
            <a:xfrm>
              <a:off x="3886988" y="2649575"/>
              <a:ext cx="397675" cy="1159750"/>
            </a:xfrm>
            <a:custGeom>
              <a:rect b="b" l="l" r="r" t="t"/>
              <a:pathLst>
                <a:path extrusionOk="0" h="46390" w="15907">
                  <a:moveTo>
                    <a:pt x="12573" y="0"/>
                  </a:moveTo>
                  <a:lnTo>
                    <a:pt x="4477" y="893"/>
                  </a:lnTo>
                  <a:lnTo>
                    <a:pt x="3632" y="4132"/>
                  </a:lnTo>
                  <a:cubicBezTo>
                    <a:pt x="3179" y="6537"/>
                    <a:pt x="3715" y="9013"/>
                    <a:pt x="5132" y="11013"/>
                  </a:cubicBezTo>
                  <a:lnTo>
                    <a:pt x="512" y="40005"/>
                  </a:lnTo>
                  <a:cubicBezTo>
                    <a:pt x="0" y="43303"/>
                    <a:pt x="2465" y="46291"/>
                    <a:pt x="5799" y="46387"/>
                  </a:cubicBezTo>
                  <a:lnTo>
                    <a:pt x="5953" y="46387"/>
                  </a:lnTo>
                  <a:cubicBezTo>
                    <a:pt x="6019" y="46389"/>
                    <a:pt x="6084" y="46390"/>
                    <a:pt x="6148" y="46390"/>
                  </a:cubicBezTo>
                  <a:cubicBezTo>
                    <a:pt x="9309" y="46390"/>
                    <a:pt x="11859" y="43845"/>
                    <a:pt x="11847" y="40672"/>
                  </a:cubicBezTo>
                  <a:cubicBezTo>
                    <a:pt x="11764" y="30575"/>
                    <a:pt x="11621" y="11001"/>
                    <a:pt x="11621" y="11001"/>
                  </a:cubicBezTo>
                  <a:lnTo>
                    <a:pt x="13764" y="6656"/>
                  </a:lnTo>
                  <a:lnTo>
                    <a:pt x="15907" y="298"/>
                  </a:lnTo>
                  <a:cubicBezTo>
                    <a:pt x="15897" y="298"/>
                    <a:pt x="15887" y="298"/>
                    <a:pt x="15877" y="298"/>
                  </a:cubicBezTo>
                  <a:cubicBezTo>
                    <a:pt x="14579" y="298"/>
                    <a:pt x="13402" y="1057"/>
                    <a:pt x="12859" y="2227"/>
                  </a:cubicBezTo>
                  <a:lnTo>
                    <a:pt x="12133" y="3751"/>
                  </a:lnTo>
                  <a:lnTo>
                    <a:pt x="12573" y="0"/>
                  </a:ln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9"/>
            <p:cNvSpPr/>
            <p:nvPr/>
          </p:nvSpPr>
          <p:spPr>
            <a:xfrm>
              <a:off x="3998913" y="2649575"/>
              <a:ext cx="202425" cy="42175"/>
            </a:xfrm>
            <a:custGeom>
              <a:rect b="b" l="l" r="r" t="t"/>
              <a:pathLst>
                <a:path extrusionOk="0" h="1687" w="8097">
                  <a:moveTo>
                    <a:pt x="8096" y="0"/>
                  </a:moveTo>
                  <a:lnTo>
                    <a:pt x="0" y="893"/>
                  </a:lnTo>
                  <a:cubicBezTo>
                    <a:pt x="996" y="1422"/>
                    <a:pt x="2086" y="1687"/>
                    <a:pt x="3175" y="1687"/>
                  </a:cubicBezTo>
                  <a:cubicBezTo>
                    <a:pt x="4220" y="1687"/>
                    <a:pt x="5265" y="1442"/>
                    <a:pt x="6227" y="953"/>
                  </a:cubicBezTo>
                  <a:lnTo>
                    <a:pt x="8096" y="0"/>
                  </a:ln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9"/>
            <p:cNvSpPr/>
            <p:nvPr/>
          </p:nvSpPr>
          <p:spPr>
            <a:xfrm>
              <a:off x="4044738" y="2740775"/>
              <a:ext cx="145575" cy="140675"/>
            </a:xfrm>
            <a:custGeom>
              <a:rect b="b" l="l" r="r" t="t"/>
              <a:pathLst>
                <a:path extrusionOk="0" h="5627" w="5823">
                  <a:moveTo>
                    <a:pt x="5064" y="0"/>
                  </a:moveTo>
                  <a:cubicBezTo>
                    <a:pt x="4552" y="0"/>
                    <a:pt x="3966" y="95"/>
                    <a:pt x="3477" y="210"/>
                  </a:cubicBezTo>
                  <a:cubicBezTo>
                    <a:pt x="2727" y="388"/>
                    <a:pt x="1965" y="805"/>
                    <a:pt x="1370" y="1412"/>
                  </a:cubicBezTo>
                  <a:cubicBezTo>
                    <a:pt x="774" y="2031"/>
                    <a:pt x="358" y="2781"/>
                    <a:pt x="191" y="3543"/>
                  </a:cubicBezTo>
                  <a:cubicBezTo>
                    <a:pt x="1" y="4317"/>
                    <a:pt x="60" y="5067"/>
                    <a:pt x="263" y="5627"/>
                  </a:cubicBezTo>
                  <a:cubicBezTo>
                    <a:pt x="703" y="4484"/>
                    <a:pt x="1334" y="3258"/>
                    <a:pt x="2275" y="2329"/>
                  </a:cubicBezTo>
                  <a:cubicBezTo>
                    <a:pt x="3203" y="1388"/>
                    <a:pt x="4668" y="543"/>
                    <a:pt x="5823" y="103"/>
                  </a:cubicBezTo>
                  <a:cubicBezTo>
                    <a:pt x="5613" y="30"/>
                    <a:pt x="5351" y="0"/>
                    <a:pt x="5064" y="0"/>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9"/>
            <p:cNvSpPr/>
            <p:nvPr/>
          </p:nvSpPr>
          <p:spPr>
            <a:xfrm>
              <a:off x="5149638" y="2928475"/>
              <a:ext cx="444425" cy="690875"/>
            </a:xfrm>
            <a:custGeom>
              <a:rect b="b" l="l" r="r" t="t"/>
              <a:pathLst>
                <a:path extrusionOk="0" h="27635" w="17777">
                  <a:moveTo>
                    <a:pt x="4882" y="0"/>
                  </a:moveTo>
                  <a:lnTo>
                    <a:pt x="2965" y="3096"/>
                  </a:lnTo>
                  <a:cubicBezTo>
                    <a:pt x="227" y="7537"/>
                    <a:pt x="1" y="13109"/>
                    <a:pt x="2370" y="17764"/>
                  </a:cubicBezTo>
                  <a:lnTo>
                    <a:pt x="7382" y="27635"/>
                  </a:lnTo>
                  <a:lnTo>
                    <a:pt x="17777" y="20741"/>
                  </a:lnTo>
                  <a:lnTo>
                    <a:pt x="8847" y="3346"/>
                  </a:lnTo>
                  <a:cubicBezTo>
                    <a:pt x="8025" y="1750"/>
                    <a:pt x="6597" y="548"/>
                    <a:pt x="48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9"/>
            <p:cNvSpPr/>
            <p:nvPr/>
          </p:nvSpPr>
          <p:spPr>
            <a:xfrm>
              <a:off x="5334788" y="3471700"/>
              <a:ext cx="335775" cy="254500"/>
            </a:xfrm>
            <a:custGeom>
              <a:rect b="b" l="l" r="r" t="t"/>
              <a:pathLst>
                <a:path extrusionOk="0" h="10180" w="13431">
                  <a:moveTo>
                    <a:pt x="8894" y="0"/>
                  </a:moveTo>
                  <a:lnTo>
                    <a:pt x="0" y="5906"/>
                  </a:lnTo>
                  <a:lnTo>
                    <a:pt x="13431" y="10180"/>
                  </a:lnTo>
                  <a:lnTo>
                    <a:pt x="13431" y="10180"/>
                  </a:lnTo>
                  <a:lnTo>
                    <a:pt x="8894" y="0"/>
                  </a:ln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9"/>
            <p:cNvSpPr/>
            <p:nvPr/>
          </p:nvSpPr>
          <p:spPr>
            <a:xfrm>
              <a:off x="5334788" y="3471700"/>
              <a:ext cx="239625" cy="186050"/>
            </a:xfrm>
            <a:custGeom>
              <a:rect b="b" l="l" r="r" t="t"/>
              <a:pathLst>
                <a:path extrusionOk="0" h="7442" w="9585">
                  <a:moveTo>
                    <a:pt x="8894" y="0"/>
                  </a:moveTo>
                  <a:lnTo>
                    <a:pt x="0" y="5906"/>
                  </a:lnTo>
                  <a:lnTo>
                    <a:pt x="4787" y="7441"/>
                  </a:lnTo>
                  <a:lnTo>
                    <a:pt x="9585" y="1548"/>
                  </a:lnTo>
                  <a:lnTo>
                    <a:pt x="8894" y="0"/>
                  </a:lnTo>
                  <a:close/>
                </a:path>
              </a:pathLst>
            </a:custGeom>
            <a:solidFill>
              <a:srgbClr val="191919">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9"/>
            <p:cNvSpPr/>
            <p:nvPr/>
          </p:nvSpPr>
          <p:spPr>
            <a:xfrm>
              <a:off x="4862113" y="3154900"/>
              <a:ext cx="93175" cy="205500"/>
            </a:xfrm>
            <a:custGeom>
              <a:rect b="b" l="l" r="r" t="t"/>
              <a:pathLst>
                <a:path extrusionOk="0" h="8220" w="3727">
                  <a:moveTo>
                    <a:pt x="1096" y="0"/>
                  </a:moveTo>
                  <a:cubicBezTo>
                    <a:pt x="627" y="0"/>
                    <a:pt x="233" y="444"/>
                    <a:pt x="119" y="909"/>
                  </a:cubicBezTo>
                  <a:cubicBezTo>
                    <a:pt x="0" y="1397"/>
                    <a:pt x="131" y="1909"/>
                    <a:pt x="250" y="2385"/>
                  </a:cubicBezTo>
                  <a:cubicBezTo>
                    <a:pt x="655" y="3945"/>
                    <a:pt x="988" y="5683"/>
                    <a:pt x="1381" y="7243"/>
                  </a:cubicBezTo>
                  <a:cubicBezTo>
                    <a:pt x="2274" y="7326"/>
                    <a:pt x="2893" y="7910"/>
                    <a:pt x="3727" y="8219"/>
                  </a:cubicBezTo>
                  <a:cubicBezTo>
                    <a:pt x="3227" y="5981"/>
                    <a:pt x="2739" y="3730"/>
                    <a:pt x="2262" y="1504"/>
                  </a:cubicBezTo>
                  <a:cubicBezTo>
                    <a:pt x="2191" y="1171"/>
                    <a:pt x="2119" y="837"/>
                    <a:pt x="1953" y="552"/>
                  </a:cubicBezTo>
                  <a:cubicBezTo>
                    <a:pt x="1786" y="266"/>
                    <a:pt x="1488" y="16"/>
                    <a:pt x="1167" y="4"/>
                  </a:cubicBezTo>
                  <a:cubicBezTo>
                    <a:pt x="1143" y="2"/>
                    <a:pt x="1120" y="0"/>
                    <a:pt x="1096" y="0"/>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9"/>
            <p:cNvSpPr/>
            <p:nvPr/>
          </p:nvSpPr>
          <p:spPr>
            <a:xfrm>
              <a:off x="4928488" y="3118300"/>
              <a:ext cx="84250" cy="247325"/>
            </a:xfrm>
            <a:custGeom>
              <a:rect b="b" l="l" r="r" t="t"/>
              <a:pathLst>
                <a:path extrusionOk="0" h="9893" w="3370">
                  <a:moveTo>
                    <a:pt x="1212" y="1"/>
                  </a:moveTo>
                  <a:cubicBezTo>
                    <a:pt x="802" y="1"/>
                    <a:pt x="384" y="317"/>
                    <a:pt x="203" y="718"/>
                  </a:cubicBezTo>
                  <a:cubicBezTo>
                    <a:pt x="0" y="1218"/>
                    <a:pt x="60" y="1789"/>
                    <a:pt x="131" y="2325"/>
                  </a:cubicBezTo>
                  <a:cubicBezTo>
                    <a:pt x="453" y="4825"/>
                    <a:pt x="786" y="7349"/>
                    <a:pt x="1108" y="9850"/>
                  </a:cubicBezTo>
                  <a:cubicBezTo>
                    <a:pt x="1224" y="9845"/>
                    <a:pt x="1339" y="9842"/>
                    <a:pt x="1451" y="9842"/>
                  </a:cubicBezTo>
                  <a:cubicBezTo>
                    <a:pt x="1994" y="9842"/>
                    <a:pt x="2494" y="9893"/>
                    <a:pt x="3031" y="9893"/>
                  </a:cubicBezTo>
                  <a:cubicBezTo>
                    <a:pt x="3142" y="9893"/>
                    <a:pt x="3255" y="9891"/>
                    <a:pt x="3370" y="9886"/>
                  </a:cubicBezTo>
                  <a:lnTo>
                    <a:pt x="2167" y="1361"/>
                  </a:lnTo>
                  <a:cubicBezTo>
                    <a:pt x="2096" y="861"/>
                    <a:pt x="1977" y="277"/>
                    <a:pt x="1512" y="63"/>
                  </a:cubicBezTo>
                  <a:cubicBezTo>
                    <a:pt x="1415" y="20"/>
                    <a:pt x="1314" y="1"/>
                    <a:pt x="1212" y="1"/>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9"/>
            <p:cNvSpPr/>
            <p:nvPr/>
          </p:nvSpPr>
          <p:spPr>
            <a:xfrm>
              <a:off x="5009138" y="3131400"/>
              <a:ext cx="58675" cy="252500"/>
            </a:xfrm>
            <a:custGeom>
              <a:rect b="b" l="l" r="r" t="t"/>
              <a:pathLst>
                <a:path extrusionOk="0" h="10100" w="2347">
                  <a:moveTo>
                    <a:pt x="1241" y="0"/>
                  </a:moveTo>
                  <a:cubicBezTo>
                    <a:pt x="863" y="0"/>
                    <a:pt x="464" y="258"/>
                    <a:pt x="263" y="599"/>
                  </a:cubicBezTo>
                  <a:cubicBezTo>
                    <a:pt x="1" y="1075"/>
                    <a:pt x="1" y="1634"/>
                    <a:pt x="13" y="2182"/>
                  </a:cubicBezTo>
                  <a:cubicBezTo>
                    <a:pt x="48" y="4706"/>
                    <a:pt x="84" y="7242"/>
                    <a:pt x="120" y="9754"/>
                  </a:cubicBezTo>
                  <a:cubicBezTo>
                    <a:pt x="906" y="9826"/>
                    <a:pt x="1572" y="10016"/>
                    <a:pt x="2346" y="10100"/>
                  </a:cubicBezTo>
                  <a:cubicBezTo>
                    <a:pt x="2275" y="7218"/>
                    <a:pt x="2215" y="4349"/>
                    <a:pt x="2144" y="1480"/>
                  </a:cubicBezTo>
                  <a:cubicBezTo>
                    <a:pt x="2132" y="968"/>
                    <a:pt x="2073" y="372"/>
                    <a:pt x="1632" y="110"/>
                  </a:cubicBezTo>
                  <a:cubicBezTo>
                    <a:pt x="1512" y="34"/>
                    <a:pt x="1378" y="0"/>
                    <a:pt x="1241" y="0"/>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9"/>
            <p:cNvSpPr/>
            <p:nvPr/>
          </p:nvSpPr>
          <p:spPr>
            <a:xfrm>
              <a:off x="5073138" y="3187975"/>
              <a:ext cx="53600" cy="189375"/>
            </a:xfrm>
            <a:custGeom>
              <a:rect b="b" l="l" r="r" t="t"/>
              <a:pathLst>
                <a:path extrusionOk="0" h="7575" w="2144">
                  <a:moveTo>
                    <a:pt x="1481" y="0"/>
                  </a:moveTo>
                  <a:cubicBezTo>
                    <a:pt x="1215" y="0"/>
                    <a:pt x="937" y="153"/>
                    <a:pt x="775" y="372"/>
                  </a:cubicBezTo>
                  <a:cubicBezTo>
                    <a:pt x="536" y="705"/>
                    <a:pt x="501" y="1134"/>
                    <a:pt x="465" y="1538"/>
                  </a:cubicBezTo>
                  <a:cubicBezTo>
                    <a:pt x="310" y="3408"/>
                    <a:pt x="144" y="5289"/>
                    <a:pt x="1" y="7170"/>
                  </a:cubicBezTo>
                  <a:cubicBezTo>
                    <a:pt x="596" y="7277"/>
                    <a:pt x="1072" y="7480"/>
                    <a:pt x="1656" y="7575"/>
                  </a:cubicBezTo>
                  <a:cubicBezTo>
                    <a:pt x="1799" y="5432"/>
                    <a:pt x="1965" y="3300"/>
                    <a:pt x="2108" y="1157"/>
                  </a:cubicBezTo>
                  <a:cubicBezTo>
                    <a:pt x="2144" y="788"/>
                    <a:pt x="2144" y="348"/>
                    <a:pt x="1834" y="110"/>
                  </a:cubicBezTo>
                  <a:cubicBezTo>
                    <a:pt x="1728" y="34"/>
                    <a:pt x="1606" y="0"/>
                    <a:pt x="1481" y="0"/>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9"/>
            <p:cNvSpPr/>
            <p:nvPr/>
          </p:nvSpPr>
          <p:spPr>
            <a:xfrm>
              <a:off x="4757338" y="3335650"/>
              <a:ext cx="973950" cy="628300"/>
            </a:xfrm>
            <a:custGeom>
              <a:rect b="b" l="l" r="r" t="t"/>
              <a:pathLst>
                <a:path extrusionOk="0" h="25132" w="38958">
                  <a:moveTo>
                    <a:pt x="5572" y="1"/>
                  </a:moveTo>
                  <a:lnTo>
                    <a:pt x="5560" y="4073"/>
                  </a:lnTo>
                  <a:lnTo>
                    <a:pt x="2227" y="1489"/>
                  </a:lnTo>
                  <a:cubicBezTo>
                    <a:pt x="1984" y="1299"/>
                    <a:pt x="1702" y="1211"/>
                    <a:pt x="1423" y="1211"/>
                  </a:cubicBezTo>
                  <a:cubicBezTo>
                    <a:pt x="881" y="1211"/>
                    <a:pt x="352" y="1546"/>
                    <a:pt x="155" y="2120"/>
                  </a:cubicBezTo>
                  <a:cubicBezTo>
                    <a:pt x="0" y="2608"/>
                    <a:pt x="131" y="3144"/>
                    <a:pt x="500" y="3501"/>
                  </a:cubicBezTo>
                  <a:lnTo>
                    <a:pt x="2536" y="5454"/>
                  </a:lnTo>
                  <a:lnTo>
                    <a:pt x="4834" y="8550"/>
                  </a:lnTo>
                  <a:cubicBezTo>
                    <a:pt x="6036" y="10172"/>
                    <a:pt x="7920" y="11104"/>
                    <a:pt x="9891" y="11104"/>
                  </a:cubicBezTo>
                  <a:cubicBezTo>
                    <a:pt x="10263" y="11104"/>
                    <a:pt x="10639" y="11070"/>
                    <a:pt x="11013" y="11002"/>
                  </a:cubicBezTo>
                  <a:lnTo>
                    <a:pt x="28956" y="24040"/>
                  </a:lnTo>
                  <a:cubicBezTo>
                    <a:pt x="29973" y="24779"/>
                    <a:pt x="31144" y="25132"/>
                    <a:pt x="32301" y="25132"/>
                  </a:cubicBezTo>
                  <a:cubicBezTo>
                    <a:pt x="34271" y="25132"/>
                    <a:pt x="36201" y="24110"/>
                    <a:pt x="37267" y="22242"/>
                  </a:cubicBezTo>
                  <a:cubicBezTo>
                    <a:pt x="38957" y="19229"/>
                    <a:pt x="37636" y="15443"/>
                    <a:pt x="34433" y="14145"/>
                  </a:cubicBezTo>
                  <a:lnTo>
                    <a:pt x="14704" y="6216"/>
                  </a:lnTo>
                  <a:lnTo>
                    <a:pt x="14300" y="1120"/>
                  </a:lnTo>
                  <a:lnTo>
                    <a:pt x="5572" y="1"/>
                  </a:ln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9"/>
            <p:cNvSpPr/>
            <p:nvPr/>
          </p:nvSpPr>
          <p:spPr>
            <a:xfrm>
              <a:off x="4896638" y="3335950"/>
              <a:ext cx="218200" cy="35975"/>
            </a:xfrm>
            <a:custGeom>
              <a:rect b="b" l="l" r="r" t="t"/>
              <a:pathLst>
                <a:path extrusionOk="0" h="1439" w="8728">
                  <a:moveTo>
                    <a:pt x="0" y="1"/>
                  </a:moveTo>
                  <a:lnTo>
                    <a:pt x="1191" y="548"/>
                  </a:lnTo>
                  <a:cubicBezTo>
                    <a:pt x="2481" y="1131"/>
                    <a:pt x="3870" y="1438"/>
                    <a:pt x="5273" y="1438"/>
                  </a:cubicBezTo>
                  <a:cubicBezTo>
                    <a:pt x="5619" y="1438"/>
                    <a:pt x="5965" y="1420"/>
                    <a:pt x="6311" y="1382"/>
                  </a:cubicBezTo>
                  <a:lnTo>
                    <a:pt x="8728" y="1120"/>
                  </a:lnTo>
                  <a:lnTo>
                    <a:pt x="0" y="1"/>
                  </a:ln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9"/>
            <p:cNvSpPr/>
            <p:nvPr/>
          </p:nvSpPr>
          <p:spPr>
            <a:xfrm>
              <a:off x="4896638" y="3430675"/>
              <a:ext cx="136950" cy="111875"/>
            </a:xfrm>
            <a:custGeom>
              <a:rect b="b" l="l" r="r" t="t"/>
              <a:pathLst>
                <a:path extrusionOk="0" h="4475" w="5478">
                  <a:moveTo>
                    <a:pt x="1367" y="1"/>
                  </a:moveTo>
                  <a:cubicBezTo>
                    <a:pt x="857" y="1"/>
                    <a:pt x="383" y="113"/>
                    <a:pt x="0" y="296"/>
                  </a:cubicBezTo>
                  <a:cubicBezTo>
                    <a:pt x="1072" y="581"/>
                    <a:pt x="2227" y="1058"/>
                    <a:pt x="3155" y="1784"/>
                  </a:cubicBezTo>
                  <a:cubicBezTo>
                    <a:pt x="4108" y="2510"/>
                    <a:pt x="4846" y="3510"/>
                    <a:pt x="5382" y="4475"/>
                  </a:cubicBezTo>
                  <a:cubicBezTo>
                    <a:pt x="5477" y="3939"/>
                    <a:pt x="5441" y="3272"/>
                    <a:pt x="5179" y="2617"/>
                  </a:cubicBezTo>
                  <a:cubicBezTo>
                    <a:pt x="4929" y="1963"/>
                    <a:pt x="4465" y="1343"/>
                    <a:pt x="3870" y="867"/>
                  </a:cubicBezTo>
                  <a:cubicBezTo>
                    <a:pt x="3274" y="403"/>
                    <a:pt x="2548" y="105"/>
                    <a:pt x="1846" y="34"/>
                  </a:cubicBezTo>
                  <a:cubicBezTo>
                    <a:pt x="1684" y="11"/>
                    <a:pt x="1524" y="1"/>
                    <a:pt x="1367" y="1"/>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9"/>
            <p:cNvSpPr/>
            <p:nvPr/>
          </p:nvSpPr>
          <p:spPr>
            <a:xfrm>
              <a:off x="4292988" y="3116575"/>
              <a:ext cx="829875" cy="756075"/>
            </a:xfrm>
            <a:custGeom>
              <a:rect b="b" l="l" r="r" t="t"/>
              <a:pathLst>
                <a:path extrusionOk="0" h="30243" w="33195">
                  <a:moveTo>
                    <a:pt x="16598" y="1"/>
                  </a:moveTo>
                  <a:cubicBezTo>
                    <a:pt x="12728" y="1"/>
                    <a:pt x="8859" y="1477"/>
                    <a:pt x="5906" y="4430"/>
                  </a:cubicBezTo>
                  <a:cubicBezTo>
                    <a:pt x="0" y="10336"/>
                    <a:pt x="0" y="19908"/>
                    <a:pt x="5906" y="25814"/>
                  </a:cubicBezTo>
                  <a:cubicBezTo>
                    <a:pt x="8859" y="28766"/>
                    <a:pt x="12728" y="30243"/>
                    <a:pt x="16598" y="30243"/>
                  </a:cubicBezTo>
                  <a:cubicBezTo>
                    <a:pt x="20467" y="30243"/>
                    <a:pt x="24337" y="28766"/>
                    <a:pt x="27290" y="25814"/>
                  </a:cubicBezTo>
                  <a:cubicBezTo>
                    <a:pt x="33195" y="19908"/>
                    <a:pt x="33195" y="10336"/>
                    <a:pt x="27290" y="4430"/>
                  </a:cubicBezTo>
                  <a:cubicBezTo>
                    <a:pt x="24337" y="1477"/>
                    <a:pt x="20467" y="1"/>
                    <a:pt x="16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9"/>
            <p:cNvSpPr/>
            <p:nvPr/>
          </p:nvSpPr>
          <p:spPr>
            <a:xfrm>
              <a:off x="4397763" y="3319950"/>
              <a:ext cx="209575" cy="190600"/>
            </a:xfrm>
            <a:custGeom>
              <a:rect b="b" l="l" r="r" t="t"/>
              <a:pathLst>
                <a:path extrusionOk="0" h="7624" w="8383">
                  <a:moveTo>
                    <a:pt x="4190" y="1"/>
                  </a:moveTo>
                  <a:cubicBezTo>
                    <a:pt x="2463" y="1"/>
                    <a:pt x="896" y="1186"/>
                    <a:pt x="489" y="2939"/>
                  </a:cubicBezTo>
                  <a:cubicBezTo>
                    <a:pt x="0" y="4987"/>
                    <a:pt x="1262" y="7034"/>
                    <a:pt x="3310" y="7523"/>
                  </a:cubicBezTo>
                  <a:cubicBezTo>
                    <a:pt x="3602" y="7590"/>
                    <a:pt x="3894" y="7623"/>
                    <a:pt x="4182" y="7623"/>
                  </a:cubicBezTo>
                  <a:cubicBezTo>
                    <a:pt x="5913" y="7623"/>
                    <a:pt x="7486" y="6445"/>
                    <a:pt x="7894" y="4689"/>
                  </a:cubicBezTo>
                  <a:cubicBezTo>
                    <a:pt x="8382" y="2641"/>
                    <a:pt x="7120" y="581"/>
                    <a:pt x="5072" y="105"/>
                  </a:cubicBezTo>
                  <a:cubicBezTo>
                    <a:pt x="4777" y="35"/>
                    <a:pt x="4481" y="1"/>
                    <a:pt x="41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9"/>
            <p:cNvSpPr/>
            <p:nvPr/>
          </p:nvSpPr>
          <p:spPr>
            <a:xfrm>
              <a:off x="4551638" y="3217800"/>
              <a:ext cx="65825" cy="65500"/>
            </a:xfrm>
            <a:custGeom>
              <a:rect b="b" l="l" r="r" t="t"/>
              <a:pathLst>
                <a:path extrusionOk="0" h="2620" w="2633">
                  <a:moveTo>
                    <a:pt x="1323" y="0"/>
                  </a:moveTo>
                  <a:cubicBezTo>
                    <a:pt x="596" y="0"/>
                    <a:pt x="1" y="583"/>
                    <a:pt x="1" y="1310"/>
                  </a:cubicBezTo>
                  <a:cubicBezTo>
                    <a:pt x="1" y="2036"/>
                    <a:pt x="596" y="2619"/>
                    <a:pt x="1323" y="2619"/>
                  </a:cubicBezTo>
                  <a:cubicBezTo>
                    <a:pt x="2037" y="2619"/>
                    <a:pt x="2632" y="2036"/>
                    <a:pt x="2632" y="1310"/>
                  </a:cubicBezTo>
                  <a:cubicBezTo>
                    <a:pt x="2632" y="583"/>
                    <a:pt x="2037" y="0"/>
                    <a:pt x="13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9"/>
            <p:cNvSpPr/>
            <p:nvPr/>
          </p:nvSpPr>
          <p:spPr>
            <a:xfrm>
              <a:off x="4636488" y="3319300"/>
              <a:ext cx="105975" cy="96750"/>
            </a:xfrm>
            <a:custGeom>
              <a:rect b="b" l="l" r="r" t="t"/>
              <a:pathLst>
                <a:path extrusionOk="0" h="3870" w="4239">
                  <a:moveTo>
                    <a:pt x="2120" y="0"/>
                  </a:moveTo>
                  <a:cubicBezTo>
                    <a:pt x="1625" y="0"/>
                    <a:pt x="1131" y="191"/>
                    <a:pt x="750" y="572"/>
                  </a:cubicBezTo>
                  <a:cubicBezTo>
                    <a:pt x="0" y="1322"/>
                    <a:pt x="0" y="2548"/>
                    <a:pt x="750" y="3298"/>
                  </a:cubicBezTo>
                  <a:cubicBezTo>
                    <a:pt x="1131" y="3679"/>
                    <a:pt x="1625" y="3870"/>
                    <a:pt x="2120" y="3870"/>
                  </a:cubicBezTo>
                  <a:cubicBezTo>
                    <a:pt x="2614" y="3870"/>
                    <a:pt x="3108" y="3679"/>
                    <a:pt x="3489" y="3298"/>
                  </a:cubicBezTo>
                  <a:cubicBezTo>
                    <a:pt x="4239" y="2548"/>
                    <a:pt x="4239" y="1322"/>
                    <a:pt x="3489" y="572"/>
                  </a:cubicBezTo>
                  <a:cubicBezTo>
                    <a:pt x="3108" y="191"/>
                    <a:pt x="2614" y="0"/>
                    <a:pt x="2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9"/>
            <p:cNvSpPr/>
            <p:nvPr/>
          </p:nvSpPr>
          <p:spPr>
            <a:xfrm>
              <a:off x="4718038" y="3204400"/>
              <a:ext cx="95275" cy="95275"/>
            </a:xfrm>
            <a:custGeom>
              <a:rect b="b" l="l" r="r" t="t"/>
              <a:pathLst>
                <a:path extrusionOk="0" h="3811" w="3811">
                  <a:moveTo>
                    <a:pt x="1906" y="0"/>
                  </a:moveTo>
                  <a:cubicBezTo>
                    <a:pt x="858" y="0"/>
                    <a:pt x="1" y="869"/>
                    <a:pt x="1" y="1905"/>
                  </a:cubicBezTo>
                  <a:cubicBezTo>
                    <a:pt x="1" y="2965"/>
                    <a:pt x="870" y="3810"/>
                    <a:pt x="1906" y="3810"/>
                  </a:cubicBezTo>
                  <a:cubicBezTo>
                    <a:pt x="2965" y="3810"/>
                    <a:pt x="3811" y="2953"/>
                    <a:pt x="3811" y="1905"/>
                  </a:cubicBezTo>
                  <a:cubicBezTo>
                    <a:pt x="3811" y="869"/>
                    <a:pt x="2965" y="12"/>
                    <a:pt x="19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9"/>
            <p:cNvSpPr/>
            <p:nvPr/>
          </p:nvSpPr>
          <p:spPr>
            <a:xfrm>
              <a:off x="4853163" y="3336250"/>
              <a:ext cx="158675" cy="158375"/>
            </a:xfrm>
            <a:custGeom>
              <a:rect b="b" l="l" r="r" t="t"/>
              <a:pathLst>
                <a:path extrusionOk="0" h="6335" w="6347">
                  <a:moveTo>
                    <a:pt x="3190" y="1"/>
                  </a:moveTo>
                  <a:cubicBezTo>
                    <a:pt x="3182" y="1"/>
                    <a:pt x="3175" y="1"/>
                    <a:pt x="3168" y="1"/>
                  </a:cubicBezTo>
                  <a:cubicBezTo>
                    <a:pt x="1418" y="1"/>
                    <a:pt x="1" y="1406"/>
                    <a:pt x="1" y="3168"/>
                  </a:cubicBezTo>
                  <a:cubicBezTo>
                    <a:pt x="1" y="4918"/>
                    <a:pt x="1418" y="6335"/>
                    <a:pt x="3168" y="6335"/>
                  </a:cubicBezTo>
                  <a:cubicBezTo>
                    <a:pt x="4930" y="6335"/>
                    <a:pt x="6347" y="4918"/>
                    <a:pt x="6347" y="3168"/>
                  </a:cubicBezTo>
                  <a:cubicBezTo>
                    <a:pt x="6347" y="1437"/>
                    <a:pt x="4942" y="1"/>
                    <a:pt x="31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9"/>
            <p:cNvSpPr/>
            <p:nvPr/>
          </p:nvSpPr>
          <p:spPr>
            <a:xfrm>
              <a:off x="4737388" y="3529125"/>
              <a:ext cx="96750" cy="96775"/>
            </a:xfrm>
            <a:custGeom>
              <a:rect b="b" l="l" r="r" t="t"/>
              <a:pathLst>
                <a:path extrusionOk="0" h="3871" w="3870">
                  <a:moveTo>
                    <a:pt x="1941" y="1"/>
                  </a:moveTo>
                  <a:cubicBezTo>
                    <a:pt x="870" y="1"/>
                    <a:pt x="0" y="870"/>
                    <a:pt x="0" y="1942"/>
                  </a:cubicBezTo>
                  <a:cubicBezTo>
                    <a:pt x="0" y="3013"/>
                    <a:pt x="870" y="3870"/>
                    <a:pt x="1941" y="3870"/>
                  </a:cubicBezTo>
                  <a:cubicBezTo>
                    <a:pt x="3013" y="3870"/>
                    <a:pt x="3870" y="3013"/>
                    <a:pt x="3870" y="1942"/>
                  </a:cubicBezTo>
                  <a:cubicBezTo>
                    <a:pt x="3870" y="870"/>
                    <a:pt x="3013" y="1"/>
                    <a:pt x="19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9"/>
            <p:cNvSpPr/>
            <p:nvPr/>
          </p:nvSpPr>
          <p:spPr>
            <a:xfrm>
              <a:off x="4580513" y="3601875"/>
              <a:ext cx="87550" cy="79575"/>
            </a:xfrm>
            <a:custGeom>
              <a:rect b="b" l="l" r="r" t="t"/>
              <a:pathLst>
                <a:path extrusionOk="0" h="3183" w="3502">
                  <a:moveTo>
                    <a:pt x="1749" y="0"/>
                  </a:moveTo>
                  <a:cubicBezTo>
                    <a:pt x="1028" y="0"/>
                    <a:pt x="376" y="489"/>
                    <a:pt x="203" y="1222"/>
                  </a:cubicBezTo>
                  <a:cubicBezTo>
                    <a:pt x="1" y="2080"/>
                    <a:pt x="525" y="2937"/>
                    <a:pt x="1382" y="3139"/>
                  </a:cubicBezTo>
                  <a:cubicBezTo>
                    <a:pt x="1505" y="3168"/>
                    <a:pt x="1627" y="3182"/>
                    <a:pt x="1748" y="3182"/>
                  </a:cubicBezTo>
                  <a:cubicBezTo>
                    <a:pt x="2471" y="3182"/>
                    <a:pt x="3125" y="2685"/>
                    <a:pt x="3299" y="1961"/>
                  </a:cubicBezTo>
                  <a:cubicBezTo>
                    <a:pt x="3501" y="1103"/>
                    <a:pt x="2977" y="246"/>
                    <a:pt x="2120" y="44"/>
                  </a:cubicBezTo>
                  <a:cubicBezTo>
                    <a:pt x="1996" y="14"/>
                    <a:pt x="187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9"/>
            <p:cNvSpPr/>
            <p:nvPr/>
          </p:nvSpPr>
          <p:spPr>
            <a:xfrm>
              <a:off x="3116938" y="2507475"/>
              <a:ext cx="1075750" cy="566875"/>
            </a:xfrm>
            <a:custGeom>
              <a:rect b="b" l="l" r="r" t="t"/>
              <a:pathLst>
                <a:path extrusionOk="0" h="22675" w="43030">
                  <a:moveTo>
                    <a:pt x="21706" y="695"/>
                  </a:moveTo>
                  <a:lnTo>
                    <a:pt x="42006" y="13661"/>
                  </a:lnTo>
                  <a:lnTo>
                    <a:pt x="24909" y="21936"/>
                  </a:lnTo>
                  <a:lnTo>
                    <a:pt x="1215" y="4398"/>
                  </a:lnTo>
                  <a:lnTo>
                    <a:pt x="21706" y="695"/>
                  </a:lnTo>
                  <a:close/>
                  <a:moveTo>
                    <a:pt x="21765" y="0"/>
                  </a:moveTo>
                  <a:cubicBezTo>
                    <a:pt x="21745" y="0"/>
                    <a:pt x="21726" y="2"/>
                    <a:pt x="21706" y="5"/>
                  </a:cubicBezTo>
                  <a:lnTo>
                    <a:pt x="298" y="3862"/>
                  </a:lnTo>
                  <a:cubicBezTo>
                    <a:pt x="167" y="3874"/>
                    <a:pt x="60" y="3981"/>
                    <a:pt x="37" y="4112"/>
                  </a:cubicBezTo>
                  <a:cubicBezTo>
                    <a:pt x="1" y="4243"/>
                    <a:pt x="60" y="4398"/>
                    <a:pt x="167" y="4470"/>
                  </a:cubicBezTo>
                  <a:lnTo>
                    <a:pt x="24647" y="22615"/>
                  </a:lnTo>
                  <a:cubicBezTo>
                    <a:pt x="24706" y="22639"/>
                    <a:pt x="24790" y="22674"/>
                    <a:pt x="24861" y="22674"/>
                  </a:cubicBezTo>
                  <a:cubicBezTo>
                    <a:pt x="24909" y="22674"/>
                    <a:pt x="24968" y="22650"/>
                    <a:pt x="24980" y="22639"/>
                  </a:cubicBezTo>
                  <a:lnTo>
                    <a:pt x="42828" y="14007"/>
                  </a:lnTo>
                  <a:cubicBezTo>
                    <a:pt x="42947" y="13959"/>
                    <a:pt x="43018" y="13840"/>
                    <a:pt x="43018" y="13721"/>
                  </a:cubicBezTo>
                  <a:cubicBezTo>
                    <a:pt x="43030" y="13590"/>
                    <a:pt x="42970" y="13471"/>
                    <a:pt x="42863" y="13411"/>
                  </a:cubicBezTo>
                  <a:lnTo>
                    <a:pt x="21944" y="52"/>
                  </a:lnTo>
                  <a:cubicBezTo>
                    <a:pt x="21889" y="16"/>
                    <a:pt x="21828" y="0"/>
                    <a:pt x="217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9"/>
            <p:cNvSpPr/>
            <p:nvPr/>
          </p:nvSpPr>
          <p:spPr>
            <a:xfrm>
              <a:off x="3651838" y="1749650"/>
              <a:ext cx="356025" cy="774625"/>
            </a:xfrm>
            <a:custGeom>
              <a:rect b="b" l="l" r="r" t="t"/>
              <a:pathLst>
                <a:path extrusionOk="0" h="30985" w="14241">
                  <a:moveTo>
                    <a:pt x="13856" y="1"/>
                  </a:moveTo>
                  <a:cubicBezTo>
                    <a:pt x="13727" y="1"/>
                    <a:pt x="13600" y="74"/>
                    <a:pt x="13538" y="207"/>
                  </a:cubicBezTo>
                  <a:lnTo>
                    <a:pt x="72" y="30508"/>
                  </a:lnTo>
                  <a:cubicBezTo>
                    <a:pt x="0" y="30675"/>
                    <a:pt x="72" y="30877"/>
                    <a:pt x="250" y="30961"/>
                  </a:cubicBezTo>
                  <a:cubicBezTo>
                    <a:pt x="298" y="30973"/>
                    <a:pt x="346" y="30985"/>
                    <a:pt x="381" y="30985"/>
                  </a:cubicBezTo>
                  <a:cubicBezTo>
                    <a:pt x="500" y="30985"/>
                    <a:pt x="631" y="30913"/>
                    <a:pt x="703" y="30782"/>
                  </a:cubicBezTo>
                  <a:lnTo>
                    <a:pt x="14169" y="481"/>
                  </a:lnTo>
                  <a:cubicBezTo>
                    <a:pt x="14240" y="314"/>
                    <a:pt x="14169" y="100"/>
                    <a:pt x="13990" y="28"/>
                  </a:cubicBezTo>
                  <a:cubicBezTo>
                    <a:pt x="13947" y="10"/>
                    <a:pt x="13902" y="1"/>
                    <a:pt x="138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9"/>
            <p:cNvSpPr/>
            <p:nvPr/>
          </p:nvSpPr>
          <p:spPr>
            <a:xfrm>
              <a:off x="3356863" y="2046075"/>
              <a:ext cx="841200" cy="766400"/>
            </a:xfrm>
            <a:custGeom>
              <a:rect b="b" l="l" r="r" t="t"/>
              <a:pathLst>
                <a:path extrusionOk="0" h="30656" w="33648">
                  <a:moveTo>
                    <a:pt x="16830" y="0"/>
                  </a:moveTo>
                  <a:cubicBezTo>
                    <a:pt x="12907" y="0"/>
                    <a:pt x="8983" y="1494"/>
                    <a:pt x="5989" y="4483"/>
                  </a:cubicBezTo>
                  <a:cubicBezTo>
                    <a:pt x="0" y="10472"/>
                    <a:pt x="0" y="20175"/>
                    <a:pt x="5989" y="26164"/>
                  </a:cubicBezTo>
                  <a:cubicBezTo>
                    <a:pt x="8983" y="29159"/>
                    <a:pt x="12907" y="30656"/>
                    <a:pt x="16830" y="30656"/>
                  </a:cubicBezTo>
                  <a:cubicBezTo>
                    <a:pt x="20753" y="30656"/>
                    <a:pt x="24676" y="29159"/>
                    <a:pt x="27670" y="26164"/>
                  </a:cubicBezTo>
                  <a:cubicBezTo>
                    <a:pt x="33647" y="20175"/>
                    <a:pt x="33647" y="10472"/>
                    <a:pt x="27670" y="4483"/>
                  </a:cubicBezTo>
                  <a:cubicBezTo>
                    <a:pt x="24676" y="1494"/>
                    <a:pt x="20753" y="0"/>
                    <a:pt x="168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9"/>
            <p:cNvSpPr/>
            <p:nvPr/>
          </p:nvSpPr>
          <p:spPr>
            <a:xfrm>
              <a:off x="3530388" y="2223625"/>
              <a:ext cx="144400" cy="144375"/>
            </a:xfrm>
            <a:custGeom>
              <a:rect b="b" l="l" r="r" t="t"/>
              <a:pathLst>
                <a:path extrusionOk="0" h="5775" w="5776">
                  <a:moveTo>
                    <a:pt x="2894" y="0"/>
                  </a:moveTo>
                  <a:cubicBezTo>
                    <a:pt x="1298" y="0"/>
                    <a:pt x="1" y="1298"/>
                    <a:pt x="1" y="2893"/>
                  </a:cubicBezTo>
                  <a:cubicBezTo>
                    <a:pt x="1" y="4477"/>
                    <a:pt x="1298" y="5775"/>
                    <a:pt x="2894" y="5775"/>
                  </a:cubicBezTo>
                  <a:cubicBezTo>
                    <a:pt x="4489" y="5775"/>
                    <a:pt x="5775" y="4477"/>
                    <a:pt x="5775" y="2893"/>
                  </a:cubicBezTo>
                  <a:cubicBezTo>
                    <a:pt x="5775" y="1298"/>
                    <a:pt x="4489" y="0"/>
                    <a:pt x="28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9"/>
            <p:cNvSpPr/>
            <p:nvPr/>
          </p:nvSpPr>
          <p:spPr>
            <a:xfrm>
              <a:off x="3691413" y="2138775"/>
              <a:ext cx="62850" cy="62550"/>
            </a:xfrm>
            <a:custGeom>
              <a:rect b="b" l="l" r="r" t="t"/>
              <a:pathLst>
                <a:path extrusionOk="0" h="2502" w="2514">
                  <a:moveTo>
                    <a:pt x="1251" y="1"/>
                  </a:moveTo>
                  <a:cubicBezTo>
                    <a:pt x="560" y="1"/>
                    <a:pt x="1" y="549"/>
                    <a:pt x="1" y="1251"/>
                  </a:cubicBezTo>
                  <a:cubicBezTo>
                    <a:pt x="1" y="1954"/>
                    <a:pt x="572" y="2501"/>
                    <a:pt x="1251" y="2501"/>
                  </a:cubicBezTo>
                  <a:cubicBezTo>
                    <a:pt x="1953" y="2501"/>
                    <a:pt x="2513" y="1942"/>
                    <a:pt x="2513" y="1251"/>
                  </a:cubicBezTo>
                  <a:cubicBezTo>
                    <a:pt x="2513" y="572"/>
                    <a:pt x="1942" y="13"/>
                    <a:pt x="12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9"/>
            <p:cNvSpPr/>
            <p:nvPr/>
          </p:nvSpPr>
          <p:spPr>
            <a:xfrm>
              <a:off x="3816438" y="2269150"/>
              <a:ext cx="160175" cy="159875"/>
            </a:xfrm>
            <a:custGeom>
              <a:rect b="b" l="l" r="r" t="t"/>
              <a:pathLst>
                <a:path extrusionOk="0" h="6395" w="6407">
                  <a:moveTo>
                    <a:pt x="3203" y="1"/>
                  </a:moveTo>
                  <a:cubicBezTo>
                    <a:pt x="1429" y="1"/>
                    <a:pt x="0" y="1430"/>
                    <a:pt x="0" y="3192"/>
                  </a:cubicBezTo>
                  <a:cubicBezTo>
                    <a:pt x="0" y="4966"/>
                    <a:pt x="1429" y="6395"/>
                    <a:pt x="3203" y="6395"/>
                  </a:cubicBezTo>
                  <a:cubicBezTo>
                    <a:pt x="4977" y="6395"/>
                    <a:pt x="6406" y="4966"/>
                    <a:pt x="6406" y="3192"/>
                  </a:cubicBezTo>
                  <a:cubicBezTo>
                    <a:pt x="6406" y="1430"/>
                    <a:pt x="4977" y="1"/>
                    <a:pt x="32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9"/>
            <p:cNvSpPr/>
            <p:nvPr/>
          </p:nvSpPr>
          <p:spPr>
            <a:xfrm>
              <a:off x="3861388" y="2127775"/>
              <a:ext cx="52700" cy="52700"/>
            </a:xfrm>
            <a:custGeom>
              <a:rect b="b" l="l" r="r" t="t"/>
              <a:pathLst>
                <a:path extrusionOk="0" h="2108" w="2108">
                  <a:moveTo>
                    <a:pt x="1048" y="0"/>
                  </a:moveTo>
                  <a:cubicBezTo>
                    <a:pt x="477" y="0"/>
                    <a:pt x="0" y="477"/>
                    <a:pt x="0" y="1048"/>
                  </a:cubicBezTo>
                  <a:cubicBezTo>
                    <a:pt x="0" y="1632"/>
                    <a:pt x="477" y="2108"/>
                    <a:pt x="1048" y="2108"/>
                  </a:cubicBezTo>
                  <a:cubicBezTo>
                    <a:pt x="1631" y="2108"/>
                    <a:pt x="2108" y="1632"/>
                    <a:pt x="2108" y="1048"/>
                  </a:cubicBezTo>
                  <a:cubicBezTo>
                    <a:pt x="2108" y="477"/>
                    <a:pt x="1643" y="0"/>
                    <a:pt x="10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9"/>
            <p:cNvSpPr/>
            <p:nvPr/>
          </p:nvSpPr>
          <p:spPr>
            <a:xfrm>
              <a:off x="3951863" y="2487125"/>
              <a:ext cx="88150" cy="82025"/>
            </a:xfrm>
            <a:custGeom>
              <a:rect b="b" l="l" r="r" t="t"/>
              <a:pathLst>
                <a:path extrusionOk="0" h="3281" w="3526">
                  <a:moveTo>
                    <a:pt x="1764" y="0"/>
                  </a:moveTo>
                  <a:cubicBezTo>
                    <a:pt x="973" y="0"/>
                    <a:pt x="273" y="573"/>
                    <a:pt x="144" y="1378"/>
                  </a:cubicBezTo>
                  <a:cubicBezTo>
                    <a:pt x="1" y="2271"/>
                    <a:pt x="608" y="3105"/>
                    <a:pt x="1501" y="3260"/>
                  </a:cubicBezTo>
                  <a:cubicBezTo>
                    <a:pt x="1589" y="3274"/>
                    <a:pt x="1676" y="3280"/>
                    <a:pt x="1762" y="3280"/>
                  </a:cubicBezTo>
                  <a:cubicBezTo>
                    <a:pt x="2551" y="3280"/>
                    <a:pt x="3243" y="2708"/>
                    <a:pt x="3382" y="1902"/>
                  </a:cubicBezTo>
                  <a:cubicBezTo>
                    <a:pt x="3525" y="1009"/>
                    <a:pt x="2918" y="164"/>
                    <a:pt x="2025" y="21"/>
                  </a:cubicBezTo>
                  <a:cubicBezTo>
                    <a:pt x="1937" y="7"/>
                    <a:pt x="1850" y="0"/>
                    <a:pt x="1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9"/>
            <p:cNvSpPr/>
            <p:nvPr/>
          </p:nvSpPr>
          <p:spPr>
            <a:xfrm>
              <a:off x="3117838" y="1749700"/>
              <a:ext cx="889425" cy="1324650"/>
            </a:xfrm>
            <a:custGeom>
              <a:rect b="b" l="l" r="r" t="t"/>
              <a:pathLst>
                <a:path extrusionOk="0" h="52986" w="35577">
                  <a:moveTo>
                    <a:pt x="34683" y="1348"/>
                  </a:moveTo>
                  <a:lnTo>
                    <a:pt x="24599" y="52045"/>
                  </a:lnTo>
                  <a:lnTo>
                    <a:pt x="870" y="34471"/>
                  </a:lnTo>
                  <a:lnTo>
                    <a:pt x="34683" y="1348"/>
                  </a:lnTo>
                  <a:close/>
                  <a:moveTo>
                    <a:pt x="35223" y="1"/>
                  </a:moveTo>
                  <a:cubicBezTo>
                    <a:pt x="35132" y="1"/>
                    <a:pt x="35042" y="37"/>
                    <a:pt x="34981" y="98"/>
                  </a:cubicBezTo>
                  <a:lnTo>
                    <a:pt x="108" y="34257"/>
                  </a:lnTo>
                  <a:cubicBezTo>
                    <a:pt x="24" y="34328"/>
                    <a:pt x="1" y="34423"/>
                    <a:pt x="1" y="34531"/>
                  </a:cubicBezTo>
                  <a:cubicBezTo>
                    <a:pt x="1" y="34626"/>
                    <a:pt x="60" y="34721"/>
                    <a:pt x="131" y="34781"/>
                  </a:cubicBezTo>
                  <a:lnTo>
                    <a:pt x="24611" y="52926"/>
                  </a:lnTo>
                  <a:cubicBezTo>
                    <a:pt x="24670" y="52950"/>
                    <a:pt x="24754" y="52985"/>
                    <a:pt x="24825" y="52985"/>
                  </a:cubicBezTo>
                  <a:cubicBezTo>
                    <a:pt x="24873" y="52985"/>
                    <a:pt x="24896" y="52961"/>
                    <a:pt x="24956" y="52961"/>
                  </a:cubicBezTo>
                  <a:cubicBezTo>
                    <a:pt x="25063" y="52926"/>
                    <a:pt x="25135" y="52830"/>
                    <a:pt x="25170" y="52711"/>
                  </a:cubicBezTo>
                  <a:lnTo>
                    <a:pt x="35553" y="419"/>
                  </a:lnTo>
                  <a:cubicBezTo>
                    <a:pt x="35576" y="264"/>
                    <a:pt x="35517" y="122"/>
                    <a:pt x="35374" y="38"/>
                  </a:cubicBezTo>
                  <a:cubicBezTo>
                    <a:pt x="35326" y="12"/>
                    <a:pt x="35274" y="1"/>
                    <a:pt x="35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9"/>
            <p:cNvSpPr/>
            <p:nvPr/>
          </p:nvSpPr>
          <p:spPr>
            <a:xfrm>
              <a:off x="3729513" y="1749750"/>
              <a:ext cx="463775" cy="1324600"/>
            </a:xfrm>
            <a:custGeom>
              <a:rect b="b" l="l" r="r" t="t"/>
              <a:pathLst>
                <a:path extrusionOk="0" h="52984" w="18551">
                  <a:moveTo>
                    <a:pt x="10716" y="2215"/>
                  </a:moveTo>
                  <a:lnTo>
                    <a:pt x="17813" y="43815"/>
                  </a:lnTo>
                  <a:lnTo>
                    <a:pt x="822" y="52043"/>
                  </a:lnTo>
                  <a:lnTo>
                    <a:pt x="10716" y="2215"/>
                  </a:lnTo>
                  <a:close/>
                  <a:moveTo>
                    <a:pt x="10740" y="1"/>
                  </a:moveTo>
                  <a:cubicBezTo>
                    <a:pt x="10597" y="1"/>
                    <a:pt x="10443" y="96"/>
                    <a:pt x="10419" y="262"/>
                  </a:cubicBezTo>
                  <a:lnTo>
                    <a:pt x="25" y="52567"/>
                  </a:lnTo>
                  <a:cubicBezTo>
                    <a:pt x="1" y="52697"/>
                    <a:pt x="48" y="52828"/>
                    <a:pt x="144" y="52900"/>
                  </a:cubicBezTo>
                  <a:cubicBezTo>
                    <a:pt x="203" y="52948"/>
                    <a:pt x="287" y="52983"/>
                    <a:pt x="358" y="52983"/>
                  </a:cubicBezTo>
                  <a:cubicBezTo>
                    <a:pt x="406" y="52983"/>
                    <a:pt x="465" y="52959"/>
                    <a:pt x="477" y="52936"/>
                  </a:cubicBezTo>
                  <a:lnTo>
                    <a:pt x="18325" y="44304"/>
                  </a:lnTo>
                  <a:cubicBezTo>
                    <a:pt x="18467" y="44244"/>
                    <a:pt x="18551" y="44089"/>
                    <a:pt x="18515" y="43946"/>
                  </a:cubicBezTo>
                  <a:lnTo>
                    <a:pt x="11074" y="274"/>
                  </a:lnTo>
                  <a:cubicBezTo>
                    <a:pt x="11038" y="120"/>
                    <a:pt x="10907" y="1"/>
                    <a:pt x="107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9"/>
            <p:cNvSpPr/>
            <p:nvPr/>
          </p:nvSpPr>
          <p:spPr>
            <a:xfrm>
              <a:off x="3933713" y="1698550"/>
              <a:ext cx="128900" cy="128925"/>
            </a:xfrm>
            <a:custGeom>
              <a:rect b="b" l="l" r="r" t="t"/>
              <a:pathLst>
                <a:path extrusionOk="0" h="5157" w="5156">
                  <a:moveTo>
                    <a:pt x="2584" y="1"/>
                  </a:moveTo>
                  <a:cubicBezTo>
                    <a:pt x="1155" y="1"/>
                    <a:pt x="1" y="1144"/>
                    <a:pt x="1" y="2584"/>
                  </a:cubicBezTo>
                  <a:cubicBezTo>
                    <a:pt x="1" y="4013"/>
                    <a:pt x="1155" y="5156"/>
                    <a:pt x="2584" y="5156"/>
                  </a:cubicBezTo>
                  <a:cubicBezTo>
                    <a:pt x="4013" y="5156"/>
                    <a:pt x="5156" y="3989"/>
                    <a:pt x="5156" y="2584"/>
                  </a:cubicBezTo>
                  <a:cubicBezTo>
                    <a:pt x="5156" y="1156"/>
                    <a:pt x="4013" y="1"/>
                    <a:pt x="2584" y="1"/>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9"/>
            <p:cNvSpPr/>
            <p:nvPr/>
          </p:nvSpPr>
          <p:spPr>
            <a:xfrm>
              <a:off x="3665238" y="3001475"/>
              <a:ext cx="146175" cy="128750"/>
            </a:xfrm>
            <a:custGeom>
              <a:rect b="b" l="l" r="r" t="t"/>
              <a:pathLst>
                <a:path extrusionOk="0" h="5150" w="5847">
                  <a:moveTo>
                    <a:pt x="2920" y="0"/>
                  </a:moveTo>
                  <a:cubicBezTo>
                    <a:pt x="2589" y="0"/>
                    <a:pt x="2253" y="64"/>
                    <a:pt x="1929" y="200"/>
                  </a:cubicBezTo>
                  <a:cubicBezTo>
                    <a:pt x="619" y="747"/>
                    <a:pt x="0" y="2259"/>
                    <a:pt x="548" y="3569"/>
                  </a:cubicBezTo>
                  <a:cubicBezTo>
                    <a:pt x="969" y="4555"/>
                    <a:pt x="1923" y="5150"/>
                    <a:pt x="2928" y="5150"/>
                  </a:cubicBezTo>
                  <a:cubicBezTo>
                    <a:pt x="3258" y="5150"/>
                    <a:pt x="3594" y="5086"/>
                    <a:pt x="3917" y="4950"/>
                  </a:cubicBezTo>
                  <a:cubicBezTo>
                    <a:pt x="5239" y="4403"/>
                    <a:pt x="5846" y="2890"/>
                    <a:pt x="5298" y="1581"/>
                  </a:cubicBezTo>
                  <a:cubicBezTo>
                    <a:pt x="4886" y="595"/>
                    <a:pt x="3927" y="0"/>
                    <a:pt x="2920" y="0"/>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9"/>
            <p:cNvSpPr/>
            <p:nvPr/>
          </p:nvSpPr>
          <p:spPr>
            <a:xfrm>
              <a:off x="3067838" y="2547200"/>
              <a:ext cx="135150" cy="128850"/>
            </a:xfrm>
            <a:custGeom>
              <a:rect b="b" l="l" r="r" t="t"/>
              <a:pathLst>
                <a:path extrusionOk="0" h="5154" w="5406">
                  <a:moveTo>
                    <a:pt x="2711" y="0"/>
                  </a:moveTo>
                  <a:cubicBezTo>
                    <a:pt x="1395" y="0"/>
                    <a:pt x="267" y="997"/>
                    <a:pt x="143" y="2333"/>
                  </a:cubicBezTo>
                  <a:cubicBezTo>
                    <a:pt x="0" y="3750"/>
                    <a:pt x="1036" y="5000"/>
                    <a:pt x="2453" y="5143"/>
                  </a:cubicBezTo>
                  <a:cubicBezTo>
                    <a:pt x="2534" y="5150"/>
                    <a:pt x="2615" y="5154"/>
                    <a:pt x="2694" y="5154"/>
                  </a:cubicBezTo>
                  <a:cubicBezTo>
                    <a:pt x="4011" y="5154"/>
                    <a:pt x="5139" y="4157"/>
                    <a:pt x="5263" y="2821"/>
                  </a:cubicBezTo>
                  <a:cubicBezTo>
                    <a:pt x="5406" y="1404"/>
                    <a:pt x="4370" y="154"/>
                    <a:pt x="2953" y="11"/>
                  </a:cubicBezTo>
                  <a:cubicBezTo>
                    <a:pt x="2872" y="4"/>
                    <a:pt x="2791" y="0"/>
                    <a:pt x="2711" y="0"/>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9"/>
            <p:cNvSpPr/>
            <p:nvPr/>
          </p:nvSpPr>
          <p:spPr>
            <a:xfrm>
              <a:off x="4119738" y="2790650"/>
              <a:ext cx="128925" cy="128625"/>
            </a:xfrm>
            <a:custGeom>
              <a:rect b="b" l="l" r="r" t="t"/>
              <a:pathLst>
                <a:path extrusionOk="0" h="5145" w="5157">
                  <a:moveTo>
                    <a:pt x="2585" y="1"/>
                  </a:moveTo>
                  <a:cubicBezTo>
                    <a:pt x="1156" y="1"/>
                    <a:pt x="1" y="1156"/>
                    <a:pt x="1" y="2572"/>
                  </a:cubicBezTo>
                  <a:cubicBezTo>
                    <a:pt x="1" y="4001"/>
                    <a:pt x="1156" y="5144"/>
                    <a:pt x="2585" y="5144"/>
                  </a:cubicBezTo>
                  <a:cubicBezTo>
                    <a:pt x="4013" y="5144"/>
                    <a:pt x="5156" y="3989"/>
                    <a:pt x="5156" y="2572"/>
                  </a:cubicBezTo>
                  <a:cubicBezTo>
                    <a:pt x="5156" y="1144"/>
                    <a:pt x="4013" y="1"/>
                    <a:pt x="2585" y="1"/>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9"/>
            <p:cNvSpPr/>
            <p:nvPr/>
          </p:nvSpPr>
          <p:spPr>
            <a:xfrm>
              <a:off x="5144288" y="2502225"/>
              <a:ext cx="76825" cy="28000"/>
            </a:xfrm>
            <a:custGeom>
              <a:rect b="b" l="l" r="r" t="t"/>
              <a:pathLst>
                <a:path extrusionOk="0" h="1120" w="3073">
                  <a:moveTo>
                    <a:pt x="0" y="0"/>
                  </a:moveTo>
                  <a:lnTo>
                    <a:pt x="0" y="1120"/>
                  </a:lnTo>
                  <a:lnTo>
                    <a:pt x="3072" y="1120"/>
                  </a:lnTo>
                  <a:lnTo>
                    <a:pt x="30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9"/>
            <p:cNvSpPr/>
            <p:nvPr/>
          </p:nvSpPr>
          <p:spPr>
            <a:xfrm>
              <a:off x="2928538" y="3284175"/>
              <a:ext cx="91700" cy="91700"/>
            </a:xfrm>
            <a:custGeom>
              <a:rect b="b" l="l" r="r" t="t"/>
              <a:pathLst>
                <a:path extrusionOk="0" h="3668" w="3668">
                  <a:moveTo>
                    <a:pt x="0" y="0"/>
                  </a:moveTo>
                  <a:lnTo>
                    <a:pt x="0" y="3667"/>
                  </a:lnTo>
                  <a:lnTo>
                    <a:pt x="3667" y="3667"/>
                  </a:lnTo>
                  <a:lnTo>
                    <a:pt x="366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9"/>
            <p:cNvSpPr/>
            <p:nvPr/>
          </p:nvSpPr>
          <p:spPr>
            <a:xfrm>
              <a:off x="2902938" y="3335950"/>
              <a:ext cx="64600" cy="64925"/>
            </a:xfrm>
            <a:custGeom>
              <a:rect b="b" l="l" r="r" t="t"/>
              <a:pathLst>
                <a:path extrusionOk="0" h="2597" w="2584">
                  <a:moveTo>
                    <a:pt x="0" y="1"/>
                  </a:moveTo>
                  <a:lnTo>
                    <a:pt x="0" y="2596"/>
                  </a:lnTo>
                  <a:lnTo>
                    <a:pt x="2584" y="2596"/>
                  </a:lnTo>
                  <a:lnTo>
                    <a:pt x="258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9"/>
            <p:cNvSpPr/>
            <p:nvPr/>
          </p:nvSpPr>
          <p:spPr>
            <a:xfrm>
              <a:off x="2822863" y="3205000"/>
              <a:ext cx="54200" cy="54175"/>
            </a:xfrm>
            <a:custGeom>
              <a:rect b="b" l="l" r="r" t="t"/>
              <a:pathLst>
                <a:path extrusionOk="0" h="2167" w="2168">
                  <a:moveTo>
                    <a:pt x="0" y="0"/>
                  </a:moveTo>
                  <a:lnTo>
                    <a:pt x="0" y="2167"/>
                  </a:lnTo>
                  <a:lnTo>
                    <a:pt x="2167" y="2167"/>
                  </a:lnTo>
                  <a:lnTo>
                    <a:pt x="216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9"/>
            <p:cNvSpPr/>
            <p:nvPr/>
          </p:nvSpPr>
          <p:spPr>
            <a:xfrm>
              <a:off x="3686963" y="4627200"/>
              <a:ext cx="94075" cy="94075"/>
            </a:xfrm>
            <a:custGeom>
              <a:rect b="b" l="l" r="r" t="t"/>
              <a:pathLst>
                <a:path extrusionOk="0" h="3763" w="3763">
                  <a:moveTo>
                    <a:pt x="0" y="0"/>
                  </a:moveTo>
                  <a:lnTo>
                    <a:pt x="0" y="3762"/>
                  </a:lnTo>
                  <a:lnTo>
                    <a:pt x="3763" y="3762"/>
                  </a:lnTo>
                  <a:lnTo>
                    <a:pt x="376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9"/>
            <p:cNvSpPr/>
            <p:nvPr/>
          </p:nvSpPr>
          <p:spPr>
            <a:xfrm>
              <a:off x="3750063" y="4473900"/>
              <a:ext cx="48825" cy="48825"/>
            </a:xfrm>
            <a:custGeom>
              <a:rect b="b" l="l" r="r" t="t"/>
              <a:pathLst>
                <a:path extrusionOk="0" h="1953" w="1953">
                  <a:moveTo>
                    <a:pt x="0" y="0"/>
                  </a:moveTo>
                  <a:lnTo>
                    <a:pt x="0" y="1953"/>
                  </a:lnTo>
                  <a:lnTo>
                    <a:pt x="1953" y="1953"/>
                  </a:lnTo>
                  <a:lnTo>
                    <a:pt x="19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9"/>
            <p:cNvSpPr/>
            <p:nvPr/>
          </p:nvSpPr>
          <p:spPr>
            <a:xfrm>
              <a:off x="3934013" y="4565275"/>
              <a:ext cx="41400" cy="41100"/>
            </a:xfrm>
            <a:custGeom>
              <a:rect b="b" l="l" r="r" t="t"/>
              <a:pathLst>
                <a:path extrusionOk="0" h="1644" w="1656">
                  <a:moveTo>
                    <a:pt x="0" y="1"/>
                  </a:moveTo>
                  <a:lnTo>
                    <a:pt x="0" y="1644"/>
                  </a:lnTo>
                  <a:lnTo>
                    <a:pt x="1655" y="1644"/>
                  </a:lnTo>
                  <a:lnTo>
                    <a:pt x="1655"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9"/>
            <p:cNvSpPr/>
            <p:nvPr/>
          </p:nvSpPr>
          <p:spPr>
            <a:xfrm>
              <a:off x="3109213" y="1920000"/>
              <a:ext cx="128300" cy="128325"/>
            </a:xfrm>
            <a:custGeom>
              <a:rect b="b" l="l" r="r" t="t"/>
              <a:pathLst>
                <a:path extrusionOk="0" h="5133" w="5132">
                  <a:moveTo>
                    <a:pt x="0" y="1"/>
                  </a:moveTo>
                  <a:lnTo>
                    <a:pt x="0" y="5132"/>
                  </a:lnTo>
                  <a:lnTo>
                    <a:pt x="5132" y="5132"/>
                  </a:lnTo>
                  <a:lnTo>
                    <a:pt x="5132"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9"/>
            <p:cNvSpPr/>
            <p:nvPr/>
          </p:nvSpPr>
          <p:spPr>
            <a:xfrm>
              <a:off x="3067838" y="2000975"/>
              <a:ext cx="86925" cy="86925"/>
            </a:xfrm>
            <a:custGeom>
              <a:rect b="b" l="l" r="r" t="t"/>
              <a:pathLst>
                <a:path extrusionOk="0" h="3477" w="3477">
                  <a:moveTo>
                    <a:pt x="0" y="0"/>
                  </a:moveTo>
                  <a:lnTo>
                    <a:pt x="0" y="3477"/>
                  </a:lnTo>
                  <a:lnTo>
                    <a:pt x="3477" y="3477"/>
                  </a:lnTo>
                  <a:lnTo>
                    <a:pt x="347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9"/>
            <p:cNvSpPr/>
            <p:nvPr/>
          </p:nvSpPr>
          <p:spPr>
            <a:xfrm>
              <a:off x="2968413" y="1870000"/>
              <a:ext cx="80100" cy="80100"/>
            </a:xfrm>
            <a:custGeom>
              <a:rect b="b" l="l" r="r" t="t"/>
              <a:pathLst>
                <a:path extrusionOk="0" h="3204" w="3204">
                  <a:moveTo>
                    <a:pt x="1" y="1"/>
                  </a:moveTo>
                  <a:lnTo>
                    <a:pt x="1" y="3203"/>
                  </a:lnTo>
                  <a:lnTo>
                    <a:pt x="3203" y="3203"/>
                  </a:lnTo>
                  <a:lnTo>
                    <a:pt x="320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9"/>
            <p:cNvSpPr/>
            <p:nvPr/>
          </p:nvSpPr>
          <p:spPr>
            <a:xfrm>
              <a:off x="3225888" y="1800950"/>
              <a:ext cx="41700" cy="41700"/>
            </a:xfrm>
            <a:custGeom>
              <a:rect b="b" l="l" r="r" t="t"/>
              <a:pathLst>
                <a:path extrusionOk="0" h="1668" w="1668">
                  <a:moveTo>
                    <a:pt x="0" y="0"/>
                  </a:moveTo>
                  <a:lnTo>
                    <a:pt x="0" y="1667"/>
                  </a:lnTo>
                  <a:lnTo>
                    <a:pt x="1667" y="1667"/>
                  </a:lnTo>
                  <a:lnTo>
                    <a:pt x="166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9"/>
            <p:cNvSpPr/>
            <p:nvPr/>
          </p:nvSpPr>
          <p:spPr>
            <a:xfrm>
              <a:off x="4674888" y="1431250"/>
              <a:ext cx="71150" cy="71175"/>
            </a:xfrm>
            <a:custGeom>
              <a:rect b="b" l="l" r="r" t="t"/>
              <a:pathLst>
                <a:path extrusionOk="0" h="2847" w="2846">
                  <a:moveTo>
                    <a:pt x="0" y="1"/>
                  </a:moveTo>
                  <a:lnTo>
                    <a:pt x="0" y="2846"/>
                  </a:lnTo>
                  <a:lnTo>
                    <a:pt x="2846" y="2846"/>
                  </a:lnTo>
                  <a:lnTo>
                    <a:pt x="2846"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9"/>
            <p:cNvSpPr/>
            <p:nvPr/>
          </p:nvSpPr>
          <p:spPr>
            <a:xfrm>
              <a:off x="4721013" y="1473225"/>
              <a:ext cx="80700" cy="80700"/>
            </a:xfrm>
            <a:custGeom>
              <a:rect b="b" l="l" r="r" t="t"/>
              <a:pathLst>
                <a:path extrusionOk="0" h="3228" w="3228">
                  <a:moveTo>
                    <a:pt x="1" y="1"/>
                  </a:moveTo>
                  <a:lnTo>
                    <a:pt x="1" y="3227"/>
                  </a:lnTo>
                  <a:lnTo>
                    <a:pt x="3227" y="3227"/>
                  </a:lnTo>
                  <a:lnTo>
                    <a:pt x="3227"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9"/>
            <p:cNvSpPr/>
            <p:nvPr/>
          </p:nvSpPr>
          <p:spPr>
            <a:xfrm>
              <a:off x="4839488" y="1449125"/>
              <a:ext cx="43175" cy="43175"/>
            </a:xfrm>
            <a:custGeom>
              <a:rect b="b" l="l" r="r" t="t"/>
              <a:pathLst>
                <a:path extrusionOk="0" h="1727" w="1727">
                  <a:moveTo>
                    <a:pt x="0" y="0"/>
                  </a:moveTo>
                  <a:lnTo>
                    <a:pt x="0" y="1727"/>
                  </a:lnTo>
                  <a:lnTo>
                    <a:pt x="1727" y="1727"/>
                  </a:lnTo>
                  <a:lnTo>
                    <a:pt x="17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9"/>
            <p:cNvSpPr/>
            <p:nvPr/>
          </p:nvSpPr>
          <p:spPr>
            <a:xfrm>
              <a:off x="6086063" y="2203075"/>
              <a:ext cx="104800" cy="105100"/>
            </a:xfrm>
            <a:custGeom>
              <a:rect b="b" l="l" r="r" t="t"/>
              <a:pathLst>
                <a:path extrusionOk="0" h="4204" w="4192">
                  <a:moveTo>
                    <a:pt x="1" y="1"/>
                  </a:moveTo>
                  <a:lnTo>
                    <a:pt x="1" y="4204"/>
                  </a:lnTo>
                  <a:lnTo>
                    <a:pt x="4192" y="4204"/>
                  </a:lnTo>
                  <a:lnTo>
                    <a:pt x="4192"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9"/>
            <p:cNvSpPr/>
            <p:nvPr/>
          </p:nvSpPr>
          <p:spPr>
            <a:xfrm>
              <a:off x="4062588" y="1620875"/>
              <a:ext cx="43500" cy="43475"/>
            </a:xfrm>
            <a:custGeom>
              <a:rect b="b" l="l" r="r" t="t"/>
              <a:pathLst>
                <a:path extrusionOk="0" h="1739" w="1740">
                  <a:moveTo>
                    <a:pt x="1" y="0"/>
                  </a:moveTo>
                  <a:lnTo>
                    <a:pt x="1" y="1738"/>
                  </a:lnTo>
                  <a:lnTo>
                    <a:pt x="1739" y="1738"/>
                  </a:lnTo>
                  <a:lnTo>
                    <a:pt x="1739"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9"/>
            <p:cNvSpPr/>
            <p:nvPr/>
          </p:nvSpPr>
          <p:spPr>
            <a:xfrm>
              <a:off x="5808225" y="4708788"/>
              <a:ext cx="78000" cy="78025"/>
            </a:xfrm>
            <a:custGeom>
              <a:rect b="b" l="l" r="r" t="t"/>
              <a:pathLst>
                <a:path extrusionOk="0" h="3121" w="3120">
                  <a:moveTo>
                    <a:pt x="0" y="1"/>
                  </a:moveTo>
                  <a:lnTo>
                    <a:pt x="0" y="3120"/>
                  </a:lnTo>
                  <a:lnTo>
                    <a:pt x="3120" y="3120"/>
                  </a:lnTo>
                  <a:lnTo>
                    <a:pt x="312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9"/>
            <p:cNvSpPr/>
            <p:nvPr/>
          </p:nvSpPr>
          <p:spPr>
            <a:xfrm>
              <a:off x="5785600" y="4755213"/>
              <a:ext cx="53600" cy="53625"/>
            </a:xfrm>
            <a:custGeom>
              <a:rect b="b" l="l" r="r" t="t"/>
              <a:pathLst>
                <a:path extrusionOk="0" h="2145" w="2144">
                  <a:moveTo>
                    <a:pt x="0" y="1"/>
                  </a:moveTo>
                  <a:lnTo>
                    <a:pt x="0" y="2144"/>
                  </a:lnTo>
                  <a:lnTo>
                    <a:pt x="2143" y="2144"/>
                  </a:lnTo>
                  <a:lnTo>
                    <a:pt x="214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9"/>
            <p:cNvSpPr/>
            <p:nvPr/>
          </p:nvSpPr>
          <p:spPr>
            <a:xfrm>
              <a:off x="6611438" y="4502475"/>
              <a:ext cx="89025" cy="89025"/>
            </a:xfrm>
            <a:custGeom>
              <a:rect b="b" l="l" r="r" t="t"/>
              <a:pathLst>
                <a:path extrusionOk="0" h="3561" w="3561">
                  <a:moveTo>
                    <a:pt x="0" y="0"/>
                  </a:moveTo>
                  <a:lnTo>
                    <a:pt x="0" y="3560"/>
                  </a:lnTo>
                  <a:lnTo>
                    <a:pt x="3560" y="3560"/>
                  </a:lnTo>
                  <a:lnTo>
                    <a:pt x="3560"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9"/>
            <p:cNvSpPr/>
            <p:nvPr/>
          </p:nvSpPr>
          <p:spPr>
            <a:xfrm>
              <a:off x="6491188" y="4601300"/>
              <a:ext cx="37225" cy="37225"/>
            </a:xfrm>
            <a:custGeom>
              <a:rect b="b" l="l" r="r" t="t"/>
              <a:pathLst>
                <a:path extrusionOk="0" h="1489" w="1489">
                  <a:moveTo>
                    <a:pt x="0" y="0"/>
                  </a:moveTo>
                  <a:lnTo>
                    <a:pt x="0" y="1489"/>
                  </a:lnTo>
                  <a:lnTo>
                    <a:pt x="1488" y="1489"/>
                  </a:lnTo>
                  <a:lnTo>
                    <a:pt x="1488"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9"/>
            <p:cNvSpPr/>
            <p:nvPr/>
          </p:nvSpPr>
          <p:spPr>
            <a:xfrm>
              <a:off x="6177438" y="1467875"/>
              <a:ext cx="101225" cy="101225"/>
            </a:xfrm>
            <a:custGeom>
              <a:rect b="b" l="l" r="r" t="t"/>
              <a:pathLst>
                <a:path extrusionOk="0" h="4049" w="4049">
                  <a:moveTo>
                    <a:pt x="1" y="0"/>
                  </a:moveTo>
                  <a:lnTo>
                    <a:pt x="1" y="4048"/>
                  </a:lnTo>
                  <a:lnTo>
                    <a:pt x="4049" y="4048"/>
                  </a:lnTo>
                  <a:lnTo>
                    <a:pt x="4049"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9"/>
            <p:cNvSpPr/>
            <p:nvPr/>
          </p:nvSpPr>
          <p:spPr>
            <a:xfrm>
              <a:off x="6124763" y="1544975"/>
              <a:ext cx="79500" cy="79775"/>
            </a:xfrm>
            <a:custGeom>
              <a:rect b="b" l="l" r="r" t="t"/>
              <a:pathLst>
                <a:path extrusionOk="0" h="3191" w="3180">
                  <a:moveTo>
                    <a:pt x="0" y="0"/>
                  </a:moveTo>
                  <a:lnTo>
                    <a:pt x="0" y="3191"/>
                  </a:lnTo>
                  <a:lnTo>
                    <a:pt x="3179" y="3191"/>
                  </a:lnTo>
                  <a:lnTo>
                    <a:pt x="3179"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9"/>
            <p:cNvSpPr/>
            <p:nvPr/>
          </p:nvSpPr>
          <p:spPr>
            <a:xfrm>
              <a:off x="6040238" y="1477700"/>
              <a:ext cx="51800" cy="51800"/>
            </a:xfrm>
            <a:custGeom>
              <a:rect b="b" l="l" r="r" t="t"/>
              <a:pathLst>
                <a:path extrusionOk="0" h="2072" w="2072">
                  <a:moveTo>
                    <a:pt x="0" y="0"/>
                  </a:moveTo>
                  <a:lnTo>
                    <a:pt x="0" y="2072"/>
                  </a:lnTo>
                  <a:lnTo>
                    <a:pt x="2072" y="2072"/>
                  </a:lnTo>
                  <a:lnTo>
                    <a:pt x="2072"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9"/>
            <p:cNvSpPr/>
            <p:nvPr/>
          </p:nvSpPr>
          <p:spPr>
            <a:xfrm>
              <a:off x="6287288" y="1408650"/>
              <a:ext cx="34250" cy="34250"/>
            </a:xfrm>
            <a:custGeom>
              <a:rect b="b" l="l" r="r" t="t"/>
              <a:pathLst>
                <a:path extrusionOk="0" h="1370" w="1370">
                  <a:moveTo>
                    <a:pt x="0" y="0"/>
                  </a:moveTo>
                  <a:lnTo>
                    <a:pt x="0" y="1369"/>
                  </a:lnTo>
                  <a:lnTo>
                    <a:pt x="1369" y="1369"/>
                  </a:lnTo>
                  <a:lnTo>
                    <a:pt x="1369"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2" name="Google Shape;2792;p59"/>
            <p:cNvGrpSpPr/>
            <p:nvPr/>
          </p:nvGrpSpPr>
          <p:grpSpPr>
            <a:xfrm flipH="1">
              <a:off x="3039350" y="3493937"/>
              <a:ext cx="850753" cy="850724"/>
              <a:chOff x="780950" y="891300"/>
              <a:chExt cx="727575" cy="727550"/>
            </a:xfrm>
          </p:grpSpPr>
          <p:sp>
            <p:nvSpPr>
              <p:cNvPr id="2793" name="Google Shape;2793;p59"/>
              <p:cNvSpPr/>
              <p:nvPr/>
            </p:nvSpPr>
            <p:spPr>
              <a:xfrm>
                <a:off x="1354900" y="976875"/>
                <a:ext cx="153625" cy="278200"/>
              </a:xfrm>
              <a:custGeom>
                <a:rect b="b" l="l" r="r" t="t"/>
                <a:pathLst>
                  <a:path extrusionOk="0" h="11128" w="6145">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9"/>
              <p:cNvSpPr/>
              <p:nvPr/>
            </p:nvSpPr>
            <p:spPr>
              <a:xfrm>
                <a:off x="1410075" y="1329250"/>
                <a:ext cx="88925" cy="137925"/>
              </a:xfrm>
              <a:custGeom>
                <a:rect b="b" l="l" r="r" t="t"/>
                <a:pathLst>
                  <a:path extrusionOk="0" h="5517" w="3557">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9"/>
              <p:cNvSpPr/>
              <p:nvPr/>
            </p:nvSpPr>
            <p:spPr>
              <a:xfrm>
                <a:off x="888900" y="1488075"/>
                <a:ext cx="437975" cy="130775"/>
              </a:xfrm>
              <a:custGeom>
                <a:rect b="b" l="l" r="r" t="t"/>
                <a:pathLst>
                  <a:path extrusionOk="0" h="5231" w="17519">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9"/>
              <p:cNvSpPr/>
              <p:nvPr/>
            </p:nvSpPr>
            <p:spPr>
              <a:xfrm>
                <a:off x="780950" y="999700"/>
                <a:ext cx="131750" cy="397575"/>
              </a:xfrm>
              <a:custGeom>
                <a:rect b="b" l="l" r="r" t="t"/>
                <a:pathLst>
                  <a:path extrusionOk="0" h="15903" w="527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9"/>
              <p:cNvSpPr/>
              <p:nvPr/>
            </p:nvSpPr>
            <p:spPr>
              <a:xfrm>
                <a:off x="976875" y="891300"/>
                <a:ext cx="166925" cy="73250"/>
              </a:xfrm>
              <a:custGeom>
                <a:rect b="b" l="l" r="r" t="t"/>
                <a:pathLst>
                  <a:path extrusionOk="0" h="2930" w="6677">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9"/>
              <p:cNvSpPr/>
              <p:nvPr/>
            </p:nvSpPr>
            <p:spPr>
              <a:xfrm>
                <a:off x="922175" y="1033000"/>
                <a:ext cx="444650" cy="444625"/>
              </a:xfrm>
              <a:custGeom>
                <a:rect b="b" l="l" r="r" t="t"/>
                <a:pathLst>
                  <a:path extrusionOk="0" h="17785" w="17786">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9"/>
              <p:cNvSpPr/>
              <p:nvPr/>
            </p:nvSpPr>
            <p:spPr>
              <a:xfrm flipH="1">
                <a:off x="1028700" y="1107650"/>
                <a:ext cx="233500" cy="287725"/>
              </a:xfrm>
              <a:custGeom>
                <a:rect b="b" l="l" r="r" t="t"/>
                <a:pathLst>
                  <a:path extrusionOk="0" h="11509" w="934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800" name="Google Shape;2800;p59"/>
          <p:cNvCxnSpPr>
            <a:stCxn id="2641" idx="1"/>
          </p:cNvCxnSpPr>
          <p:nvPr/>
        </p:nvCxnSpPr>
        <p:spPr>
          <a:xfrm flipH="1">
            <a:off x="5739405" y="1701475"/>
            <a:ext cx="1328700" cy="5658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2801" name="Google Shape;2801;p59"/>
          <p:cNvCxnSpPr>
            <a:stCxn id="2639" idx="3"/>
          </p:cNvCxnSpPr>
          <p:nvPr/>
        </p:nvCxnSpPr>
        <p:spPr>
          <a:xfrm>
            <a:off x="2076300" y="1701475"/>
            <a:ext cx="1454100" cy="7473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2802" name="Google Shape;2802;p59"/>
          <p:cNvCxnSpPr>
            <a:stCxn id="2643" idx="3"/>
          </p:cNvCxnSpPr>
          <p:nvPr/>
        </p:nvCxnSpPr>
        <p:spPr>
          <a:xfrm>
            <a:off x="2076300" y="3393275"/>
            <a:ext cx="1013700" cy="5454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2803" name="Google Shape;2803;p59"/>
          <p:cNvCxnSpPr>
            <a:stCxn id="2644" idx="1"/>
          </p:cNvCxnSpPr>
          <p:nvPr/>
        </p:nvCxnSpPr>
        <p:spPr>
          <a:xfrm flipH="1">
            <a:off x="6542805" y="3393275"/>
            <a:ext cx="525300" cy="409200"/>
          </a:xfrm>
          <a:prstGeom prst="bentConnector3">
            <a:avLst>
              <a:gd fmla="val 50000" name="adj1"/>
            </a:avLst>
          </a:prstGeom>
          <a:noFill/>
          <a:ln cap="flat" cmpd="sng" w="19050">
            <a:solidFill>
              <a:schemeClr val="dk1"/>
            </a:solidFill>
            <a:prstDash val="solid"/>
            <a:round/>
            <a:headEnd len="med" w="med" type="none"/>
            <a:tailEnd len="med" w="med" type="oval"/>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7" name="Shape 2807"/>
        <p:cNvGrpSpPr/>
        <p:nvPr/>
      </p:nvGrpSpPr>
      <p:grpSpPr>
        <a:xfrm>
          <a:off x="0" y="0"/>
          <a:ext cx="0" cy="0"/>
          <a:chOff x="0" y="0"/>
          <a:chExt cx="0" cy="0"/>
        </a:xfrm>
      </p:grpSpPr>
      <p:grpSp>
        <p:nvGrpSpPr>
          <p:cNvPr id="2808" name="Google Shape;2808;p60"/>
          <p:cNvGrpSpPr/>
          <p:nvPr/>
        </p:nvGrpSpPr>
        <p:grpSpPr>
          <a:xfrm>
            <a:off x="1125377" y="1437244"/>
            <a:ext cx="1356168" cy="1296943"/>
            <a:chOff x="7658541" y="1129280"/>
            <a:chExt cx="1055138" cy="1009059"/>
          </a:xfrm>
        </p:grpSpPr>
        <p:sp>
          <p:nvSpPr>
            <p:cNvPr id="2809" name="Google Shape;2809;p60"/>
            <p:cNvSpPr/>
            <p:nvPr/>
          </p:nvSpPr>
          <p:spPr>
            <a:xfrm>
              <a:off x="7658541" y="1180884"/>
              <a:ext cx="998920" cy="957455"/>
            </a:xfrm>
            <a:custGeom>
              <a:rect b="b" l="l" r="r" t="t"/>
              <a:pathLst>
                <a:path extrusionOk="0" h="34659" w="3616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0"/>
            <p:cNvSpPr/>
            <p:nvPr/>
          </p:nvSpPr>
          <p:spPr>
            <a:xfrm>
              <a:off x="7713820" y="1129280"/>
              <a:ext cx="999859" cy="957455"/>
            </a:xfrm>
            <a:custGeom>
              <a:rect b="b" l="l" r="r" t="t"/>
              <a:pathLst>
                <a:path extrusionOk="0" h="34659" w="36194">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1" name="Google Shape;2811;p60"/>
          <p:cNvSpPr/>
          <p:nvPr/>
        </p:nvSpPr>
        <p:spPr>
          <a:xfrm flipH="1" rot="5400000">
            <a:off x="1322988" y="1528596"/>
            <a:ext cx="1038300" cy="1038300"/>
          </a:xfrm>
          <a:prstGeom prst="donut">
            <a:avLst>
              <a:gd fmla="val 1432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0"/>
          <p:cNvSpPr/>
          <p:nvPr/>
        </p:nvSpPr>
        <p:spPr>
          <a:xfrm flipH="1" rot="5400000">
            <a:off x="1322988" y="1528596"/>
            <a:ext cx="1038300" cy="1038300"/>
          </a:xfrm>
          <a:prstGeom prst="blockArc">
            <a:avLst>
              <a:gd fmla="val 16219913" name="adj1"/>
              <a:gd fmla="val 2675" name="adj2"/>
              <a:gd fmla="val 14411"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0"/>
          <p:cNvSpPr txBox="1"/>
          <p:nvPr>
            <p:ph type="title"/>
          </p:nvPr>
        </p:nvSpPr>
        <p:spPr>
          <a:xfrm>
            <a:off x="713100" y="2909109"/>
            <a:ext cx="22581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2814" name="Google Shape;2814;p60"/>
          <p:cNvSpPr txBox="1"/>
          <p:nvPr>
            <p:ph idx="1" type="subTitle"/>
          </p:nvPr>
        </p:nvSpPr>
        <p:spPr>
          <a:xfrm>
            <a:off x="713100" y="3563592"/>
            <a:ext cx="2258100" cy="57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2815" name="Google Shape;2815;p60"/>
          <p:cNvSpPr txBox="1"/>
          <p:nvPr>
            <p:ph idx="2" type="title"/>
          </p:nvPr>
        </p:nvSpPr>
        <p:spPr>
          <a:xfrm>
            <a:off x="3442950" y="2909101"/>
            <a:ext cx="22581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2816" name="Google Shape;2816;p60"/>
          <p:cNvSpPr txBox="1"/>
          <p:nvPr>
            <p:ph idx="3" type="subTitle"/>
          </p:nvPr>
        </p:nvSpPr>
        <p:spPr>
          <a:xfrm>
            <a:off x="3442950" y="3563573"/>
            <a:ext cx="2258100" cy="57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2817" name="Google Shape;2817;p60"/>
          <p:cNvSpPr txBox="1"/>
          <p:nvPr>
            <p:ph idx="4" type="title"/>
          </p:nvPr>
        </p:nvSpPr>
        <p:spPr>
          <a:xfrm>
            <a:off x="6172800" y="2909106"/>
            <a:ext cx="2258100" cy="66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2818" name="Google Shape;2818;p60"/>
          <p:cNvSpPr txBox="1"/>
          <p:nvPr>
            <p:ph idx="5" type="subTitle"/>
          </p:nvPr>
        </p:nvSpPr>
        <p:spPr>
          <a:xfrm>
            <a:off x="6172800" y="3563570"/>
            <a:ext cx="2258100" cy="57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2819" name="Google Shape;2819;p60"/>
          <p:cNvSpPr txBox="1"/>
          <p:nvPr>
            <p:ph idx="6"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Our percentages</a:t>
            </a:r>
            <a:endParaRPr>
              <a:solidFill>
                <a:schemeClr val="accent1"/>
              </a:solidFill>
            </a:endParaRPr>
          </a:p>
        </p:txBody>
      </p:sp>
      <p:grpSp>
        <p:nvGrpSpPr>
          <p:cNvPr id="2820" name="Google Shape;2820;p60"/>
          <p:cNvGrpSpPr/>
          <p:nvPr/>
        </p:nvGrpSpPr>
        <p:grpSpPr>
          <a:xfrm>
            <a:off x="3868120" y="1437244"/>
            <a:ext cx="1356168" cy="1296943"/>
            <a:chOff x="7658541" y="1129280"/>
            <a:chExt cx="1055138" cy="1009059"/>
          </a:xfrm>
        </p:grpSpPr>
        <p:sp>
          <p:nvSpPr>
            <p:cNvPr id="2821" name="Google Shape;2821;p60"/>
            <p:cNvSpPr/>
            <p:nvPr/>
          </p:nvSpPr>
          <p:spPr>
            <a:xfrm>
              <a:off x="7658541" y="1180884"/>
              <a:ext cx="998920" cy="957455"/>
            </a:xfrm>
            <a:custGeom>
              <a:rect b="b" l="l" r="r" t="t"/>
              <a:pathLst>
                <a:path extrusionOk="0" h="34659" w="3616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0"/>
            <p:cNvSpPr/>
            <p:nvPr/>
          </p:nvSpPr>
          <p:spPr>
            <a:xfrm>
              <a:off x="7713820" y="1129280"/>
              <a:ext cx="999859" cy="957455"/>
            </a:xfrm>
            <a:custGeom>
              <a:rect b="b" l="l" r="r" t="t"/>
              <a:pathLst>
                <a:path extrusionOk="0" h="34659" w="36194">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3" name="Google Shape;2823;p60"/>
          <p:cNvSpPr/>
          <p:nvPr/>
        </p:nvSpPr>
        <p:spPr>
          <a:xfrm flipH="1" rot="5400000">
            <a:off x="4065731" y="1528596"/>
            <a:ext cx="1038300" cy="1038300"/>
          </a:xfrm>
          <a:prstGeom prst="donut">
            <a:avLst>
              <a:gd fmla="val 1432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0"/>
          <p:cNvSpPr/>
          <p:nvPr/>
        </p:nvSpPr>
        <p:spPr>
          <a:xfrm flipH="1" rot="5400000">
            <a:off x="4065731" y="1528596"/>
            <a:ext cx="1038300" cy="1038300"/>
          </a:xfrm>
          <a:prstGeom prst="blockArc">
            <a:avLst>
              <a:gd fmla="val 10761709" name="adj1"/>
              <a:gd fmla="val 2675" name="adj2"/>
              <a:gd fmla="val 14411"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5" name="Google Shape;2825;p60"/>
          <p:cNvGrpSpPr/>
          <p:nvPr/>
        </p:nvGrpSpPr>
        <p:grpSpPr>
          <a:xfrm>
            <a:off x="6591522" y="1528594"/>
            <a:ext cx="1356168" cy="1296943"/>
            <a:chOff x="7658541" y="1129280"/>
            <a:chExt cx="1055138" cy="1009059"/>
          </a:xfrm>
        </p:grpSpPr>
        <p:sp>
          <p:nvSpPr>
            <p:cNvPr id="2826" name="Google Shape;2826;p60"/>
            <p:cNvSpPr/>
            <p:nvPr/>
          </p:nvSpPr>
          <p:spPr>
            <a:xfrm>
              <a:off x="7658541" y="1180884"/>
              <a:ext cx="998920" cy="957455"/>
            </a:xfrm>
            <a:custGeom>
              <a:rect b="b" l="l" r="r" t="t"/>
              <a:pathLst>
                <a:path extrusionOk="0" h="34659" w="3616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0"/>
            <p:cNvSpPr/>
            <p:nvPr/>
          </p:nvSpPr>
          <p:spPr>
            <a:xfrm>
              <a:off x="7713820" y="1129280"/>
              <a:ext cx="999859" cy="957455"/>
            </a:xfrm>
            <a:custGeom>
              <a:rect b="b" l="l" r="r" t="t"/>
              <a:pathLst>
                <a:path extrusionOk="0" h="34659" w="36194">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8" name="Google Shape;2828;p60"/>
          <p:cNvSpPr/>
          <p:nvPr/>
        </p:nvSpPr>
        <p:spPr>
          <a:xfrm flipH="1" rot="5400000">
            <a:off x="6789132" y="1619946"/>
            <a:ext cx="1038300" cy="1038300"/>
          </a:xfrm>
          <a:prstGeom prst="donut">
            <a:avLst>
              <a:gd fmla="val 1432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0"/>
          <p:cNvSpPr/>
          <p:nvPr/>
        </p:nvSpPr>
        <p:spPr>
          <a:xfrm flipH="1" rot="5400000">
            <a:off x="6789132" y="1619946"/>
            <a:ext cx="1038300" cy="1038300"/>
          </a:xfrm>
          <a:prstGeom prst="blockArc">
            <a:avLst>
              <a:gd fmla="val 5368383" name="adj1"/>
              <a:gd fmla="val 2675" name="adj2"/>
              <a:gd fmla="val 14411"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0" name="Google Shape;2830;p60"/>
          <p:cNvGrpSpPr/>
          <p:nvPr/>
        </p:nvGrpSpPr>
        <p:grpSpPr>
          <a:xfrm>
            <a:off x="1632537" y="1890672"/>
            <a:ext cx="419248" cy="320771"/>
            <a:chOff x="2540742" y="2092799"/>
            <a:chExt cx="419248" cy="320771"/>
          </a:xfrm>
        </p:grpSpPr>
        <p:sp>
          <p:nvSpPr>
            <p:cNvPr id="2831" name="Google Shape;2831;p60"/>
            <p:cNvSpPr/>
            <p:nvPr/>
          </p:nvSpPr>
          <p:spPr>
            <a:xfrm>
              <a:off x="2835236" y="2137377"/>
              <a:ext cx="93222" cy="38227"/>
            </a:xfrm>
            <a:custGeom>
              <a:rect b="b" l="l" r="r" t="t"/>
              <a:pathLst>
                <a:path extrusionOk="0" h="1222" w="2980">
                  <a:moveTo>
                    <a:pt x="1491" y="0"/>
                  </a:moveTo>
                  <a:cubicBezTo>
                    <a:pt x="1006" y="0"/>
                    <a:pt x="522" y="184"/>
                    <a:pt x="153" y="553"/>
                  </a:cubicBezTo>
                  <a:cubicBezTo>
                    <a:pt x="0" y="706"/>
                    <a:pt x="0" y="954"/>
                    <a:pt x="153" y="1107"/>
                  </a:cubicBezTo>
                  <a:cubicBezTo>
                    <a:pt x="229" y="1184"/>
                    <a:pt x="330" y="1222"/>
                    <a:pt x="430" y="1222"/>
                  </a:cubicBezTo>
                  <a:cubicBezTo>
                    <a:pt x="530" y="1222"/>
                    <a:pt x="630" y="1184"/>
                    <a:pt x="707" y="1107"/>
                  </a:cubicBezTo>
                  <a:cubicBezTo>
                    <a:pt x="923" y="891"/>
                    <a:pt x="1207" y="783"/>
                    <a:pt x="1491" y="783"/>
                  </a:cubicBezTo>
                  <a:cubicBezTo>
                    <a:pt x="1775" y="783"/>
                    <a:pt x="2059" y="891"/>
                    <a:pt x="2275" y="1107"/>
                  </a:cubicBezTo>
                  <a:cubicBezTo>
                    <a:pt x="2352" y="1184"/>
                    <a:pt x="2452" y="1221"/>
                    <a:pt x="2552" y="1221"/>
                  </a:cubicBezTo>
                  <a:cubicBezTo>
                    <a:pt x="2652" y="1221"/>
                    <a:pt x="2752" y="1183"/>
                    <a:pt x="2829" y="1107"/>
                  </a:cubicBezTo>
                  <a:cubicBezTo>
                    <a:pt x="2980" y="953"/>
                    <a:pt x="2980" y="706"/>
                    <a:pt x="2828" y="553"/>
                  </a:cubicBezTo>
                  <a:cubicBezTo>
                    <a:pt x="2459" y="184"/>
                    <a:pt x="1975" y="0"/>
                    <a:pt x="1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0"/>
            <p:cNvSpPr/>
            <p:nvPr/>
          </p:nvSpPr>
          <p:spPr>
            <a:xfrm>
              <a:off x="2803703" y="2092799"/>
              <a:ext cx="156287" cy="51272"/>
            </a:xfrm>
            <a:custGeom>
              <a:rect b="b" l="l" r="r" t="t"/>
              <a:pathLst>
                <a:path extrusionOk="0" h="1639" w="4996">
                  <a:moveTo>
                    <a:pt x="2498" y="1"/>
                  </a:moveTo>
                  <a:cubicBezTo>
                    <a:pt x="1649" y="1"/>
                    <a:pt x="800" y="324"/>
                    <a:pt x="154" y="970"/>
                  </a:cubicBezTo>
                  <a:cubicBezTo>
                    <a:pt x="1" y="1123"/>
                    <a:pt x="1" y="1372"/>
                    <a:pt x="154" y="1524"/>
                  </a:cubicBezTo>
                  <a:cubicBezTo>
                    <a:pt x="231" y="1600"/>
                    <a:pt x="331" y="1638"/>
                    <a:pt x="431" y="1638"/>
                  </a:cubicBezTo>
                  <a:cubicBezTo>
                    <a:pt x="531" y="1638"/>
                    <a:pt x="631" y="1600"/>
                    <a:pt x="708" y="1524"/>
                  </a:cubicBezTo>
                  <a:cubicBezTo>
                    <a:pt x="1201" y="1030"/>
                    <a:pt x="1849" y="784"/>
                    <a:pt x="2498" y="784"/>
                  </a:cubicBezTo>
                  <a:cubicBezTo>
                    <a:pt x="3146" y="784"/>
                    <a:pt x="3795" y="1030"/>
                    <a:pt x="4289" y="1524"/>
                  </a:cubicBezTo>
                  <a:cubicBezTo>
                    <a:pt x="4365" y="1601"/>
                    <a:pt x="4465" y="1639"/>
                    <a:pt x="4566" y="1639"/>
                  </a:cubicBezTo>
                  <a:cubicBezTo>
                    <a:pt x="4665" y="1639"/>
                    <a:pt x="4766" y="1600"/>
                    <a:pt x="4842" y="1524"/>
                  </a:cubicBezTo>
                  <a:cubicBezTo>
                    <a:pt x="4995" y="1372"/>
                    <a:pt x="4995" y="1123"/>
                    <a:pt x="4842" y="970"/>
                  </a:cubicBezTo>
                  <a:cubicBezTo>
                    <a:pt x="4196" y="324"/>
                    <a:pt x="3347" y="1"/>
                    <a:pt x="2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0"/>
            <p:cNvSpPr/>
            <p:nvPr/>
          </p:nvSpPr>
          <p:spPr>
            <a:xfrm>
              <a:off x="2869615" y="2184269"/>
              <a:ext cx="24494" cy="24494"/>
            </a:xfrm>
            <a:custGeom>
              <a:rect b="b" l="l" r="r" t="t"/>
              <a:pathLst>
                <a:path extrusionOk="0" h="783" w="783">
                  <a:moveTo>
                    <a:pt x="392" y="0"/>
                  </a:moveTo>
                  <a:cubicBezTo>
                    <a:pt x="176" y="0"/>
                    <a:pt x="1" y="174"/>
                    <a:pt x="1" y="391"/>
                  </a:cubicBezTo>
                  <a:cubicBezTo>
                    <a:pt x="1" y="607"/>
                    <a:pt x="176" y="783"/>
                    <a:pt x="392" y="783"/>
                  </a:cubicBezTo>
                  <a:cubicBezTo>
                    <a:pt x="607" y="783"/>
                    <a:pt x="782" y="608"/>
                    <a:pt x="782" y="391"/>
                  </a:cubicBezTo>
                  <a:cubicBezTo>
                    <a:pt x="782" y="174"/>
                    <a:pt x="60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0"/>
            <p:cNvSpPr/>
            <p:nvPr/>
          </p:nvSpPr>
          <p:spPr>
            <a:xfrm>
              <a:off x="2835298" y="2357418"/>
              <a:ext cx="62753" cy="56152"/>
            </a:xfrm>
            <a:custGeom>
              <a:rect b="b" l="l" r="r" t="t"/>
              <a:pathLst>
                <a:path extrusionOk="0" h="1795" w="2006">
                  <a:moveTo>
                    <a:pt x="2006" y="0"/>
                  </a:moveTo>
                  <a:lnTo>
                    <a:pt x="0" y="1782"/>
                  </a:lnTo>
                  <a:lnTo>
                    <a:pt x="1388" y="1794"/>
                  </a:lnTo>
                  <a:lnTo>
                    <a:pt x="1395" y="1794"/>
                  </a:lnTo>
                  <a:cubicBezTo>
                    <a:pt x="1556" y="1794"/>
                    <a:pt x="1709" y="1732"/>
                    <a:pt x="1824" y="1618"/>
                  </a:cubicBezTo>
                  <a:cubicBezTo>
                    <a:pt x="1941" y="1502"/>
                    <a:pt x="2006" y="1348"/>
                    <a:pt x="2006" y="1184"/>
                  </a:cubicBezTo>
                  <a:lnTo>
                    <a:pt x="20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0"/>
            <p:cNvSpPr/>
            <p:nvPr/>
          </p:nvSpPr>
          <p:spPr>
            <a:xfrm>
              <a:off x="2540742" y="2280463"/>
              <a:ext cx="34724" cy="94473"/>
            </a:xfrm>
            <a:custGeom>
              <a:rect b="b" l="l" r="r" t="t"/>
              <a:pathLst>
                <a:path extrusionOk="0" h="3020" w="1110">
                  <a:moveTo>
                    <a:pt x="258" y="0"/>
                  </a:moveTo>
                  <a:cubicBezTo>
                    <a:pt x="117" y="0"/>
                    <a:pt x="0" y="115"/>
                    <a:pt x="0" y="259"/>
                  </a:cubicBezTo>
                  <a:lnTo>
                    <a:pt x="0" y="2762"/>
                  </a:lnTo>
                  <a:cubicBezTo>
                    <a:pt x="0" y="2904"/>
                    <a:pt x="115" y="3019"/>
                    <a:pt x="258" y="3019"/>
                  </a:cubicBezTo>
                  <a:lnTo>
                    <a:pt x="1109" y="301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0"/>
            <p:cNvSpPr/>
            <p:nvPr/>
          </p:nvSpPr>
          <p:spPr>
            <a:xfrm>
              <a:off x="2924015" y="2280463"/>
              <a:ext cx="34849" cy="94504"/>
            </a:xfrm>
            <a:custGeom>
              <a:rect b="b" l="l" r="r" t="t"/>
              <a:pathLst>
                <a:path extrusionOk="0" h="3021" w="1114">
                  <a:moveTo>
                    <a:pt x="0" y="0"/>
                  </a:moveTo>
                  <a:lnTo>
                    <a:pt x="0" y="3020"/>
                  </a:lnTo>
                  <a:lnTo>
                    <a:pt x="855" y="3020"/>
                  </a:lnTo>
                  <a:cubicBezTo>
                    <a:pt x="997" y="3020"/>
                    <a:pt x="1113" y="2904"/>
                    <a:pt x="1113" y="2762"/>
                  </a:cubicBezTo>
                  <a:lnTo>
                    <a:pt x="1113" y="259"/>
                  </a:lnTo>
                  <a:cubicBezTo>
                    <a:pt x="1112" y="115"/>
                    <a:pt x="997" y="0"/>
                    <a:pt x="8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0"/>
            <p:cNvSpPr/>
            <p:nvPr/>
          </p:nvSpPr>
          <p:spPr>
            <a:xfrm>
              <a:off x="2601462" y="2257752"/>
              <a:ext cx="296527" cy="154817"/>
            </a:xfrm>
            <a:custGeom>
              <a:rect b="b" l="l" r="r" t="t"/>
              <a:pathLst>
                <a:path extrusionOk="0" h="4949" w="9479">
                  <a:moveTo>
                    <a:pt x="7694" y="816"/>
                  </a:moveTo>
                  <a:cubicBezTo>
                    <a:pt x="7923" y="816"/>
                    <a:pt x="8109" y="1002"/>
                    <a:pt x="8109" y="1231"/>
                  </a:cubicBezTo>
                  <a:cubicBezTo>
                    <a:pt x="8111" y="1461"/>
                    <a:pt x="7923" y="1647"/>
                    <a:pt x="7694" y="1647"/>
                  </a:cubicBezTo>
                  <a:lnTo>
                    <a:pt x="1789" y="1647"/>
                  </a:lnTo>
                  <a:cubicBezTo>
                    <a:pt x="1559" y="1647"/>
                    <a:pt x="1374" y="1461"/>
                    <a:pt x="1374" y="1231"/>
                  </a:cubicBezTo>
                  <a:cubicBezTo>
                    <a:pt x="1374" y="1002"/>
                    <a:pt x="1559" y="816"/>
                    <a:pt x="1789" y="816"/>
                  </a:cubicBezTo>
                  <a:close/>
                  <a:moveTo>
                    <a:pt x="8771" y="0"/>
                  </a:moveTo>
                  <a:lnTo>
                    <a:pt x="708" y="3"/>
                  </a:lnTo>
                  <a:cubicBezTo>
                    <a:pt x="318" y="3"/>
                    <a:pt x="0" y="321"/>
                    <a:pt x="0" y="711"/>
                  </a:cubicBezTo>
                  <a:lnTo>
                    <a:pt x="0" y="4229"/>
                  </a:lnTo>
                  <a:cubicBezTo>
                    <a:pt x="0" y="4620"/>
                    <a:pt x="320" y="4943"/>
                    <a:pt x="711" y="4949"/>
                  </a:cubicBezTo>
                  <a:lnTo>
                    <a:pt x="2633" y="4948"/>
                  </a:lnTo>
                  <a:cubicBezTo>
                    <a:pt x="2636" y="4948"/>
                    <a:pt x="2639" y="4948"/>
                    <a:pt x="2642" y="4948"/>
                  </a:cubicBezTo>
                  <a:cubicBezTo>
                    <a:pt x="3004" y="4948"/>
                    <a:pt x="3312" y="4678"/>
                    <a:pt x="3357" y="4317"/>
                  </a:cubicBezTo>
                  <a:cubicBezTo>
                    <a:pt x="3440" y="3640"/>
                    <a:pt x="4018" y="3129"/>
                    <a:pt x="4700" y="3129"/>
                  </a:cubicBezTo>
                  <a:cubicBezTo>
                    <a:pt x="5383" y="3129"/>
                    <a:pt x="5959" y="3640"/>
                    <a:pt x="6044" y="4316"/>
                  </a:cubicBezTo>
                  <a:lnTo>
                    <a:pt x="6057" y="4423"/>
                  </a:lnTo>
                  <a:cubicBezTo>
                    <a:pt x="6081" y="4609"/>
                    <a:pt x="6188" y="4767"/>
                    <a:pt x="6338" y="4862"/>
                  </a:cubicBezTo>
                  <a:lnTo>
                    <a:pt x="9478" y="2072"/>
                  </a:lnTo>
                  <a:lnTo>
                    <a:pt x="9478" y="708"/>
                  </a:lnTo>
                  <a:cubicBezTo>
                    <a:pt x="9478" y="520"/>
                    <a:pt x="9406" y="342"/>
                    <a:pt x="9271" y="208"/>
                  </a:cubicBezTo>
                  <a:cubicBezTo>
                    <a:pt x="9138" y="75"/>
                    <a:pt x="8959" y="0"/>
                    <a:pt x="87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8" name="Google Shape;2838;p60"/>
          <p:cNvGrpSpPr/>
          <p:nvPr/>
        </p:nvGrpSpPr>
        <p:grpSpPr>
          <a:xfrm>
            <a:off x="4354753" y="1841996"/>
            <a:ext cx="434514" cy="418122"/>
            <a:chOff x="3933095" y="1996230"/>
            <a:chExt cx="434514" cy="418122"/>
          </a:xfrm>
        </p:grpSpPr>
        <p:sp>
          <p:nvSpPr>
            <p:cNvPr id="2839" name="Google Shape;2839;p60"/>
            <p:cNvSpPr/>
            <p:nvPr/>
          </p:nvSpPr>
          <p:spPr>
            <a:xfrm>
              <a:off x="3933095" y="1996230"/>
              <a:ext cx="284890" cy="269217"/>
            </a:xfrm>
            <a:custGeom>
              <a:rect b="b" l="l" r="r" t="t"/>
              <a:pathLst>
                <a:path extrusionOk="0" h="8606" w="9107">
                  <a:moveTo>
                    <a:pt x="7043" y="0"/>
                  </a:moveTo>
                  <a:cubicBezTo>
                    <a:pt x="5340" y="0"/>
                    <a:pt x="3642" y="648"/>
                    <a:pt x="2346" y="1943"/>
                  </a:cubicBezTo>
                  <a:cubicBezTo>
                    <a:pt x="548" y="3742"/>
                    <a:pt x="0" y="6321"/>
                    <a:pt x="698" y="8605"/>
                  </a:cubicBezTo>
                  <a:lnTo>
                    <a:pt x="3498" y="7488"/>
                  </a:lnTo>
                  <a:cubicBezTo>
                    <a:pt x="3226" y="6295"/>
                    <a:pt x="3551" y="4994"/>
                    <a:pt x="4475" y="4071"/>
                  </a:cubicBezTo>
                  <a:cubicBezTo>
                    <a:pt x="5166" y="3380"/>
                    <a:pt x="6087" y="2999"/>
                    <a:pt x="7067" y="2999"/>
                  </a:cubicBezTo>
                  <a:lnTo>
                    <a:pt x="7078" y="2999"/>
                  </a:lnTo>
                  <a:cubicBezTo>
                    <a:pt x="7408" y="3000"/>
                    <a:pt x="7731" y="3044"/>
                    <a:pt x="8042" y="3129"/>
                  </a:cubicBezTo>
                  <a:lnTo>
                    <a:pt x="9106" y="325"/>
                  </a:lnTo>
                  <a:cubicBezTo>
                    <a:pt x="8436" y="109"/>
                    <a:pt x="7739" y="0"/>
                    <a:pt x="70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0"/>
            <p:cNvSpPr/>
            <p:nvPr/>
          </p:nvSpPr>
          <p:spPr>
            <a:xfrm>
              <a:off x="4208756" y="2015813"/>
              <a:ext cx="133639" cy="132919"/>
            </a:xfrm>
            <a:custGeom>
              <a:rect b="b" l="l" r="r" t="t"/>
              <a:pathLst>
                <a:path extrusionOk="0" h="4249" w="4272">
                  <a:moveTo>
                    <a:pt x="1069" y="1"/>
                  </a:moveTo>
                  <a:lnTo>
                    <a:pt x="1" y="2810"/>
                  </a:lnTo>
                  <a:cubicBezTo>
                    <a:pt x="318" y="2982"/>
                    <a:pt x="611" y="3198"/>
                    <a:pt x="873" y="3460"/>
                  </a:cubicBezTo>
                  <a:cubicBezTo>
                    <a:pt x="1114" y="3701"/>
                    <a:pt x="1314" y="3966"/>
                    <a:pt x="1474" y="4248"/>
                  </a:cubicBezTo>
                  <a:lnTo>
                    <a:pt x="4271" y="3142"/>
                  </a:lnTo>
                  <a:cubicBezTo>
                    <a:pt x="4232" y="3061"/>
                    <a:pt x="4202" y="3001"/>
                    <a:pt x="4184" y="2967"/>
                  </a:cubicBezTo>
                  <a:cubicBezTo>
                    <a:pt x="4143" y="2889"/>
                    <a:pt x="3657" y="2017"/>
                    <a:pt x="2986" y="1347"/>
                  </a:cubicBezTo>
                  <a:cubicBezTo>
                    <a:pt x="2413" y="773"/>
                    <a:pt x="1763" y="325"/>
                    <a:pt x="10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0"/>
            <p:cNvSpPr/>
            <p:nvPr/>
          </p:nvSpPr>
          <p:spPr>
            <a:xfrm>
              <a:off x="4056755" y="2116042"/>
              <a:ext cx="196016" cy="178561"/>
            </a:xfrm>
            <a:custGeom>
              <a:rect b="b" l="l" r="r" t="t"/>
              <a:pathLst>
                <a:path extrusionOk="0" h="5708" w="6266">
                  <a:moveTo>
                    <a:pt x="3127" y="1785"/>
                  </a:moveTo>
                  <a:cubicBezTo>
                    <a:pt x="3402" y="1785"/>
                    <a:pt x="3677" y="1890"/>
                    <a:pt x="3886" y="2100"/>
                  </a:cubicBezTo>
                  <a:cubicBezTo>
                    <a:pt x="4305" y="2519"/>
                    <a:pt x="4307" y="3195"/>
                    <a:pt x="3892" y="3611"/>
                  </a:cubicBezTo>
                  <a:cubicBezTo>
                    <a:pt x="3685" y="3818"/>
                    <a:pt x="3413" y="3922"/>
                    <a:pt x="3140" y="3922"/>
                  </a:cubicBezTo>
                  <a:cubicBezTo>
                    <a:pt x="2866" y="3922"/>
                    <a:pt x="2591" y="3816"/>
                    <a:pt x="2382" y="3606"/>
                  </a:cubicBezTo>
                  <a:cubicBezTo>
                    <a:pt x="1963" y="3188"/>
                    <a:pt x="1961" y="2510"/>
                    <a:pt x="2376" y="2095"/>
                  </a:cubicBezTo>
                  <a:cubicBezTo>
                    <a:pt x="2583" y="1888"/>
                    <a:pt x="2855" y="1785"/>
                    <a:pt x="3127" y="1785"/>
                  </a:cubicBezTo>
                  <a:close/>
                  <a:moveTo>
                    <a:pt x="3112" y="0"/>
                  </a:moveTo>
                  <a:cubicBezTo>
                    <a:pt x="2355" y="0"/>
                    <a:pt x="1643" y="294"/>
                    <a:pt x="1109" y="828"/>
                  </a:cubicBezTo>
                  <a:cubicBezTo>
                    <a:pt x="1" y="1936"/>
                    <a:pt x="7" y="3746"/>
                    <a:pt x="1124" y="4863"/>
                  </a:cubicBezTo>
                  <a:cubicBezTo>
                    <a:pt x="1350" y="5089"/>
                    <a:pt x="1607" y="5274"/>
                    <a:pt x="1885" y="5411"/>
                  </a:cubicBezTo>
                  <a:cubicBezTo>
                    <a:pt x="1890" y="5413"/>
                    <a:pt x="1895" y="5416"/>
                    <a:pt x="1899" y="5418"/>
                  </a:cubicBezTo>
                  <a:cubicBezTo>
                    <a:pt x="2283" y="5606"/>
                    <a:pt x="2706" y="5705"/>
                    <a:pt x="3145" y="5708"/>
                  </a:cubicBezTo>
                  <a:lnTo>
                    <a:pt x="3153" y="5708"/>
                  </a:lnTo>
                  <a:cubicBezTo>
                    <a:pt x="3911" y="5708"/>
                    <a:pt x="4623" y="5413"/>
                    <a:pt x="5157" y="4879"/>
                  </a:cubicBezTo>
                  <a:cubicBezTo>
                    <a:pt x="6265" y="3771"/>
                    <a:pt x="6259" y="1961"/>
                    <a:pt x="5142" y="843"/>
                  </a:cubicBezTo>
                  <a:cubicBezTo>
                    <a:pt x="4869" y="569"/>
                    <a:pt x="4548" y="355"/>
                    <a:pt x="4199" y="213"/>
                  </a:cubicBezTo>
                  <a:cubicBezTo>
                    <a:pt x="4196" y="212"/>
                    <a:pt x="4192" y="210"/>
                    <a:pt x="4187" y="209"/>
                  </a:cubicBezTo>
                  <a:cubicBezTo>
                    <a:pt x="4178" y="205"/>
                    <a:pt x="4171" y="201"/>
                    <a:pt x="4161" y="197"/>
                  </a:cubicBezTo>
                  <a:cubicBezTo>
                    <a:pt x="3834" y="69"/>
                    <a:pt x="3483" y="1"/>
                    <a:pt x="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0"/>
            <p:cNvSpPr/>
            <p:nvPr/>
          </p:nvSpPr>
          <p:spPr>
            <a:xfrm>
              <a:off x="4084471" y="2138190"/>
              <a:ext cx="283138" cy="276162"/>
            </a:xfrm>
            <a:custGeom>
              <a:rect b="b" l="l" r="r" t="t"/>
              <a:pathLst>
                <a:path extrusionOk="0" h="8828" w="9051">
                  <a:moveTo>
                    <a:pt x="8554" y="0"/>
                  </a:moveTo>
                  <a:lnTo>
                    <a:pt x="5774" y="1101"/>
                  </a:lnTo>
                  <a:cubicBezTo>
                    <a:pt x="6150" y="2355"/>
                    <a:pt x="5846" y="3771"/>
                    <a:pt x="4860" y="4758"/>
                  </a:cubicBezTo>
                  <a:cubicBezTo>
                    <a:pt x="4169" y="5448"/>
                    <a:pt x="3250" y="5830"/>
                    <a:pt x="2269" y="5830"/>
                  </a:cubicBezTo>
                  <a:lnTo>
                    <a:pt x="2257" y="5830"/>
                  </a:lnTo>
                  <a:cubicBezTo>
                    <a:pt x="1843" y="5828"/>
                    <a:pt x="1439" y="5759"/>
                    <a:pt x="1059" y="5626"/>
                  </a:cubicBezTo>
                  <a:lnTo>
                    <a:pt x="0" y="8416"/>
                  </a:lnTo>
                  <a:cubicBezTo>
                    <a:pt x="575" y="8619"/>
                    <a:pt x="1393" y="8827"/>
                    <a:pt x="2330" y="8827"/>
                  </a:cubicBezTo>
                  <a:cubicBezTo>
                    <a:pt x="2619" y="8827"/>
                    <a:pt x="2920" y="8807"/>
                    <a:pt x="3228" y="8761"/>
                  </a:cubicBezTo>
                  <a:cubicBezTo>
                    <a:pt x="6032" y="8346"/>
                    <a:pt x="8449" y="5929"/>
                    <a:pt x="8865" y="3125"/>
                  </a:cubicBezTo>
                  <a:cubicBezTo>
                    <a:pt x="9051" y="1875"/>
                    <a:pt x="8806" y="754"/>
                    <a:pt x="85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0"/>
            <p:cNvSpPr/>
            <p:nvPr/>
          </p:nvSpPr>
          <p:spPr>
            <a:xfrm>
              <a:off x="3964065" y="2254999"/>
              <a:ext cx="130010" cy="136360"/>
            </a:xfrm>
            <a:custGeom>
              <a:rect b="b" l="l" r="r" t="t"/>
              <a:pathLst>
                <a:path extrusionOk="0" h="4359" w="4156">
                  <a:moveTo>
                    <a:pt x="2782" y="1"/>
                  </a:moveTo>
                  <a:lnTo>
                    <a:pt x="0" y="1112"/>
                  </a:lnTo>
                  <a:cubicBezTo>
                    <a:pt x="325" y="1840"/>
                    <a:pt x="789" y="2523"/>
                    <a:pt x="1386" y="3122"/>
                  </a:cubicBezTo>
                  <a:cubicBezTo>
                    <a:pt x="2057" y="3793"/>
                    <a:pt x="2929" y="4278"/>
                    <a:pt x="3008" y="4320"/>
                  </a:cubicBezTo>
                  <a:cubicBezTo>
                    <a:pt x="3026" y="4330"/>
                    <a:pt x="3052" y="4343"/>
                    <a:pt x="3084" y="4358"/>
                  </a:cubicBezTo>
                  <a:lnTo>
                    <a:pt x="4156" y="1532"/>
                  </a:lnTo>
                  <a:cubicBezTo>
                    <a:pt x="3921" y="1385"/>
                    <a:pt x="3700" y="1209"/>
                    <a:pt x="3499" y="1009"/>
                  </a:cubicBezTo>
                  <a:cubicBezTo>
                    <a:pt x="3197" y="707"/>
                    <a:pt x="2959" y="365"/>
                    <a:pt x="27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4" name="Google Shape;2844;p60"/>
          <p:cNvGrpSpPr/>
          <p:nvPr/>
        </p:nvGrpSpPr>
        <p:grpSpPr>
          <a:xfrm>
            <a:off x="7098312" y="1943126"/>
            <a:ext cx="419936" cy="391938"/>
            <a:chOff x="6052297" y="2022382"/>
            <a:chExt cx="419936" cy="391938"/>
          </a:xfrm>
        </p:grpSpPr>
        <p:sp>
          <p:nvSpPr>
            <p:cNvPr id="2845" name="Google Shape;2845;p60"/>
            <p:cNvSpPr/>
            <p:nvPr/>
          </p:nvSpPr>
          <p:spPr>
            <a:xfrm>
              <a:off x="6202828" y="2022382"/>
              <a:ext cx="120531" cy="54807"/>
            </a:xfrm>
            <a:custGeom>
              <a:rect b="b" l="l" r="r" t="t"/>
              <a:pathLst>
                <a:path extrusionOk="0" h="1752" w="3853">
                  <a:moveTo>
                    <a:pt x="1919" y="0"/>
                  </a:moveTo>
                  <a:cubicBezTo>
                    <a:pt x="1874" y="0"/>
                    <a:pt x="1829" y="10"/>
                    <a:pt x="1787" y="29"/>
                  </a:cubicBezTo>
                  <a:lnTo>
                    <a:pt x="0" y="808"/>
                  </a:lnTo>
                  <a:lnTo>
                    <a:pt x="1928" y="1752"/>
                  </a:lnTo>
                  <a:lnTo>
                    <a:pt x="3852" y="843"/>
                  </a:lnTo>
                  <a:lnTo>
                    <a:pt x="2056" y="30"/>
                  </a:lnTo>
                  <a:cubicBezTo>
                    <a:pt x="2013" y="10"/>
                    <a:pt x="1966" y="0"/>
                    <a:pt x="19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0"/>
            <p:cNvSpPr/>
            <p:nvPr/>
          </p:nvSpPr>
          <p:spPr>
            <a:xfrm>
              <a:off x="6185904" y="2066647"/>
              <a:ext cx="64880" cy="100573"/>
            </a:xfrm>
            <a:custGeom>
              <a:rect b="b" l="l" r="r" t="t"/>
              <a:pathLst>
                <a:path extrusionOk="0" h="3215" w="2074">
                  <a:moveTo>
                    <a:pt x="1" y="1"/>
                  </a:moveTo>
                  <a:lnTo>
                    <a:pt x="1" y="2292"/>
                  </a:lnTo>
                  <a:lnTo>
                    <a:pt x="2074" y="3214"/>
                  </a:lnTo>
                  <a:lnTo>
                    <a:pt x="2074" y="101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0"/>
            <p:cNvSpPr/>
            <p:nvPr/>
          </p:nvSpPr>
          <p:spPr>
            <a:xfrm>
              <a:off x="6179616" y="2346876"/>
              <a:ext cx="163388" cy="67445"/>
            </a:xfrm>
            <a:custGeom>
              <a:rect b="b" l="l" r="r" t="t"/>
              <a:pathLst>
                <a:path extrusionOk="0" h="2156" w="5223">
                  <a:moveTo>
                    <a:pt x="695" y="1"/>
                  </a:moveTo>
                  <a:cubicBezTo>
                    <a:pt x="312" y="1"/>
                    <a:pt x="1" y="313"/>
                    <a:pt x="1" y="695"/>
                  </a:cubicBezTo>
                  <a:lnTo>
                    <a:pt x="1" y="1842"/>
                  </a:lnTo>
                  <a:cubicBezTo>
                    <a:pt x="1" y="2015"/>
                    <a:pt x="141" y="2156"/>
                    <a:pt x="315" y="2156"/>
                  </a:cubicBezTo>
                  <a:lnTo>
                    <a:pt x="4907" y="2156"/>
                  </a:lnTo>
                  <a:cubicBezTo>
                    <a:pt x="5080" y="2156"/>
                    <a:pt x="5222" y="2015"/>
                    <a:pt x="5222" y="1842"/>
                  </a:cubicBezTo>
                  <a:lnTo>
                    <a:pt x="5222" y="695"/>
                  </a:lnTo>
                  <a:cubicBezTo>
                    <a:pt x="5222" y="313"/>
                    <a:pt x="4911" y="1"/>
                    <a:pt x="45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0"/>
            <p:cNvSpPr/>
            <p:nvPr/>
          </p:nvSpPr>
          <p:spPr>
            <a:xfrm>
              <a:off x="6275341" y="2067867"/>
              <a:ext cx="65005" cy="99353"/>
            </a:xfrm>
            <a:custGeom>
              <a:rect b="b" l="l" r="r" t="t"/>
              <a:pathLst>
                <a:path extrusionOk="0" h="3176" w="2078">
                  <a:moveTo>
                    <a:pt x="2078" y="0"/>
                  </a:moveTo>
                  <a:lnTo>
                    <a:pt x="1" y="981"/>
                  </a:lnTo>
                  <a:lnTo>
                    <a:pt x="1" y="3175"/>
                  </a:lnTo>
                  <a:lnTo>
                    <a:pt x="2078" y="2253"/>
                  </a:lnTo>
                  <a:lnTo>
                    <a:pt x="20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0"/>
            <p:cNvSpPr/>
            <p:nvPr/>
          </p:nvSpPr>
          <p:spPr>
            <a:xfrm>
              <a:off x="6052297" y="2094488"/>
              <a:ext cx="419936" cy="227924"/>
            </a:xfrm>
            <a:custGeom>
              <a:rect b="b" l="l" r="r" t="t"/>
              <a:pathLst>
                <a:path extrusionOk="0" h="7286" w="13424">
                  <a:moveTo>
                    <a:pt x="421" y="1"/>
                  </a:moveTo>
                  <a:cubicBezTo>
                    <a:pt x="267" y="1"/>
                    <a:pt x="127" y="92"/>
                    <a:pt x="63" y="233"/>
                  </a:cubicBezTo>
                  <a:cubicBezTo>
                    <a:pt x="0" y="374"/>
                    <a:pt x="25" y="539"/>
                    <a:pt x="128" y="654"/>
                  </a:cubicBezTo>
                  <a:lnTo>
                    <a:pt x="6010" y="7285"/>
                  </a:lnTo>
                  <a:lnTo>
                    <a:pt x="7353" y="7285"/>
                  </a:lnTo>
                  <a:lnTo>
                    <a:pt x="13293" y="656"/>
                  </a:lnTo>
                  <a:cubicBezTo>
                    <a:pt x="13397" y="539"/>
                    <a:pt x="13424" y="374"/>
                    <a:pt x="13360" y="233"/>
                  </a:cubicBezTo>
                  <a:cubicBezTo>
                    <a:pt x="13298" y="92"/>
                    <a:pt x="13156" y="1"/>
                    <a:pt x="13002" y="1"/>
                  </a:cubicBezTo>
                  <a:lnTo>
                    <a:pt x="9993" y="1"/>
                  </a:lnTo>
                  <a:lnTo>
                    <a:pt x="9993" y="1659"/>
                  </a:lnTo>
                  <a:cubicBezTo>
                    <a:pt x="9993" y="1813"/>
                    <a:pt x="9902" y="1955"/>
                    <a:pt x="9760" y="2018"/>
                  </a:cubicBezTo>
                  <a:lnTo>
                    <a:pt x="6897" y="3289"/>
                  </a:lnTo>
                  <a:cubicBezTo>
                    <a:pt x="6895" y="3288"/>
                    <a:pt x="6894" y="3288"/>
                    <a:pt x="6893" y="3288"/>
                  </a:cubicBezTo>
                  <a:cubicBezTo>
                    <a:pt x="6865" y="3288"/>
                    <a:pt x="6854" y="3323"/>
                    <a:pt x="6770" y="3323"/>
                  </a:cubicBezTo>
                  <a:cubicBezTo>
                    <a:pt x="6728" y="3323"/>
                    <a:pt x="6667" y="3315"/>
                    <a:pt x="6577" y="3289"/>
                  </a:cubicBezTo>
                  <a:lnTo>
                    <a:pt x="3719" y="2018"/>
                  </a:lnTo>
                  <a:cubicBezTo>
                    <a:pt x="3578" y="1955"/>
                    <a:pt x="3486" y="1813"/>
                    <a:pt x="3486" y="1659"/>
                  </a:cubicBezTo>
                  <a:lnTo>
                    <a:pt x="34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3" name="Shape 2853"/>
        <p:cNvGrpSpPr/>
        <p:nvPr/>
      </p:nvGrpSpPr>
      <p:grpSpPr>
        <a:xfrm>
          <a:off x="0" y="0"/>
          <a:ext cx="0" cy="0"/>
          <a:chOff x="0" y="0"/>
          <a:chExt cx="0" cy="0"/>
        </a:xfrm>
      </p:grpSpPr>
      <p:grpSp>
        <p:nvGrpSpPr>
          <p:cNvPr id="2854" name="Google Shape;2854;p61"/>
          <p:cNvGrpSpPr/>
          <p:nvPr/>
        </p:nvGrpSpPr>
        <p:grpSpPr>
          <a:xfrm>
            <a:off x="2064165" y="1426979"/>
            <a:ext cx="1831317" cy="1750422"/>
            <a:chOff x="1336230" y="1856572"/>
            <a:chExt cx="731152" cy="698855"/>
          </a:xfrm>
        </p:grpSpPr>
        <p:sp>
          <p:nvSpPr>
            <p:cNvPr id="2855" name="Google Shape;2855;p61"/>
            <p:cNvSpPr/>
            <p:nvPr/>
          </p:nvSpPr>
          <p:spPr>
            <a:xfrm>
              <a:off x="1336230" y="1873243"/>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1"/>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7" name="Google Shape;2857;p61"/>
          <p:cNvGrpSpPr/>
          <p:nvPr/>
        </p:nvGrpSpPr>
        <p:grpSpPr>
          <a:xfrm>
            <a:off x="5248515" y="1437304"/>
            <a:ext cx="1831317" cy="1750422"/>
            <a:chOff x="1336230" y="1856572"/>
            <a:chExt cx="731152" cy="698855"/>
          </a:xfrm>
        </p:grpSpPr>
        <p:sp>
          <p:nvSpPr>
            <p:cNvPr id="2858" name="Google Shape;2858;p61"/>
            <p:cNvSpPr/>
            <p:nvPr/>
          </p:nvSpPr>
          <p:spPr>
            <a:xfrm>
              <a:off x="1336230" y="1873243"/>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1"/>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0" name="Google Shape;2860;p61"/>
          <p:cNvSpPr txBox="1"/>
          <p:nvPr>
            <p:ph idx="4"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Our team</a:t>
            </a:r>
            <a:endParaRPr>
              <a:solidFill>
                <a:schemeClr val="accent1"/>
              </a:solidFill>
            </a:endParaRPr>
          </a:p>
        </p:txBody>
      </p:sp>
      <p:sp>
        <p:nvSpPr>
          <p:cNvPr id="2861" name="Google Shape;2861;p61"/>
          <p:cNvSpPr txBox="1"/>
          <p:nvPr>
            <p:ph type="title"/>
          </p:nvPr>
        </p:nvSpPr>
        <p:spPr>
          <a:xfrm>
            <a:off x="5191718" y="3343742"/>
            <a:ext cx="1944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Sue</a:t>
            </a:r>
            <a:r>
              <a:rPr lang="en"/>
              <a:t> Doe</a:t>
            </a:r>
            <a:endParaRPr/>
          </a:p>
        </p:txBody>
      </p:sp>
      <p:sp>
        <p:nvSpPr>
          <p:cNvPr id="2862" name="Google Shape;2862;p61"/>
          <p:cNvSpPr txBox="1"/>
          <p:nvPr>
            <p:ph idx="1" type="subTitle"/>
          </p:nvPr>
        </p:nvSpPr>
        <p:spPr>
          <a:xfrm>
            <a:off x="5191718" y="3871457"/>
            <a:ext cx="1944900" cy="46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talk a bit about this person here</a:t>
            </a:r>
            <a:endParaRPr/>
          </a:p>
        </p:txBody>
      </p:sp>
      <p:sp>
        <p:nvSpPr>
          <p:cNvPr id="2863" name="Google Shape;2863;p61"/>
          <p:cNvSpPr txBox="1"/>
          <p:nvPr>
            <p:ph idx="2" type="title"/>
          </p:nvPr>
        </p:nvSpPr>
        <p:spPr>
          <a:xfrm>
            <a:off x="2007382" y="3343755"/>
            <a:ext cx="1944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Joe</a:t>
            </a:r>
            <a:r>
              <a:rPr lang="en"/>
              <a:t> Jimmy</a:t>
            </a:r>
            <a:endParaRPr/>
          </a:p>
        </p:txBody>
      </p:sp>
      <p:sp>
        <p:nvSpPr>
          <p:cNvPr id="2864" name="Google Shape;2864;p61"/>
          <p:cNvSpPr txBox="1"/>
          <p:nvPr>
            <p:ph idx="3" type="subTitle"/>
          </p:nvPr>
        </p:nvSpPr>
        <p:spPr>
          <a:xfrm>
            <a:off x="2007382" y="3871455"/>
            <a:ext cx="1944900" cy="46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talk a bit about this person here</a:t>
            </a:r>
            <a:endParaRPr/>
          </a:p>
        </p:txBody>
      </p:sp>
      <p:pic>
        <p:nvPicPr>
          <p:cNvPr id="2865" name="Google Shape;2865;p61"/>
          <p:cNvPicPr preferRelativeResize="0"/>
          <p:nvPr/>
        </p:nvPicPr>
        <p:blipFill rotWithShape="1">
          <a:blip r:embed="rId3">
            <a:alphaModFix/>
          </a:blip>
          <a:srcRect b="0" l="20553" r="20553" t="0"/>
          <a:stretch/>
        </p:blipFill>
        <p:spPr>
          <a:xfrm>
            <a:off x="2111075" y="1424725"/>
            <a:ext cx="1784400" cy="1704300"/>
          </a:xfrm>
          <a:prstGeom prst="roundRect">
            <a:avLst>
              <a:gd fmla="val 10852" name="adj"/>
            </a:avLst>
          </a:prstGeom>
          <a:noFill/>
          <a:ln>
            <a:noFill/>
          </a:ln>
        </p:spPr>
      </p:pic>
      <p:pic>
        <p:nvPicPr>
          <p:cNvPr id="2866" name="Google Shape;2866;p61"/>
          <p:cNvPicPr preferRelativeResize="0"/>
          <p:nvPr/>
        </p:nvPicPr>
        <p:blipFill rotWithShape="1">
          <a:blip r:embed="rId4">
            <a:alphaModFix/>
          </a:blip>
          <a:srcRect b="40968" l="40599" r="23127" t="7053"/>
          <a:stretch/>
        </p:blipFill>
        <p:spPr>
          <a:xfrm>
            <a:off x="5305425" y="1450050"/>
            <a:ext cx="1784400" cy="1704300"/>
          </a:xfrm>
          <a:prstGeom prst="roundRect">
            <a:avLst>
              <a:gd fmla="val 10852" name="adj"/>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0" name="Shape 2870"/>
        <p:cNvGrpSpPr/>
        <p:nvPr/>
      </p:nvGrpSpPr>
      <p:grpSpPr>
        <a:xfrm>
          <a:off x="0" y="0"/>
          <a:ext cx="0" cy="0"/>
          <a:chOff x="0" y="0"/>
          <a:chExt cx="0" cy="0"/>
        </a:xfrm>
      </p:grpSpPr>
      <p:grpSp>
        <p:nvGrpSpPr>
          <p:cNvPr id="2871" name="Google Shape;2871;p62"/>
          <p:cNvGrpSpPr/>
          <p:nvPr/>
        </p:nvGrpSpPr>
        <p:grpSpPr>
          <a:xfrm>
            <a:off x="745612" y="3154172"/>
            <a:ext cx="502739" cy="480940"/>
            <a:chOff x="745612" y="3154172"/>
            <a:chExt cx="502739" cy="480940"/>
          </a:xfrm>
        </p:grpSpPr>
        <p:grpSp>
          <p:nvGrpSpPr>
            <p:cNvPr id="2872" name="Google Shape;2872;p62"/>
            <p:cNvGrpSpPr/>
            <p:nvPr/>
          </p:nvGrpSpPr>
          <p:grpSpPr>
            <a:xfrm>
              <a:off x="745612" y="3154172"/>
              <a:ext cx="502739" cy="480940"/>
              <a:chOff x="1317586" y="1856572"/>
              <a:chExt cx="749797" cy="717499"/>
            </a:xfrm>
          </p:grpSpPr>
          <p:sp>
            <p:nvSpPr>
              <p:cNvPr id="2873" name="Google Shape;2873;p62"/>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2"/>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5" name="Google Shape;2875;p62"/>
            <p:cNvSpPr/>
            <p:nvPr/>
          </p:nvSpPr>
          <p:spPr>
            <a:xfrm>
              <a:off x="899892" y="3254810"/>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62"/>
          <p:cNvGrpSpPr/>
          <p:nvPr/>
        </p:nvGrpSpPr>
        <p:grpSpPr>
          <a:xfrm>
            <a:off x="1345824" y="3154172"/>
            <a:ext cx="502739" cy="480940"/>
            <a:chOff x="1345824" y="3154172"/>
            <a:chExt cx="502739" cy="480940"/>
          </a:xfrm>
        </p:grpSpPr>
        <p:grpSp>
          <p:nvGrpSpPr>
            <p:cNvPr id="2877" name="Google Shape;2877;p62"/>
            <p:cNvGrpSpPr/>
            <p:nvPr/>
          </p:nvGrpSpPr>
          <p:grpSpPr>
            <a:xfrm>
              <a:off x="1345824" y="3154172"/>
              <a:ext cx="502739" cy="480940"/>
              <a:chOff x="1317586" y="1856572"/>
              <a:chExt cx="749797" cy="717499"/>
            </a:xfrm>
          </p:grpSpPr>
          <p:sp>
            <p:nvSpPr>
              <p:cNvPr id="2878" name="Google Shape;2878;p62"/>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2"/>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0" name="Google Shape;2880;p62"/>
            <p:cNvGrpSpPr/>
            <p:nvPr/>
          </p:nvGrpSpPr>
          <p:grpSpPr>
            <a:xfrm>
              <a:off x="1508977" y="3293480"/>
              <a:ext cx="202339" cy="202323"/>
              <a:chOff x="935197" y="1793977"/>
              <a:chExt cx="256451" cy="256430"/>
            </a:xfrm>
          </p:grpSpPr>
          <p:sp>
            <p:nvSpPr>
              <p:cNvPr id="2881" name="Google Shape;2881;p6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83" name="Google Shape;2883;p62"/>
          <p:cNvGrpSpPr/>
          <p:nvPr/>
        </p:nvGrpSpPr>
        <p:grpSpPr>
          <a:xfrm>
            <a:off x="3127374" y="3154172"/>
            <a:ext cx="502739" cy="480940"/>
            <a:chOff x="3127374" y="3154172"/>
            <a:chExt cx="502739" cy="480940"/>
          </a:xfrm>
        </p:grpSpPr>
        <p:grpSp>
          <p:nvGrpSpPr>
            <p:cNvPr id="2884" name="Google Shape;2884;p62"/>
            <p:cNvGrpSpPr/>
            <p:nvPr/>
          </p:nvGrpSpPr>
          <p:grpSpPr>
            <a:xfrm>
              <a:off x="3127374" y="3154172"/>
              <a:ext cx="502739" cy="480940"/>
              <a:chOff x="1317586" y="1856572"/>
              <a:chExt cx="749797" cy="717499"/>
            </a:xfrm>
          </p:grpSpPr>
          <p:sp>
            <p:nvSpPr>
              <p:cNvPr id="2885" name="Google Shape;2885;p62"/>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2"/>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7" name="Google Shape;2887;p62"/>
            <p:cNvSpPr/>
            <p:nvPr/>
          </p:nvSpPr>
          <p:spPr>
            <a:xfrm>
              <a:off x="3298287" y="3281150"/>
              <a:ext cx="199011" cy="226983"/>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8" name="Google Shape;2888;p62"/>
          <p:cNvGrpSpPr/>
          <p:nvPr/>
        </p:nvGrpSpPr>
        <p:grpSpPr>
          <a:xfrm>
            <a:off x="2533524" y="3154172"/>
            <a:ext cx="502739" cy="480940"/>
            <a:chOff x="2533524" y="3154172"/>
            <a:chExt cx="502739" cy="480940"/>
          </a:xfrm>
        </p:grpSpPr>
        <p:grpSp>
          <p:nvGrpSpPr>
            <p:cNvPr id="2889" name="Google Shape;2889;p62"/>
            <p:cNvGrpSpPr/>
            <p:nvPr/>
          </p:nvGrpSpPr>
          <p:grpSpPr>
            <a:xfrm>
              <a:off x="2533524" y="3154172"/>
              <a:ext cx="502739" cy="480940"/>
              <a:chOff x="1317586" y="1856572"/>
              <a:chExt cx="749797" cy="717499"/>
            </a:xfrm>
          </p:grpSpPr>
          <p:sp>
            <p:nvSpPr>
              <p:cNvPr id="2890" name="Google Shape;2890;p62"/>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2"/>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2" name="Google Shape;2892;p62"/>
            <p:cNvSpPr/>
            <p:nvPr/>
          </p:nvSpPr>
          <p:spPr>
            <a:xfrm>
              <a:off x="2683748" y="3300909"/>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3" name="Google Shape;2893;p62"/>
          <p:cNvGrpSpPr/>
          <p:nvPr/>
        </p:nvGrpSpPr>
        <p:grpSpPr>
          <a:xfrm>
            <a:off x="1939674" y="3154172"/>
            <a:ext cx="502739" cy="480940"/>
            <a:chOff x="1939674" y="3154172"/>
            <a:chExt cx="502739" cy="480940"/>
          </a:xfrm>
        </p:grpSpPr>
        <p:grpSp>
          <p:nvGrpSpPr>
            <p:cNvPr id="2894" name="Google Shape;2894;p62"/>
            <p:cNvGrpSpPr/>
            <p:nvPr/>
          </p:nvGrpSpPr>
          <p:grpSpPr>
            <a:xfrm>
              <a:off x="1939674" y="3154172"/>
              <a:ext cx="502739" cy="480940"/>
              <a:chOff x="1317586" y="1856572"/>
              <a:chExt cx="749797" cy="717499"/>
            </a:xfrm>
          </p:grpSpPr>
          <p:sp>
            <p:nvSpPr>
              <p:cNvPr id="2895" name="Google Shape;2895;p62"/>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2"/>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62"/>
            <p:cNvGrpSpPr/>
            <p:nvPr/>
          </p:nvGrpSpPr>
          <p:grpSpPr>
            <a:xfrm>
              <a:off x="2101159" y="3301080"/>
              <a:ext cx="218397" cy="187123"/>
              <a:chOff x="2048371" y="3039468"/>
              <a:chExt cx="218397" cy="187123"/>
            </a:xfrm>
          </p:grpSpPr>
          <p:sp>
            <p:nvSpPr>
              <p:cNvPr id="2898" name="Google Shape;2898;p62"/>
              <p:cNvSpPr/>
              <p:nvPr/>
            </p:nvSpPr>
            <p:spPr>
              <a:xfrm>
                <a:off x="2064283" y="3109252"/>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2"/>
              <p:cNvSpPr/>
              <p:nvPr/>
            </p:nvSpPr>
            <p:spPr>
              <a:xfrm>
                <a:off x="2048371" y="3039468"/>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2"/>
              <p:cNvSpPr/>
              <p:nvPr/>
            </p:nvSpPr>
            <p:spPr>
              <a:xfrm>
                <a:off x="2141853" y="3109226"/>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01" name="Google Shape;2901;p62"/>
          <p:cNvSpPr txBox="1"/>
          <p:nvPr>
            <p:ph type="title"/>
          </p:nvPr>
        </p:nvSpPr>
        <p:spPr>
          <a:xfrm flipH="1">
            <a:off x="725995" y="720375"/>
            <a:ext cx="4738800" cy="89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2902" name="Google Shape;2902;p62"/>
          <p:cNvSpPr txBox="1"/>
          <p:nvPr>
            <p:ph idx="1" type="subTitle"/>
          </p:nvPr>
        </p:nvSpPr>
        <p:spPr>
          <a:xfrm flipH="1">
            <a:off x="725995" y="1683175"/>
            <a:ext cx="3434700" cy="11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Do you have any questions?</a:t>
            </a:r>
            <a:endParaRPr/>
          </a:p>
          <a:p>
            <a:pPr indent="0" lvl="0" marL="0" rtl="0" algn="l">
              <a:spcBef>
                <a:spcPts val="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yourwebsite.com</a:t>
            </a:r>
            <a:endParaRPr/>
          </a:p>
        </p:txBody>
      </p:sp>
      <p:sp>
        <p:nvSpPr>
          <p:cNvPr id="2903" name="Google Shape;2903;p62"/>
          <p:cNvSpPr txBox="1"/>
          <p:nvPr/>
        </p:nvSpPr>
        <p:spPr>
          <a:xfrm flipH="1">
            <a:off x="726025" y="3799750"/>
            <a:ext cx="3262200" cy="43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Archivo"/>
                <a:ea typeface="Archivo"/>
                <a:cs typeface="Archivo"/>
                <a:sym typeface="Archivo"/>
              </a:rPr>
              <a:t>Please keep this slide for attribution</a:t>
            </a:r>
            <a:endParaRPr b="1">
              <a:solidFill>
                <a:schemeClr val="accent1"/>
              </a:solidFill>
              <a:latin typeface="Archivo"/>
              <a:ea typeface="Archivo"/>
              <a:cs typeface="Archivo"/>
              <a:sym typeface="Archivo"/>
            </a:endParaRPr>
          </a:p>
        </p:txBody>
      </p:sp>
      <p:grpSp>
        <p:nvGrpSpPr>
          <p:cNvPr id="2904" name="Google Shape;2904;p62"/>
          <p:cNvGrpSpPr/>
          <p:nvPr/>
        </p:nvGrpSpPr>
        <p:grpSpPr>
          <a:xfrm>
            <a:off x="5284520" y="991441"/>
            <a:ext cx="3846326" cy="4130080"/>
            <a:chOff x="5284520" y="991441"/>
            <a:chExt cx="3846326" cy="4130080"/>
          </a:xfrm>
        </p:grpSpPr>
        <p:grpSp>
          <p:nvGrpSpPr>
            <p:cNvPr id="2905" name="Google Shape;2905;p62"/>
            <p:cNvGrpSpPr/>
            <p:nvPr/>
          </p:nvGrpSpPr>
          <p:grpSpPr>
            <a:xfrm>
              <a:off x="5290060" y="4283843"/>
              <a:ext cx="3840787" cy="837679"/>
              <a:chOff x="5290060" y="4283843"/>
              <a:chExt cx="3840787" cy="837679"/>
            </a:xfrm>
          </p:grpSpPr>
          <p:sp>
            <p:nvSpPr>
              <p:cNvPr id="2906" name="Google Shape;2906;p62"/>
              <p:cNvSpPr/>
              <p:nvPr/>
            </p:nvSpPr>
            <p:spPr>
              <a:xfrm>
                <a:off x="5290060" y="4839525"/>
                <a:ext cx="3840787" cy="281996"/>
              </a:xfrm>
              <a:custGeom>
                <a:rect b="b" l="l" r="r" t="t"/>
                <a:pathLst>
                  <a:path extrusionOk="0" h="10208" w="139033">
                    <a:moveTo>
                      <a:pt x="0" y="0"/>
                    </a:moveTo>
                    <a:lnTo>
                      <a:pt x="0" y="10207"/>
                    </a:lnTo>
                    <a:lnTo>
                      <a:pt x="139033" y="10207"/>
                    </a:lnTo>
                    <a:lnTo>
                      <a:pt x="13903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2"/>
              <p:cNvSpPr/>
              <p:nvPr/>
            </p:nvSpPr>
            <p:spPr>
              <a:xfrm>
                <a:off x="5290060" y="4670873"/>
                <a:ext cx="3840787" cy="168678"/>
              </a:xfrm>
              <a:custGeom>
                <a:rect b="b" l="l" r="r" t="t"/>
                <a:pathLst>
                  <a:path extrusionOk="0" h="6106" w="139033">
                    <a:moveTo>
                      <a:pt x="6071" y="1"/>
                    </a:moveTo>
                    <a:cubicBezTo>
                      <a:pt x="2702" y="1"/>
                      <a:pt x="0" y="2769"/>
                      <a:pt x="0" y="6105"/>
                    </a:cubicBezTo>
                    <a:lnTo>
                      <a:pt x="139033" y="6105"/>
                    </a:lnTo>
                    <a:cubicBezTo>
                      <a:pt x="139033" y="2769"/>
                      <a:pt x="136298" y="34"/>
                      <a:pt x="1329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2"/>
              <p:cNvSpPr/>
              <p:nvPr/>
            </p:nvSpPr>
            <p:spPr>
              <a:xfrm>
                <a:off x="6700889" y="4283843"/>
                <a:ext cx="1159255" cy="387054"/>
              </a:xfrm>
              <a:custGeom>
                <a:rect b="b" l="l" r="r" t="t"/>
                <a:pathLst>
                  <a:path extrusionOk="0" h="14011" w="41964">
                    <a:moveTo>
                      <a:pt x="8073" y="1"/>
                    </a:moveTo>
                    <a:lnTo>
                      <a:pt x="0" y="14011"/>
                    </a:lnTo>
                    <a:lnTo>
                      <a:pt x="41897" y="14011"/>
                    </a:lnTo>
                    <a:cubicBezTo>
                      <a:pt x="41897" y="14011"/>
                      <a:pt x="41963" y="6672"/>
                      <a:pt x="364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9" name="Google Shape;2909;p62"/>
            <p:cNvGrpSpPr/>
            <p:nvPr/>
          </p:nvGrpSpPr>
          <p:grpSpPr>
            <a:xfrm flipH="1">
              <a:off x="5284520" y="991441"/>
              <a:ext cx="3622376" cy="3606309"/>
              <a:chOff x="933600" y="1438909"/>
              <a:chExt cx="2442600" cy="2431766"/>
            </a:xfrm>
          </p:grpSpPr>
          <p:sp>
            <p:nvSpPr>
              <p:cNvPr id="2910" name="Google Shape;2910;p62"/>
              <p:cNvSpPr/>
              <p:nvPr/>
            </p:nvSpPr>
            <p:spPr>
              <a:xfrm>
                <a:off x="1468100" y="2159075"/>
                <a:ext cx="494125" cy="790200"/>
              </a:xfrm>
              <a:custGeom>
                <a:rect b="b" l="l" r="r" t="t"/>
                <a:pathLst>
                  <a:path extrusionOk="0" h="31608" w="19765">
                    <a:moveTo>
                      <a:pt x="8063" y="0"/>
                    </a:moveTo>
                    <a:cubicBezTo>
                      <a:pt x="6741" y="0"/>
                      <a:pt x="5416" y="295"/>
                      <a:pt x="4210" y="898"/>
                    </a:cubicBezTo>
                    <a:cubicBezTo>
                      <a:pt x="2984" y="1483"/>
                      <a:pt x="1924" y="2431"/>
                      <a:pt x="1367" y="3657"/>
                    </a:cubicBezTo>
                    <a:cubicBezTo>
                      <a:pt x="503" y="5608"/>
                      <a:pt x="1144" y="7866"/>
                      <a:pt x="1785" y="9901"/>
                    </a:cubicBezTo>
                    <a:cubicBezTo>
                      <a:pt x="2538" y="12326"/>
                      <a:pt x="3318" y="14724"/>
                      <a:pt x="4099" y="17177"/>
                    </a:cubicBezTo>
                    <a:cubicBezTo>
                      <a:pt x="4517" y="18487"/>
                      <a:pt x="4991" y="19853"/>
                      <a:pt x="5019" y="21246"/>
                    </a:cubicBezTo>
                    <a:cubicBezTo>
                      <a:pt x="5074" y="22640"/>
                      <a:pt x="4740" y="24090"/>
                      <a:pt x="3792" y="25149"/>
                    </a:cubicBezTo>
                    <a:cubicBezTo>
                      <a:pt x="3147" y="25832"/>
                      <a:pt x="2193" y="26256"/>
                      <a:pt x="1263" y="26256"/>
                    </a:cubicBezTo>
                    <a:cubicBezTo>
                      <a:pt x="825" y="26256"/>
                      <a:pt x="393" y="26162"/>
                      <a:pt x="1" y="25957"/>
                    </a:cubicBezTo>
                    <a:lnTo>
                      <a:pt x="1" y="25957"/>
                    </a:lnTo>
                    <a:cubicBezTo>
                      <a:pt x="2624" y="29387"/>
                      <a:pt x="6638" y="31608"/>
                      <a:pt x="10888" y="31608"/>
                    </a:cubicBezTo>
                    <a:cubicBezTo>
                      <a:pt x="11336" y="31608"/>
                      <a:pt x="11787" y="31583"/>
                      <a:pt x="12238" y="31532"/>
                    </a:cubicBezTo>
                    <a:cubicBezTo>
                      <a:pt x="13855" y="31365"/>
                      <a:pt x="15528" y="30836"/>
                      <a:pt x="16838" y="29776"/>
                    </a:cubicBezTo>
                    <a:cubicBezTo>
                      <a:pt x="18287" y="28578"/>
                      <a:pt x="19123" y="26710"/>
                      <a:pt x="19430" y="24842"/>
                    </a:cubicBezTo>
                    <a:cubicBezTo>
                      <a:pt x="19765" y="22947"/>
                      <a:pt x="19569" y="21051"/>
                      <a:pt x="19346" y="19128"/>
                    </a:cubicBezTo>
                    <a:cubicBezTo>
                      <a:pt x="18677" y="14584"/>
                      <a:pt x="17869" y="9650"/>
                      <a:pt x="16169" y="5441"/>
                    </a:cubicBezTo>
                    <a:cubicBezTo>
                      <a:pt x="15277" y="3211"/>
                      <a:pt x="13409" y="1399"/>
                      <a:pt x="11179" y="563"/>
                    </a:cubicBezTo>
                    <a:cubicBezTo>
                      <a:pt x="10185" y="190"/>
                      <a:pt x="9126" y="0"/>
                      <a:pt x="80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2"/>
              <p:cNvSpPr/>
              <p:nvPr/>
            </p:nvSpPr>
            <p:spPr>
              <a:xfrm>
                <a:off x="1652775" y="2223775"/>
                <a:ext cx="307350" cy="725625"/>
              </a:xfrm>
              <a:custGeom>
                <a:rect b="b" l="l" r="r" t="t"/>
                <a:pathLst>
                  <a:path extrusionOk="0" h="29025" w="12294">
                    <a:moveTo>
                      <a:pt x="5951" y="1"/>
                    </a:moveTo>
                    <a:cubicBezTo>
                      <a:pt x="4200" y="1"/>
                      <a:pt x="2458" y="1025"/>
                      <a:pt x="1478" y="2519"/>
                    </a:cubicBezTo>
                    <a:cubicBezTo>
                      <a:pt x="168" y="4414"/>
                      <a:pt x="1" y="6867"/>
                      <a:pt x="503" y="9097"/>
                    </a:cubicBezTo>
                    <a:cubicBezTo>
                      <a:pt x="977" y="11327"/>
                      <a:pt x="2036" y="13390"/>
                      <a:pt x="3095" y="15425"/>
                    </a:cubicBezTo>
                    <a:cubicBezTo>
                      <a:pt x="4182" y="17432"/>
                      <a:pt x="5297" y="19523"/>
                      <a:pt x="5437" y="21836"/>
                    </a:cubicBezTo>
                    <a:cubicBezTo>
                      <a:pt x="5576" y="24261"/>
                      <a:pt x="4489" y="26742"/>
                      <a:pt x="2538" y="28303"/>
                    </a:cubicBezTo>
                    <a:cubicBezTo>
                      <a:pt x="2259" y="28526"/>
                      <a:pt x="1980" y="28721"/>
                      <a:pt x="1701" y="28917"/>
                    </a:cubicBezTo>
                    <a:cubicBezTo>
                      <a:pt x="2246" y="28990"/>
                      <a:pt x="2782" y="29025"/>
                      <a:pt x="3320" y="29025"/>
                    </a:cubicBezTo>
                    <a:cubicBezTo>
                      <a:pt x="3800" y="29025"/>
                      <a:pt x="4281" y="28997"/>
                      <a:pt x="4768" y="28944"/>
                    </a:cubicBezTo>
                    <a:cubicBezTo>
                      <a:pt x="6440" y="28777"/>
                      <a:pt x="8085" y="28275"/>
                      <a:pt x="9367" y="27188"/>
                    </a:cubicBezTo>
                    <a:cubicBezTo>
                      <a:pt x="10844" y="25990"/>
                      <a:pt x="11681" y="24122"/>
                      <a:pt x="11987" y="22254"/>
                    </a:cubicBezTo>
                    <a:cubicBezTo>
                      <a:pt x="12294" y="20359"/>
                      <a:pt x="12127" y="18408"/>
                      <a:pt x="11876" y="16540"/>
                    </a:cubicBezTo>
                    <a:cubicBezTo>
                      <a:pt x="11290" y="12024"/>
                      <a:pt x="10482" y="7090"/>
                      <a:pt x="8782" y="2881"/>
                    </a:cubicBezTo>
                    <a:cubicBezTo>
                      <a:pt x="8364" y="1850"/>
                      <a:pt x="7750" y="930"/>
                      <a:pt x="6970" y="121"/>
                    </a:cubicBezTo>
                    <a:cubicBezTo>
                      <a:pt x="6634" y="40"/>
                      <a:pt x="6292" y="1"/>
                      <a:pt x="59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2"/>
              <p:cNvSpPr/>
              <p:nvPr/>
            </p:nvSpPr>
            <p:spPr>
              <a:xfrm>
                <a:off x="2344800" y="2393175"/>
                <a:ext cx="542200" cy="936425"/>
              </a:xfrm>
              <a:custGeom>
                <a:rect b="b" l="l" r="r" t="t"/>
                <a:pathLst>
                  <a:path extrusionOk="0" h="37457" w="21688">
                    <a:moveTo>
                      <a:pt x="14553" y="0"/>
                    </a:moveTo>
                    <a:cubicBezTo>
                      <a:pt x="14202" y="0"/>
                      <a:pt x="13874" y="183"/>
                      <a:pt x="13687" y="537"/>
                    </a:cubicBezTo>
                    <a:cubicBezTo>
                      <a:pt x="12433" y="2962"/>
                      <a:pt x="11652" y="5611"/>
                      <a:pt x="11485" y="8370"/>
                    </a:cubicBezTo>
                    <a:cubicBezTo>
                      <a:pt x="10899" y="7534"/>
                      <a:pt x="10481" y="6586"/>
                      <a:pt x="10258" y="5611"/>
                    </a:cubicBezTo>
                    <a:cubicBezTo>
                      <a:pt x="10124" y="5101"/>
                      <a:pt x="9681" y="4773"/>
                      <a:pt x="9177" y="4773"/>
                    </a:cubicBezTo>
                    <a:cubicBezTo>
                      <a:pt x="9156" y="4773"/>
                      <a:pt x="9136" y="4773"/>
                      <a:pt x="9115" y="4774"/>
                    </a:cubicBezTo>
                    <a:lnTo>
                      <a:pt x="9087" y="4774"/>
                    </a:lnTo>
                    <a:cubicBezTo>
                      <a:pt x="8530" y="4858"/>
                      <a:pt x="8084" y="5332"/>
                      <a:pt x="8112" y="5889"/>
                    </a:cubicBezTo>
                    <a:cubicBezTo>
                      <a:pt x="8223" y="8565"/>
                      <a:pt x="9283" y="11269"/>
                      <a:pt x="11150" y="13220"/>
                    </a:cubicBezTo>
                    <a:lnTo>
                      <a:pt x="7582" y="26656"/>
                    </a:lnTo>
                    <a:lnTo>
                      <a:pt x="5296" y="23144"/>
                    </a:lnTo>
                    <a:lnTo>
                      <a:pt x="0" y="29862"/>
                    </a:lnTo>
                    <a:lnTo>
                      <a:pt x="3652" y="34880"/>
                    </a:lnTo>
                    <a:cubicBezTo>
                      <a:pt x="4831" y="36507"/>
                      <a:pt x="6729" y="37456"/>
                      <a:pt x="8704" y="37456"/>
                    </a:cubicBezTo>
                    <a:cubicBezTo>
                      <a:pt x="9063" y="37456"/>
                      <a:pt x="9424" y="37425"/>
                      <a:pt x="9784" y="37360"/>
                    </a:cubicBezTo>
                    <a:cubicBezTo>
                      <a:pt x="12739" y="36831"/>
                      <a:pt x="14913" y="34350"/>
                      <a:pt x="14997" y="31367"/>
                    </a:cubicBezTo>
                    <a:lnTo>
                      <a:pt x="15555" y="14196"/>
                    </a:lnTo>
                    <a:cubicBezTo>
                      <a:pt x="17199" y="12970"/>
                      <a:pt x="18314" y="11046"/>
                      <a:pt x="18593" y="9039"/>
                    </a:cubicBezTo>
                    <a:cubicBezTo>
                      <a:pt x="19541" y="8064"/>
                      <a:pt x="20516" y="7116"/>
                      <a:pt x="21464" y="6140"/>
                    </a:cubicBezTo>
                    <a:cubicBezTo>
                      <a:pt x="21687" y="5889"/>
                      <a:pt x="21659" y="5471"/>
                      <a:pt x="21408" y="5220"/>
                    </a:cubicBezTo>
                    <a:cubicBezTo>
                      <a:pt x="21311" y="5123"/>
                      <a:pt x="21164" y="5074"/>
                      <a:pt x="21011" y="5074"/>
                    </a:cubicBezTo>
                    <a:cubicBezTo>
                      <a:pt x="20858" y="5074"/>
                      <a:pt x="20698" y="5123"/>
                      <a:pt x="20572" y="5220"/>
                    </a:cubicBezTo>
                    <a:cubicBezTo>
                      <a:pt x="19792" y="5973"/>
                      <a:pt x="18900" y="6726"/>
                      <a:pt x="18119" y="7422"/>
                    </a:cubicBezTo>
                    <a:cubicBezTo>
                      <a:pt x="18844" y="6307"/>
                      <a:pt x="19652" y="5192"/>
                      <a:pt x="20572" y="4217"/>
                    </a:cubicBezTo>
                    <a:cubicBezTo>
                      <a:pt x="20962" y="3826"/>
                      <a:pt x="20934" y="3241"/>
                      <a:pt x="20572" y="2907"/>
                    </a:cubicBezTo>
                    <a:cubicBezTo>
                      <a:pt x="20395" y="2715"/>
                      <a:pt x="20155" y="2616"/>
                      <a:pt x="19910" y="2616"/>
                    </a:cubicBezTo>
                    <a:cubicBezTo>
                      <a:pt x="19694" y="2616"/>
                      <a:pt x="19473" y="2694"/>
                      <a:pt x="19290" y="2851"/>
                    </a:cubicBezTo>
                    <a:cubicBezTo>
                      <a:pt x="18258" y="3826"/>
                      <a:pt x="17283" y="4914"/>
                      <a:pt x="16502" y="6140"/>
                    </a:cubicBezTo>
                    <a:cubicBezTo>
                      <a:pt x="17088" y="4719"/>
                      <a:pt x="17980" y="3353"/>
                      <a:pt x="18983" y="2126"/>
                    </a:cubicBezTo>
                    <a:cubicBezTo>
                      <a:pt x="19373" y="1680"/>
                      <a:pt x="19290" y="983"/>
                      <a:pt x="18844" y="621"/>
                    </a:cubicBezTo>
                    <a:cubicBezTo>
                      <a:pt x="18650" y="475"/>
                      <a:pt x="18419" y="404"/>
                      <a:pt x="18192" y="404"/>
                    </a:cubicBezTo>
                    <a:cubicBezTo>
                      <a:pt x="17898" y="404"/>
                      <a:pt x="17611" y="524"/>
                      <a:pt x="17422" y="760"/>
                    </a:cubicBezTo>
                    <a:cubicBezTo>
                      <a:pt x="16112" y="2293"/>
                      <a:pt x="15053" y="3966"/>
                      <a:pt x="14300" y="5834"/>
                    </a:cubicBezTo>
                    <a:cubicBezTo>
                      <a:pt x="14495" y="4300"/>
                      <a:pt x="14858" y="2767"/>
                      <a:pt x="15471" y="1318"/>
                    </a:cubicBezTo>
                    <a:cubicBezTo>
                      <a:pt x="15638" y="844"/>
                      <a:pt x="15415" y="286"/>
                      <a:pt x="14941" y="63"/>
                    </a:cubicBezTo>
                    <a:lnTo>
                      <a:pt x="14913" y="63"/>
                    </a:lnTo>
                    <a:cubicBezTo>
                      <a:pt x="14794" y="21"/>
                      <a:pt x="14672" y="0"/>
                      <a:pt x="14553" y="0"/>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2"/>
              <p:cNvSpPr/>
              <p:nvPr/>
            </p:nvSpPr>
            <p:spPr>
              <a:xfrm>
                <a:off x="2485550" y="3044925"/>
                <a:ext cx="50900" cy="164500"/>
              </a:xfrm>
              <a:custGeom>
                <a:rect b="b" l="l" r="r" t="t"/>
                <a:pathLst>
                  <a:path extrusionOk="0" h="6580" w="2036">
                    <a:moveTo>
                      <a:pt x="1646" y="1"/>
                    </a:moveTo>
                    <a:cubicBezTo>
                      <a:pt x="531" y="1311"/>
                      <a:pt x="1" y="3095"/>
                      <a:pt x="252" y="4795"/>
                    </a:cubicBezTo>
                    <a:lnTo>
                      <a:pt x="447" y="6580"/>
                    </a:lnTo>
                    <a:lnTo>
                      <a:pt x="2036" y="586"/>
                    </a:lnTo>
                    <a:lnTo>
                      <a:pt x="1646" y="1"/>
                    </a:ln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2"/>
              <p:cNvSpPr/>
              <p:nvPr/>
            </p:nvSpPr>
            <p:spPr>
              <a:xfrm>
                <a:off x="2631900" y="2598425"/>
                <a:ext cx="103325" cy="106450"/>
              </a:xfrm>
              <a:custGeom>
                <a:rect b="b" l="l" r="r" t="t"/>
                <a:pathLst>
                  <a:path extrusionOk="0" h="4258" w="4133">
                    <a:moveTo>
                      <a:pt x="628" y="1"/>
                    </a:moveTo>
                    <a:cubicBezTo>
                      <a:pt x="393" y="1"/>
                      <a:pt x="177" y="44"/>
                      <a:pt x="1" y="132"/>
                    </a:cubicBezTo>
                    <a:cubicBezTo>
                      <a:pt x="2593" y="634"/>
                      <a:pt x="2928" y="3477"/>
                      <a:pt x="2677" y="4258"/>
                    </a:cubicBezTo>
                    <a:cubicBezTo>
                      <a:pt x="4133" y="1537"/>
                      <a:pt x="2032" y="1"/>
                      <a:pt x="628" y="1"/>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2"/>
              <p:cNvSpPr/>
              <p:nvPr/>
            </p:nvSpPr>
            <p:spPr>
              <a:xfrm>
                <a:off x="2346175" y="2971775"/>
                <a:ext cx="132450" cy="255075"/>
              </a:xfrm>
              <a:custGeom>
                <a:rect b="b" l="l" r="r" t="t"/>
                <a:pathLst>
                  <a:path extrusionOk="0" h="10203" w="5298">
                    <a:moveTo>
                      <a:pt x="5297" y="0"/>
                    </a:moveTo>
                    <a:lnTo>
                      <a:pt x="1" y="6718"/>
                    </a:lnTo>
                    <a:lnTo>
                      <a:pt x="2538" y="10202"/>
                    </a:lnTo>
                    <a:lnTo>
                      <a:pt x="2342" y="9060"/>
                    </a:lnTo>
                    <a:cubicBezTo>
                      <a:pt x="2036" y="7415"/>
                      <a:pt x="2259" y="5742"/>
                      <a:pt x="3039" y="4293"/>
                    </a:cubicBezTo>
                    <a:lnTo>
                      <a:pt x="5297" y="0"/>
                    </a:ln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2"/>
              <p:cNvSpPr/>
              <p:nvPr/>
            </p:nvSpPr>
            <p:spPr>
              <a:xfrm>
                <a:off x="1454175" y="2787275"/>
                <a:ext cx="1039075" cy="1083400"/>
              </a:xfrm>
              <a:custGeom>
                <a:rect b="b" l="l" r="r" t="t"/>
                <a:pathLst>
                  <a:path extrusionOk="0" h="43336" w="41563">
                    <a:moveTo>
                      <a:pt x="32246" y="0"/>
                    </a:moveTo>
                    <a:cubicBezTo>
                      <a:pt x="31399" y="0"/>
                      <a:pt x="30545" y="135"/>
                      <a:pt x="29716" y="411"/>
                    </a:cubicBezTo>
                    <a:cubicBezTo>
                      <a:pt x="30022" y="2362"/>
                      <a:pt x="29381" y="4425"/>
                      <a:pt x="28071" y="5903"/>
                    </a:cubicBezTo>
                    <a:cubicBezTo>
                      <a:pt x="26510" y="7715"/>
                      <a:pt x="24113" y="8662"/>
                      <a:pt x="21743" y="8774"/>
                    </a:cubicBezTo>
                    <a:cubicBezTo>
                      <a:pt x="21605" y="8779"/>
                      <a:pt x="21466" y="8782"/>
                      <a:pt x="21327" y="8782"/>
                    </a:cubicBezTo>
                    <a:cubicBezTo>
                      <a:pt x="20031" y="8782"/>
                      <a:pt x="18692" y="8542"/>
                      <a:pt x="17534" y="7938"/>
                    </a:cubicBezTo>
                    <a:cubicBezTo>
                      <a:pt x="16196" y="7269"/>
                      <a:pt x="15081" y="6237"/>
                      <a:pt x="14496" y="4899"/>
                    </a:cubicBezTo>
                    <a:cubicBezTo>
                      <a:pt x="14050" y="3868"/>
                      <a:pt x="13910" y="2697"/>
                      <a:pt x="13910" y="1554"/>
                    </a:cubicBezTo>
                    <a:lnTo>
                      <a:pt x="10621" y="1275"/>
                    </a:lnTo>
                    <a:cubicBezTo>
                      <a:pt x="10438" y="1261"/>
                      <a:pt x="10256" y="1254"/>
                      <a:pt x="10074" y="1254"/>
                    </a:cubicBezTo>
                    <a:cubicBezTo>
                      <a:pt x="7740" y="1254"/>
                      <a:pt x="5561" y="2408"/>
                      <a:pt x="4293" y="4425"/>
                    </a:cubicBezTo>
                    <a:lnTo>
                      <a:pt x="0" y="11032"/>
                    </a:lnTo>
                    <a:lnTo>
                      <a:pt x="6997" y="15324"/>
                    </a:lnTo>
                    <a:lnTo>
                      <a:pt x="9506" y="18419"/>
                    </a:lnTo>
                    <a:lnTo>
                      <a:pt x="10509" y="20481"/>
                    </a:lnTo>
                    <a:cubicBezTo>
                      <a:pt x="13018" y="25555"/>
                      <a:pt x="13074" y="31548"/>
                      <a:pt x="10482" y="36621"/>
                    </a:cubicBezTo>
                    <a:cubicBezTo>
                      <a:pt x="10175" y="37207"/>
                      <a:pt x="9367" y="38656"/>
                      <a:pt x="9032" y="39214"/>
                    </a:cubicBezTo>
                    <a:cubicBezTo>
                      <a:pt x="11429" y="41639"/>
                      <a:pt x="18315" y="41555"/>
                      <a:pt x="20099" y="42336"/>
                    </a:cubicBezTo>
                    <a:cubicBezTo>
                      <a:pt x="21707" y="43017"/>
                      <a:pt x="23480" y="43335"/>
                      <a:pt x="25281" y="43335"/>
                    </a:cubicBezTo>
                    <a:cubicBezTo>
                      <a:pt x="28786" y="43335"/>
                      <a:pt x="32398" y="42130"/>
                      <a:pt x="35123" y="40050"/>
                    </a:cubicBezTo>
                    <a:cubicBezTo>
                      <a:pt x="35123" y="40050"/>
                      <a:pt x="36294" y="31910"/>
                      <a:pt x="36127" y="23659"/>
                    </a:cubicBezTo>
                    <a:cubicBezTo>
                      <a:pt x="36127" y="22711"/>
                      <a:pt x="36434" y="21792"/>
                      <a:pt x="36991" y="21039"/>
                    </a:cubicBezTo>
                    <a:cubicBezTo>
                      <a:pt x="38468" y="19116"/>
                      <a:pt x="38719" y="16495"/>
                      <a:pt x="37604" y="14377"/>
                    </a:cubicBezTo>
                    <a:lnTo>
                      <a:pt x="36712" y="12676"/>
                    </a:lnTo>
                    <a:lnTo>
                      <a:pt x="41563" y="6516"/>
                    </a:lnTo>
                    <a:lnTo>
                      <a:pt x="38162" y="2669"/>
                    </a:lnTo>
                    <a:cubicBezTo>
                      <a:pt x="36647" y="932"/>
                      <a:pt x="34474" y="0"/>
                      <a:pt x="3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2"/>
              <p:cNvSpPr/>
              <p:nvPr/>
            </p:nvSpPr>
            <p:spPr>
              <a:xfrm>
                <a:off x="1886950" y="3291800"/>
                <a:ext cx="416750" cy="74425"/>
              </a:xfrm>
              <a:custGeom>
                <a:rect b="b" l="l" r="r" t="t"/>
                <a:pathLst>
                  <a:path extrusionOk="0" h="2977" w="16670">
                    <a:moveTo>
                      <a:pt x="8434" y="1"/>
                    </a:moveTo>
                    <a:cubicBezTo>
                      <a:pt x="7973" y="1"/>
                      <a:pt x="7523" y="88"/>
                      <a:pt x="7108" y="300"/>
                    </a:cubicBezTo>
                    <a:cubicBezTo>
                      <a:pt x="6328" y="719"/>
                      <a:pt x="5826" y="1583"/>
                      <a:pt x="4962" y="1861"/>
                    </a:cubicBezTo>
                    <a:cubicBezTo>
                      <a:pt x="4693" y="1957"/>
                      <a:pt x="4415" y="1991"/>
                      <a:pt x="4131" y="1991"/>
                    </a:cubicBezTo>
                    <a:cubicBezTo>
                      <a:pt x="3590" y="1991"/>
                      <a:pt x="3029" y="1870"/>
                      <a:pt x="2481" y="1834"/>
                    </a:cubicBezTo>
                    <a:cubicBezTo>
                      <a:pt x="2455" y="1833"/>
                      <a:pt x="2428" y="1832"/>
                      <a:pt x="2401" y="1832"/>
                    </a:cubicBezTo>
                    <a:cubicBezTo>
                      <a:pt x="1558" y="1832"/>
                      <a:pt x="243" y="2247"/>
                      <a:pt x="0" y="2976"/>
                    </a:cubicBezTo>
                    <a:cubicBezTo>
                      <a:pt x="3036" y="2593"/>
                      <a:pt x="6097" y="2404"/>
                      <a:pt x="9161" y="2404"/>
                    </a:cubicBezTo>
                    <a:cubicBezTo>
                      <a:pt x="11666" y="2404"/>
                      <a:pt x="14174" y="2530"/>
                      <a:pt x="16669" y="2781"/>
                    </a:cubicBezTo>
                    <a:cubicBezTo>
                      <a:pt x="16419" y="2363"/>
                      <a:pt x="15973" y="2029"/>
                      <a:pt x="15471" y="1973"/>
                    </a:cubicBezTo>
                    <a:cubicBezTo>
                      <a:pt x="14997" y="1889"/>
                      <a:pt x="14551" y="1945"/>
                      <a:pt x="14049" y="1861"/>
                    </a:cubicBezTo>
                    <a:cubicBezTo>
                      <a:pt x="12823" y="1722"/>
                      <a:pt x="11763" y="1053"/>
                      <a:pt x="10648" y="523"/>
                    </a:cubicBezTo>
                    <a:cubicBezTo>
                      <a:pt x="9958" y="230"/>
                      <a:pt x="9183" y="1"/>
                      <a:pt x="8434" y="1"/>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2"/>
              <p:cNvSpPr/>
              <p:nvPr/>
            </p:nvSpPr>
            <p:spPr>
              <a:xfrm>
                <a:off x="2289725" y="2943900"/>
                <a:ext cx="138725" cy="161000"/>
              </a:xfrm>
              <a:custGeom>
                <a:rect b="b" l="l" r="r" t="t"/>
                <a:pathLst>
                  <a:path extrusionOk="0" h="6440" w="5549">
                    <a:moveTo>
                      <a:pt x="1" y="0"/>
                    </a:moveTo>
                    <a:lnTo>
                      <a:pt x="3346" y="6439"/>
                    </a:lnTo>
                    <a:lnTo>
                      <a:pt x="5548" y="3680"/>
                    </a:lnTo>
                    <a:lnTo>
                      <a:pt x="4099" y="4376"/>
                    </a:lnTo>
                    <a:cubicBezTo>
                      <a:pt x="4011" y="4416"/>
                      <a:pt x="3916" y="4436"/>
                      <a:pt x="3821" y="4436"/>
                    </a:cubicBezTo>
                    <a:cubicBezTo>
                      <a:pt x="3586" y="4436"/>
                      <a:pt x="3354" y="4316"/>
                      <a:pt x="3235" y="4098"/>
                    </a:cubicBezTo>
                    <a:cubicBezTo>
                      <a:pt x="2482" y="2592"/>
                      <a:pt x="1423" y="1282"/>
                      <a:pt x="168" y="167"/>
                    </a:cubicBezTo>
                    <a:lnTo>
                      <a:pt x="1" y="0"/>
                    </a:ln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2"/>
              <p:cNvSpPr/>
              <p:nvPr/>
            </p:nvSpPr>
            <p:spPr>
              <a:xfrm>
                <a:off x="1801925" y="2658175"/>
                <a:ext cx="404200" cy="349550"/>
              </a:xfrm>
              <a:custGeom>
                <a:rect b="b" l="l" r="r" t="t"/>
                <a:pathLst>
                  <a:path extrusionOk="0" h="13982" w="16168">
                    <a:moveTo>
                      <a:pt x="4711" y="0"/>
                    </a:moveTo>
                    <a:lnTo>
                      <a:pt x="4182" y="7136"/>
                    </a:lnTo>
                    <a:lnTo>
                      <a:pt x="28" y="6746"/>
                    </a:lnTo>
                    <a:lnTo>
                      <a:pt x="28" y="6746"/>
                    </a:lnTo>
                    <a:cubicBezTo>
                      <a:pt x="0" y="7917"/>
                      <a:pt x="140" y="9060"/>
                      <a:pt x="613" y="10091"/>
                    </a:cubicBezTo>
                    <a:cubicBezTo>
                      <a:pt x="1255" y="11429"/>
                      <a:pt x="2370" y="12460"/>
                      <a:pt x="3652" y="13129"/>
                    </a:cubicBezTo>
                    <a:cubicBezTo>
                      <a:pt x="4776" y="13716"/>
                      <a:pt x="6051" y="13981"/>
                      <a:pt x="7325" y="13981"/>
                    </a:cubicBezTo>
                    <a:cubicBezTo>
                      <a:pt x="7504" y="13981"/>
                      <a:pt x="7683" y="13976"/>
                      <a:pt x="7861" y="13966"/>
                    </a:cubicBezTo>
                    <a:cubicBezTo>
                      <a:pt x="10230" y="13854"/>
                      <a:pt x="12656" y="12879"/>
                      <a:pt x="14217" y="11122"/>
                    </a:cubicBezTo>
                    <a:cubicBezTo>
                      <a:pt x="15499" y="9617"/>
                      <a:pt x="16168" y="7526"/>
                      <a:pt x="15861" y="5603"/>
                    </a:cubicBezTo>
                    <a:lnTo>
                      <a:pt x="15861" y="5603"/>
                    </a:lnTo>
                    <a:lnTo>
                      <a:pt x="12182" y="6857"/>
                    </a:lnTo>
                    <a:lnTo>
                      <a:pt x="12182" y="3039"/>
                    </a:lnTo>
                    <a:lnTo>
                      <a:pt x="4711" y="0"/>
                    </a:ln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2"/>
              <p:cNvSpPr/>
              <p:nvPr/>
            </p:nvSpPr>
            <p:spPr>
              <a:xfrm>
                <a:off x="1917600" y="2658175"/>
                <a:ext cx="188875" cy="156625"/>
              </a:xfrm>
              <a:custGeom>
                <a:rect b="b" l="l" r="r" t="t"/>
                <a:pathLst>
                  <a:path extrusionOk="0" h="6265" w="7555">
                    <a:moveTo>
                      <a:pt x="84" y="0"/>
                    </a:moveTo>
                    <a:lnTo>
                      <a:pt x="1" y="725"/>
                    </a:lnTo>
                    <a:cubicBezTo>
                      <a:pt x="363" y="1728"/>
                      <a:pt x="809" y="2676"/>
                      <a:pt x="1422" y="3512"/>
                    </a:cubicBezTo>
                    <a:cubicBezTo>
                      <a:pt x="2314" y="4655"/>
                      <a:pt x="3485" y="5603"/>
                      <a:pt x="4879" y="6021"/>
                    </a:cubicBezTo>
                    <a:cubicBezTo>
                      <a:pt x="5393" y="6187"/>
                      <a:pt x="5927" y="6264"/>
                      <a:pt x="6462" y="6264"/>
                    </a:cubicBezTo>
                    <a:cubicBezTo>
                      <a:pt x="6827" y="6264"/>
                      <a:pt x="7193" y="6228"/>
                      <a:pt x="7555" y="6161"/>
                    </a:cubicBezTo>
                    <a:lnTo>
                      <a:pt x="7555" y="3039"/>
                    </a:lnTo>
                    <a:lnTo>
                      <a:pt x="84" y="0"/>
                    </a:lnTo>
                    <a:close/>
                  </a:path>
                </a:pathLst>
              </a:custGeom>
              <a:solidFill>
                <a:srgbClr val="191919">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2"/>
              <p:cNvSpPr/>
              <p:nvPr/>
            </p:nvSpPr>
            <p:spPr>
              <a:xfrm>
                <a:off x="1801925" y="2709725"/>
                <a:ext cx="331725" cy="298700"/>
              </a:xfrm>
              <a:custGeom>
                <a:rect b="b" l="l" r="r" t="t"/>
                <a:pathLst>
                  <a:path extrusionOk="0" h="11948" w="13269">
                    <a:moveTo>
                      <a:pt x="4572" y="1"/>
                    </a:moveTo>
                    <a:lnTo>
                      <a:pt x="4182" y="5074"/>
                    </a:lnTo>
                    <a:lnTo>
                      <a:pt x="28" y="4740"/>
                    </a:lnTo>
                    <a:lnTo>
                      <a:pt x="28" y="4740"/>
                    </a:lnTo>
                    <a:cubicBezTo>
                      <a:pt x="0" y="5883"/>
                      <a:pt x="140" y="7026"/>
                      <a:pt x="613" y="8085"/>
                    </a:cubicBezTo>
                    <a:cubicBezTo>
                      <a:pt x="1255" y="9395"/>
                      <a:pt x="2370" y="10454"/>
                      <a:pt x="3652" y="11095"/>
                    </a:cubicBezTo>
                    <a:cubicBezTo>
                      <a:pt x="4776" y="11682"/>
                      <a:pt x="6051" y="11947"/>
                      <a:pt x="7325" y="11947"/>
                    </a:cubicBezTo>
                    <a:cubicBezTo>
                      <a:pt x="7504" y="11947"/>
                      <a:pt x="7683" y="11942"/>
                      <a:pt x="7861" y="11932"/>
                    </a:cubicBezTo>
                    <a:cubicBezTo>
                      <a:pt x="9812" y="11876"/>
                      <a:pt x="11764" y="11207"/>
                      <a:pt x="13269" y="9980"/>
                    </a:cubicBezTo>
                    <a:lnTo>
                      <a:pt x="4572" y="1"/>
                    </a:ln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2"/>
              <p:cNvSpPr/>
              <p:nvPr/>
            </p:nvSpPr>
            <p:spPr>
              <a:xfrm>
                <a:off x="1366375" y="2766300"/>
                <a:ext cx="683650" cy="713000"/>
              </a:xfrm>
              <a:custGeom>
                <a:rect b="b" l="l" r="r" t="t"/>
                <a:pathLst>
                  <a:path extrusionOk="0" h="28520" w="27346">
                    <a:moveTo>
                      <a:pt x="22814" y="1"/>
                    </a:moveTo>
                    <a:cubicBezTo>
                      <a:pt x="22516" y="1"/>
                      <a:pt x="22238" y="150"/>
                      <a:pt x="22050" y="414"/>
                    </a:cubicBezTo>
                    <a:cubicBezTo>
                      <a:pt x="20795" y="2142"/>
                      <a:pt x="19931" y="4205"/>
                      <a:pt x="19680" y="6324"/>
                    </a:cubicBezTo>
                    <a:cubicBezTo>
                      <a:pt x="19736" y="4707"/>
                      <a:pt x="19987" y="3034"/>
                      <a:pt x="20544" y="1445"/>
                    </a:cubicBezTo>
                    <a:cubicBezTo>
                      <a:pt x="20712" y="971"/>
                      <a:pt x="20461" y="442"/>
                      <a:pt x="19959" y="302"/>
                    </a:cubicBezTo>
                    <a:cubicBezTo>
                      <a:pt x="19887" y="283"/>
                      <a:pt x="19814" y="274"/>
                      <a:pt x="19743" y="274"/>
                    </a:cubicBezTo>
                    <a:cubicBezTo>
                      <a:pt x="19404" y="274"/>
                      <a:pt x="19094" y="486"/>
                      <a:pt x="18955" y="832"/>
                    </a:cubicBezTo>
                    <a:cubicBezTo>
                      <a:pt x="18286" y="2505"/>
                      <a:pt x="17896" y="4317"/>
                      <a:pt x="17924" y="6101"/>
                    </a:cubicBezTo>
                    <a:cubicBezTo>
                      <a:pt x="17868" y="4651"/>
                      <a:pt x="17868" y="3201"/>
                      <a:pt x="18008" y="1780"/>
                    </a:cubicBezTo>
                    <a:cubicBezTo>
                      <a:pt x="18035" y="1222"/>
                      <a:pt x="17617" y="721"/>
                      <a:pt x="17060" y="721"/>
                    </a:cubicBezTo>
                    <a:lnTo>
                      <a:pt x="17032" y="721"/>
                    </a:lnTo>
                    <a:cubicBezTo>
                      <a:pt x="16614" y="721"/>
                      <a:pt x="16224" y="1027"/>
                      <a:pt x="16140" y="1445"/>
                    </a:cubicBezTo>
                    <a:cubicBezTo>
                      <a:pt x="15332" y="5125"/>
                      <a:pt x="15443" y="8832"/>
                      <a:pt x="15889" y="12289"/>
                    </a:cubicBezTo>
                    <a:lnTo>
                      <a:pt x="10565" y="16163"/>
                    </a:lnTo>
                    <a:lnTo>
                      <a:pt x="4878" y="12679"/>
                    </a:lnTo>
                    <a:lnTo>
                      <a:pt x="920" y="21237"/>
                    </a:lnTo>
                    <a:cubicBezTo>
                      <a:pt x="0" y="23300"/>
                      <a:pt x="474" y="25753"/>
                      <a:pt x="2174" y="27230"/>
                    </a:cubicBezTo>
                    <a:cubicBezTo>
                      <a:pt x="3155" y="28096"/>
                      <a:pt x="4363" y="28520"/>
                      <a:pt x="5567" y="28520"/>
                    </a:cubicBezTo>
                    <a:cubicBezTo>
                      <a:pt x="6997" y="28520"/>
                      <a:pt x="8421" y="27922"/>
                      <a:pt x="9450" y="26756"/>
                    </a:cubicBezTo>
                    <a:lnTo>
                      <a:pt x="18844" y="15940"/>
                    </a:lnTo>
                    <a:cubicBezTo>
                      <a:pt x="22691" y="14658"/>
                      <a:pt x="25645" y="11815"/>
                      <a:pt x="27039" y="9390"/>
                    </a:cubicBezTo>
                    <a:cubicBezTo>
                      <a:pt x="27346" y="8832"/>
                      <a:pt x="27123" y="8108"/>
                      <a:pt x="26593" y="7801"/>
                    </a:cubicBezTo>
                    <a:lnTo>
                      <a:pt x="26537" y="7801"/>
                    </a:lnTo>
                    <a:cubicBezTo>
                      <a:pt x="26352" y="7699"/>
                      <a:pt x="26150" y="7649"/>
                      <a:pt x="25953" y="7649"/>
                    </a:cubicBezTo>
                    <a:cubicBezTo>
                      <a:pt x="25559" y="7649"/>
                      <a:pt x="25181" y="7847"/>
                      <a:pt x="24976" y="8219"/>
                    </a:cubicBezTo>
                    <a:cubicBezTo>
                      <a:pt x="24698" y="8693"/>
                      <a:pt x="24391" y="9223"/>
                      <a:pt x="24112" y="9724"/>
                    </a:cubicBezTo>
                    <a:cubicBezTo>
                      <a:pt x="23750" y="9780"/>
                      <a:pt x="23248" y="9780"/>
                      <a:pt x="22858" y="9864"/>
                    </a:cubicBezTo>
                    <a:cubicBezTo>
                      <a:pt x="23415" y="7494"/>
                      <a:pt x="24447" y="5209"/>
                      <a:pt x="25841" y="3229"/>
                    </a:cubicBezTo>
                    <a:cubicBezTo>
                      <a:pt x="26203" y="2783"/>
                      <a:pt x="26091" y="2142"/>
                      <a:pt x="25645" y="1836"/>
                    </a:cubicBezTo>
                    <a:lnTo>
                      <a:pt x="25618" y="1836"/>
                    </a:lnTo>
                    <a:cubicBezTo>
                      <a:pt x="25450" y="1704"/>
                      <a:pt x="25235" y="1639"/>
                      <a:pt x="25019" y="1639"/>
                    </a:cubicBezTo>
                    <a:cubicBezTo>
                      <a:pt x="24732" y="1639"/>
                      <a:pt x="24442" y="1753"/>
                      <a:pt x="24252" y="1975"/>
                    </a:cubicBezTo>
                    <a:cubicBezTo>
                      <a:pt x="23109" y="3229"/>
                      <a:pt x="22217" y="4846"/>
                      <a:pt x="21715" y="6435"/>
                    </a:cubicBezTo>
                    <a:cubicBezTo>
                      <a:pt x="22133" y="4735"/>
                      <a:pt x="22830" y="3062"/>
                      <a:pt x="23750" y="1557"/>
                    </a:cubicBezTo>
                    <a:cubicBezTo>
                      <a:pt x="24084" y="1083"/>
                      <a:pt x="23889" y="414"/>
                      <a:pt x="23388" y="163"/>
                    </a:cubicBezTo>
                    <a:cubicBezTo>
                      <a:pt x="23304" y="135"/>
                      <a:pt x="23276" y="135"/>
                      <a:pt x="23248" y="107"/>
                    </a:cubicBezTo>
                    <a:cubicBezTo>
                      <a:pt x="23104" y="35"/>
                      <a:pt x="22956" y="1"/>
                      <a:pt x="22814" y="1"/>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2"/>
              <p:cNvSpPr/>
              <p:nvPr/>
            </p:nvSpPr>
            <p:spPr>
              <a:xfrm>
                <a:off x="1822600" y="3005525"/>
                <a:ext cx="114550" cy="80550"/>
              </a:xfrm>
              <a:custGeom>
                <a:rect b="b" l="l" r="r" t="t"/>
                <a:pathLst>
                  <a:path extrusionOk="0" h="3222" w="4582">
                    <a:moveTo>
                      <a:pt x="2969" y="0"/>
                    </a:moveTo>
                    <a:cubicBezTo>
                      <a:pt x="1611" y="0"/>
                      <a:pt x="0" y="620"/>
                      <a:pt x="37" y="3222"/>
                    </a:cubicBezTo>
                    <a:cubicBezTo>
                      <a:pt x="260" y="2525"/>
                      <a:pt x="1152" y="462"/>
                      <a:pt x="4581" y="295"/>
                    </a:cubicBezTo>
                    <a:cubicBezTo>
                      <a:pt x="4265" y="155"/>
                      <a:pt x="3649" y="0"/>
                      <a:pt x="2969" y="0"/>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2"/>
              <p:cNvSpPr/>
              <p:nvPr/>
            </p:nvSpPr>
            <p:spPr>
              <a:xfrm>
                <a:off x="1454875" y="3083950"/>
                <a:ext cx="174950" cy="215375"/>
              </a:xfrm>
              <a:custGeom>
                <a:rect b="b" l="l" r="r" t="t"/>
                <a:pathLst>
                  <a:path extrusionOk="0" h="8615" w="6998">
                    <a:moveTo>
                      <a:pt x="1338" y="1"/>
                    </a:moveTo>
                    <a:lnTo>
                      <a:pt x="5548" y="3597"/>
                    </a:lnTo>
                    <a:cubicBezTo>
                      <a:pt x="3429" y="4294"/>
                      <a:pt x="1645" y="5743"/>
                      <a:pt x="558" y="7667"/>
                    </a:cubicBezTo>
                    <a:lnTo>
                      <a:pt x="0" y="8614"/>
                    </a:lnTo>
                    <a:lnTo>
                      <a:pt x="6997" y="3485"/>
                    </a:lnTo>
                    <a:lnTo>
                      <a:pt x="1338" y="1"/>
                    </a:ln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2"/>
              <p:cNvSpPr/>
              <p:nvPr/>
            </p:nvSpPr>
            <p:spPr>
              <a:xfrm>
                <a:off x="1698075" y="2170000"/>
                <a:ext cx="595875" cy="488900"/>
              </a:xfrm>
              <a:custGeom>
                <a:rect b="b" l="l" r="r" t="t"/>
                <a:pathLst>
                  <a:path extrusionOk="0" h="19556" w="23835">
                    <a:moveTo>
                      <a:pt x="12061" y="1"/>
                    </a:moveTo>
                    <a:cubicBezTo>
                      <a:pt x="11888" y="1"/>
                      <a:pt x="11714" y="5"/>
                      <a:pt x="11541" y="15"/>
                    </a:cubicBezTo>
                    <a:cubicBezTo>
                      <a:pt x="10259" y="70"/>
                      <a:pt x="9005" y="405"/>
                      <a:pt x="7917" y="1018"/>
                    </a:cubicBezTo>
                    <a:cubicBezTo>
                      <a:pt x="6830" y="1687"/>
                      <a:pt x="5938" y="2691"/>
                      <a:pt x="5548" y="3889"/>
                    </a:cubicBezTo>
                    <a:cubicBezTo>
                      <a:pt x="5244" y="3737"/>
                      <a:pt x="4908" y="3670"/>
                      <a:pt x="4562" y="3670"/>
                    </a:cubicBezTo>
                    <a:cubicBezTo>
                      <a:pt x="3640" y="3670"/>
                      <a:pt x="2641" y="4145"/>
                      <a:pt x="1952" y="4753"/>
                    </a:cubicBezTo>
                    <a:cubicBezTo>
                      <a:pt x="1004" y="5617"/>
                      <a:pt x="530" y="6844"/>
                      <a:pt x="307" y="8098"/>
                    </a:cubicBezTo>
                    <a:cubicBezTo>
                      <a:pt x="1" y="9827"/>
                      <a:pt x="224" y="11638"/>
                      <a:pt x="921" y="13283"/>
                    </a:cubicBezTo>
                    <a:cubicBezTo>
                      <a:pt x="1618" y="14928"/>
                      <a:pt x="2760" y="16322"/>
                      <a:pt x="4210" y="17325"/>
                    </a:cubicBezTo>
                    <a:cubicBezTo>
                      <a:pt x="4391" y="17204"/>
                      <a:pt x="4673" y="17113"/>
                      <a:pt x="4931" y="17113"/>
                    </a:cubicBezTo>
                    <a:cubicBezTo>
                      <a:pt x="5031" y="17113"/>
                      <a:pt x="5128" y="17127"/>
                      <a:pt x="5214" y="17158"/>
                    </a:cubicBezTo>
                    <a:cubicBezTo>
                      <a:pt x="5492" y="17186"/>
                      <a:pt x="5771" y="17325"/>
                      <a:pt x="6022" y="17464"/>
                    </a:cubicBezTo>
                    <a:cubicBezTo>
                      <a:pt x="6830" y="17938"/>
                      <a:pt x="7583" y="18691"/>
                      <a:pt x="8057" y="19555"/>
                    </a:cubicBezTo>
                    <a:cubicBezTo>
                      <a:pt x="8559" y="19025"/>
                      <a:pt x="8921" y="18329"/>
                      <a:pt x="9032" y="17604"/>
                    </a:cubicBezTo>
                    <a:cubicBezTo>
                      <a:pt x="9144" y="16879"/>
                      <a:pt x="9060" y="16071"/>
                      <a:pt x="8670" y="15430"/>
                    </a:cubicBezTo>
                    <a:cubicBezTo>
                      <a:pt x="10343" y="13841"/>
                      <a:pt x="11179" y="11332"/>
                      <a:pt x="10705" y="9074"/>
                    </a:cubicBezTo>
                    <a:lnTo>
                      <a:pt x="10705" y="9074"/>
                    </a:lnTo>
                    <a:cubicBezTo>
                      <a:pt x="12405" y="9492"/>
                      <a:pt x="14161" y="9854"/>
                      <a:pt x="15890" y="9966"/>
                    </a:cubicBezTo>
                    <a:cubicBezTo>
                      <a:pt x="16141" y="9982"/>
                      <a:pt x="16393" y="9990"/>
                      <a:pt x="16646" y="9990"/>
                    </a:cubicBezTo>
                    <a:cubicBezTo>
                      <a:pt x="18164" y="9990"/>
                      <a:pt x="19693" y="9683"/>
                      <a:pt x="20935" y="8823"/>
                    </a:cubicBezTo>
                    <a:cubicBezTo>
                      <a:pt x="22608" y="8321"/>
                      <a:pt x="23834" y="7123"/>
                      <a:pt x="23834" y="7123"/>
                    </a:cubicBezTo>
                    <a:cubicBezTo>
                      <a:pt x="23165" y="7123"/>
                      <a:pt x="22385" y="6760"/>
                      <a:pt x="21911" y="6314"/>
                    </a:cubicBezTo>
                    <a:cubicBezTo>
                      <a:pt x="21465" y="5840"/>
                      <a:pt x="21158" y="5255"/>
                      <a:pt x="20796" y="4725"/>
                    </a:cubicBezTo>
                    <a:cubicBezTo>
                      <a:pt x="18911" y="1832"/>
                      <a:pt x="15510" y="1"/>
                      <a:pt x="120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2"/>
              <p:cNvSpPr/>
              <p:nvPr/>
            </p:nvSpPr>
            <p:spPr>
              <a:xfrm>
                <a:off x="1783100" y="2375925"/>
                <a:ext cx="464850" cy="403550"/>
              </a:xfrm>
              <a:custGeom>
                <a:rect b="b" l="l" r="r" t="t"/>
                <a:pathLst>
                  <a:path extrusionOk="0" h="16142" w="18594">
                    <a:moveTo>
                      <a:pt x="6328" y="1"/>
                    </a:moveTo>
                    <a:cubicBezTo>
                      <a:pt x="6886" y="2426"/>
                      <a:pt x="6273" y="5158"/>
                      <a:pt x="4795" y="7137"/>
                    </a:cubicBezTo>
                    <a:cubicBezTo>
                      <a:pt x="5381" y="8196"/>
                      <a:pt x="5269" y="9590"/>
                      <a:pt x="4572" y="10565"/>
                    </a:cubicBezTo>
                    <a:cubicBezTo>
                      <a:pt x="4238" y="9813"/>
                      <a:pt x="3820" y="9060"/>
                      <a:pt x="3151" y="8558"/>
                    </a:cubicBezTo>
                    <a:cubicBezTo>
                      <a:pt x="2759" y="8281"/>
                      <a:pt x="2262" y="8109"/>
                      <a:pt x="1788" y="8109"/>
                    </a:cubicBezTo>
                    <a:cubicBezTo>
                      <a:pt x="1453" y="8109"/>
                      <a:pt x="1130" y="8195"/>
                      <a:pt x="865" y="8391"/>
                    </a:cubicBezTo>
                    <a:cubicBezTo>
                      <a:pt x="224" y="8809"/>
                      <a:pt x="1" y="9673"/>
                      <a:pt x="168" y="10426"/>
                    </a:cubicBezTo>
                    <a:cubicBezTo>
                      <a:pt x="335" y="11430"/>
                      <a:pt x="1060" y="12294"/>
                      <a:pt x="2008" y="12684"/>
                    </a:cubicBezTo>
                    <a:cubicBezTo>
                      <a:pt x="2261" y="12788"/>
                      <a:pt x="2522" y="12835"/>
                      <a:pt x="2784" y="12835"/>
                    </a:cubicBezTo>
                    <a:cubicBezTo>
                      <a:pt x="3504" y="12835"/>
                      <a:pt x="4231" y="12485"/>
                      <a:pt x="4823" y="12015"/>
                    </a:cubicBezTo>
                    <a:cubicBezTo>
                      <a:pt x="6022" y="13325"/>
                      <a:pt x="7360" y="14607"/>
                      <a:pt x="8976" y="15360"/>
                    </a:cubicBezTo>
                    <a:cubicBezTo>
                      <a:pt x="9950" y="15855"/>
                      <a:pt x="11048" y="16141"/>
                      <a:pt x="12138" y="16141"/>
                    </a:cubicBezTo>
                    <a:cubicBezTo>
                      <a:pt x="12827" y="16141"/>
                      <a:pt x="13513" y="16027"/>
                      <a:pt x="14161" y="15778"/>
                    </a:cubicBezTo>
                    <a:cubicBezTo>
                      <a:pt x="15917" y="15109"/>
                      <a:pt x="17200" y="13520"/>
                      <a:pt x="17869" y="11764"/>
                    </a:cubicBezTo>
                    <a:cubicBezTo>
                      <a:pt x="18510" y="10036"/>
                      <a:pt x="18593" y="8112"/>
                      <a:pt x="18482" y="6245"/>
                    </a:cubicBezTo>
                    <a:cubicBezTo>
                      <a:pt x="18370" y="4321"/>
                      <a:pt x="18036" y="2398"/>
                      <a:pt x="17506" y="558"/>
                    </a:cubicBezTo>
                    <a:cubicBezTo>
                      <a:pt x="16126" y="931"/>
                      <a:pt x="14643" y="1101"/>
                      <a:pt x="13139" y="1101"/>
                    </a:cubicBezTo>
                    <a:cubicBezTo>
                      <a:pt x="10816" y="1101"/>
                      <a:pt x="8444" y="695"/>
                      <a:pt x="6328" y="1"/>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2"/>
              <p:cNvSpPr/>
              <p:nvPr/>
            </p:nvSpPr>
            <p:spPr>
              <a:xfrm>
                <a:off x="1813075" y="2608275"/>
                <a:ext cx="59250" cy="63525"/>
              </a:xfrm>
              <a:custGeom>
                <a:rect b="b" l="l" r="r" t="t"/>
                <a:pathLst>
                  <a:path extrusionOk="0" h="2541" w="2370">
                    <a:moveTo>
                      <a:pt x="555" y="0"/>
                    </a:moveTo>
                    <a:cubicBezTo>
                      <a:pt x="337" y="0"/>
                      <a:pt x="133" y="85"/>
                      <a:pt x="0" y="240"/>
                    </a:cubicBezTo>
                    <a:cubicBezTo>
                      <a:pt x="113" y="202"/>
                      <a:pt x="244" y="187"/>
                      <a:pt x="376" y="187"/>
                    </a:cubicBezTo>
                    <a:cubicBezTo>
                      <a:pt x="536" y="187"/>
                      <a:pt x="699" y="209"/>
                      <a:pt x="837" y="240"/>
                    </a:cubicBezTo>
                    <a:cubicBezTo>
                      <a:pt x="1087" y="324"/>
                      <a:pt x="1366" y="491"/>
                      <a:pt x="1506" y="686"/>
                    </a:cubicBezTo>
                    <a:cubicBezTo>
                      <a:pt x="1255" y="686"/>
                      <a:pt x="1087" y="909"/>
                      <a:pt x="1004" y="1104"/>
                    </a:cubicBezTo>
                    <a:cubicBezTo>
                      <a:pt x="948" y="1327"/>
                      <a:pt x="976" y="1578"/>
                      <a:pt x="1060" y="1773"/>
                    </a:cubicBezTo>
                    <a:cubicBezTo>
                      <a:pt x="1143" y="2052"/>
                      <a:pt x="1283" y="2303"/>
                      <a:pt x="1506" y="2442"/>
                    </a:cubicBezTo>
                    <a:cubicBezTo>
                      <a:pt x="1620" y="2506"/>
                      <a:pt x="1747" y="2541"/>
                      <a:pt x="1867" y="2541"/>
                    </a:cubicBezTo>
                    <a:cubicBezTo>
                      <a:pt x="2008" y="2541"/>
                      <a:pt x="2140" y="2492"/>
                      <a:pt x="2230" y="2386"/>
                    </a:cubicBezTo>
                    <a:cubicBezTo>
                      <a:pt x="2370" y="2191"/>
                      <a:pt x="2370" y="1996"/>
                      <a:pt x="2342" y="1773"/>
                    </a:cubicBezTo>
                    <a:cubicBezTo>
                      <a:pt x="2230" y="1188"/>
                      <a:pt x="1924" y="658"/>
                      <a:pt x="1478" y="324"/>
                    </a:cubicBezTo>
                    <a:cubicBezTo>
                      <a:pt x="1255" y="156"/>
                      <a:pt x="1004" y="45"/>
                      <a:pt x="725" y="17"/>
                    </a:cubicBezTo>
                    <a:cubicBezTo>
                      <a:pt x="668" y="6"/>
                      <a:pt x="611" y="0"/>
                      <a:pt x="555" y="0"/>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2"/>
              <p:cNvSpPr/>
              <p:nvPr/>
            </p:nvSpPr>
            <p:spPr>
              <a:xfrm>
                <a:off x="1902975" y="2421925"/>
                <a:ext cx="163075" cy="195725"/>
              </a:xfrm>
              <a:custGeom>
                <a:rect b="b" l="l" r="r" t="t"/>
                <a:pathLst>
                  <a:path extrusionOk="0" h="7829" w="6523">
                    <a:moveTo>
                      <a:pt x="5436" y="0"/>
                    </a:moveTo>
                    <a:cubicBezTo>
                      <a:pt x="5428" y="2"/>
                      <a:pt x="5419" y="3"/>
                      <a:pt x="5411" y="4"/>
                    </a:cubicBezTo>
                    <a:lnTo>
                      <a:pt x="5411" y="4"/>
                    </a:lnTo>
                    <a:lnTo>
                      <a:pt x="5436" y="0"/>
                    </a:lnTo>
                    <a:close/>
                    <a:moveTo>
                      <a:pt x="5411" y="4"/>
                    </a:moveTo>
                    <a:lnTo>
                      <a:pt x="1868" y="558"/>
                    </a:lnTo>
                    <a:cubicBezTo>
                      <a:pt x="753" y="725"/>
                      <a:pt x="0" y="1784"/>
                      <a:pt x="140" y="2899"/>
                    </a:cubicBezTo>
                    <a:lnTo>
                      <a:pt x="613" y="6077"/>
                    </a:lnTo>
                    <a:cubicBezTo>
                      <a:pt x="790" y="7113"/>
                      <a:pt x="1655" y="7829"/>
                      <a:pt x="2645" y="7829"/>
                    </a:cubicBezTo>
                    <a:cubicBezTo>
                      <a:pt x="2747" y="7829"/>
                      <a:pt x="2851" y="7821"/>
                      <a:pt x="2955" y="7806"/>
                    </a:cubicBezTo>
                    <a:lnTo>
                      <a:pt x="6523" y="7248"/>
                    </a:lnTo>
                    <a:lnTo>
                      <a:pt x="6523" y="7248"/>
                    </a:lnTo>
                    <a:cubicBezTo>
                      <a:pt x="6434" y="7259"/>
                      <a:pt x="6345" y="7265"/>
                      <a:pt x="6257" y="7265"/>
                    </a:cubicBezTo>
                    <a:cubicBezTo>
                      <a:pt x="5244" y="7265"/>
                      <a:pt x="4335" y="6546"/>
                      <a:pt x="4181" y="5520"/>
                    </a:cubicBezTo>
                    <a:lnTo>
                      <a:pt x="3680" y="2342"/>
                    </a:lnTo>
                    <a:cubicBezTo>
                      <a:pt x="3541" y="1235"/>
                      <a:pt x="4309" y="183"/>
                      <a:pt x="5411" y="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2"/>
              <p:cNvSpPr/>
              <p:nvPr/>
            </p:nvSpPr>
            <p:spPr>
              <a:xfrm>
                <a:off x="1991475" y="2388425"/>
                <a:ext cx="333825" cy="215300"/>
              </a:xfrm>
              <a:custGeom>
                <a:rect b="b" l="l" r="r" t="t"/>
                <a:pathLst>
                  <a:path extrusionOk="0" h="8612" w="13353">
                    <a:moveTo>
                      <a:pt x="10685" y="0"/>
                    </a:moveTo>
                    <a:cubicBezTo>
                      <a:pt x="10572" y="0"/>
                      <a:pt x="10457" y="10"/>
                      <a:pt x="10342" y="30"/>
                    </a:cubicBezTo>
                    <a:lnTo>
                      <a:pt x="6802" y="588"/>
                    </a:lnTo>
                    <a:lnTo>
                      <a:pt x="1896" y="1340"/>
                    </a:lnTo>
                    <a:cubicBezTo>
                      <a:pt x="781" y="1508"/>
                      <a:pt x="0" y="2595"/>
                      <a:pt x="140" y="3682"/>
                    </a:cubicBezTo>
                    <a:lnTo>
                      <a:pt x="641" y="6860"/>
                    </a:lnTo>
                    <a:cubicBezTo>
                      <a:pt x="793" y="7896"/>
                      <a:pt x="1678" y="8611"/>
                      <a:pt x="2673" y="8611"/>
                    </a:cubicBezTo>
                    <a:cubicBezTo>
                      <a:pt x="2775" y="8611"/>
                      <a:pt x="2879" y="8604"/>
                      <a:pt x="2983" y="8588"/>
                    </a:cubicBezTo>
                    <a:lnTo>
                      <a:pt x="7889" y="7835"/>
                    </a:lnTo>
                    <a:lnTo>
                      <a:pt x="11429" y="7278"/>
                    </a:lnTo>
                    <a:cubicBezTo>
                      <a:pt x="12572" y="7083"/>
                      <a:pt x="13353" y="6051"/>
                      <a:pt x="13185" y="4936"/>
                    </a:cubicBezTo>
                    <a:lnTo>
                      <a:pt x="12684" y="1759"/>
                    </a:lnTo>
                    <a:cubicBezTo>
                      <a:pt x="12534" y="734"/>
                      <a:pt x="11667" y="0"/>
                      <a:pt x="106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2"/>
              <p:cNvSpPr/>
              <p:nvPr/>
            </p:nvSpPr>
            <p:spPr>
              <a:xfrm>
                <a:off x="2228400" y="2414800"/>
                <a:ext cx="48825" cy="45775"/>
              </a:xfrm>
              <a:custGeom>
                <a:rect b="b" l="l" r="r" t="t"/>
                <a:pathLst>
                  <a:path extrusionOk="0" h="1831" w="1953">
                    <a:moveTo>
                      <a:pt x="952" y="1"/>
                    </a:moveTo>
                    <a:cubicBezTo>
                      <a:pt x="914" y="1"/>
                      <a:pt x="876" y="3"/>
                      <a:pt x="837" y="7"/>
                    </a:cubicBezTo>
                    <a:cubicBezTo>
                      <a:pt x="363" y="90"/>
                      <a:pt x="1" y="536"/>
                      <a:pt x="85" y="1066"/>
                    </a:cubicBezTo>
                    <a:cubicBezTo>
                      <a:pt x="185" y="1494"/>
                      <a:pt x="558" y="1831"/>
                      <a:pt x="979" y="1831"/>
                    </a:cubicBezTo>
                    <a:cubicBezTo>
                      <a:pt x="1024" y="1831"/>
                      <a:pt x="1070" y="1827"/>
                      <a:pt x="1116" y="1819"/>
                    </a:cubicBezTo>
                    <a:cubicBezTo>
                      <a:pt x="1618" y="1763"/>
                      <a:pt x="1952" y="1289"/>
                      <a:pt x="1896" y="787"/>
                    </a:cubicBezTo>
                    <a:cubicBezTo>
                      <a:pt x="1819" y="322"/>
                      <a:pt x="1430" y="1"/>
                      <a:pt x="9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2"/>
              <p:cNvSpPr/>
              <p:nvPr/>
            </p:nvSpPr>
            <p:spPr>
              <a:xfrm>
                <a:off x="2238175" y="2476675"/>
                <a:ext cx="52975" cy="74500"/>
              </a:xfrm>
              <a:custGeom>
                <a:rect b="b" l="l" r="r" t="t"/>
                <a:pathLst>
                  <a:path extrusionOk="0" h="2980" w="2119">
                    <a:moveTo>
                      <a:pt x="988" y="1"/>
                    </a:moveTo>
                    <a:cubicBezTo>
                      <a:pt x="939" y="1"/>
                      <a:pt x="888" y="4"/>
                      <a:pt x="836" y="13"/>
                    </a:cubicBezTo>
                    <a:cubicBezTo>
                      <a:pt x="363" y="68"/>
                      <a:pt x="0" y="542"/>
                      <a:pt x="84" y="1044"/>
                    </a:cubicBezTo>
                    <a:lnTo>
                      <a:pt x="251" y="2215"/>
                    </a:lnTo>
                    <a:cubicBezTo>
                      <a:pt x="301" y="2643"/>
                      <a:pt x="715" y="2979"/>
                      <a:pt x="1144" y="2979"/>
                    </a:cubicBezTo>
                    <a:cubicBezTo>
                      <a:pt x="1190" y="2979"/>
                      <a:pt x="1236" y="2976"/>
                      <a:pt x="1282" y="2967"/>
                    </a:cubicBezTo>
                    <a:cubicBezTo>
                      <a:pt x="1784" y="2912"/>
                      <a:pt x="2119" y="2438"/>
                      <a:pt x="2063" y="1936"/>
                    </a:cubicBezTo>
                    <a:lnTo>
                      <a:pt x="1896" y="765"/>
                    </a:lnTo>
                    <a:cubicBezTo>
                      <a:pt x="1820" y="337"/>
                      <a:pt x="1449" y="1"/>
                      <a:pt x="9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2"/>
              <p:cNvSpPr/>
              <p:nvPr/>
            </p:nvSpPr>
            <p:spPr>
              <a:xfrm>
                <a:off x="1728750" y="2504150"/>
                <a:ext cx="215350" cy="77375"/>
              </a:xfrm>
              <a:custGeom>
                <a:rect b="b" l="l" r="r" t="t"/>
                <a:pathLst>
                  <a:path extrusionOk="0" h="3095" w="8614">
                    <a:moveTo>
                      <a:pt x="8335" y="1"/>
                    </a:moveTo>
                    <a:lnTo>
                      <a:pt x="0" y="1199"/>
                    </a:lnTo>
                    <a:lnTo>
                      <a:pt x="1506" y="3095"/>
                    </a:lnTo>
                    <a:lnTo>
                      <a:pt x="8614" y="1952"/>
                    </a:lnTo>
                    <a:lnTo>
                      <a:pt x="83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2"/>
              <p:cNvSpPr/>
              <p:nvPr/>
            </p:nvSpPr>
            <p:spPr>
              <a:xfrm>
                <a:off x="2019350" y="2624025"/>
                <a:ext cx="158225" cy="80325"/>
              </a:xfrm>
              <a:custGeom>
                <a:rect b="b" l="l" r="r" t="t"/>
                <a:pathLst>
                  <a:path extrusionOk="0" h="3213" w="6329">
                    <a:moveTo>
                      <a:pt x="6244" y="0"/>
                    </a:moveTo>
                    <a:lnTo>
                      <a:pt x="6244" y="0"/>
                    </a:lnTo>
                    <a:cubicBezTo>
                      <a:pt x="4237" y="669"/>
                      <a:pt x="2147" y="1227"/>
                      <a:pt x="0" y="1617"/>
                    </a:cubicBezTo>
                    <a:cubicBezTo>
                      <a:pt x="781" y="2314"/>
                      <a:pt x="2007" y="3067"/>
                      <a:pt x="3011" y="3206"/>
                    </a:cubicBezTo>
                    <a:cubicBezTo>
                      <a:pt x="3078" y="3210"/>
                      <a:pt x="3145" y="3212"/>
                      <a:pt x="3212" y="3212"/>
                    </a:cubicBezTo>
                    <a:cubicBezTo>
                      <a:pt x="4015" y="3212"/>
                      <a:pt x="4840" y="2908"/>
                      <a:pt x="5380" y="2342"/>
                    </a:cubicBezTo>
                    <a:cubicBezTo>
                      <a:pt x="5966" y="1701"/>
                      <a:pt x="6328" y="864"/>
                      <a:pt x="62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2"/>
              <p:cNvSpPr/>
              <p:nvPr/>
            </p:nvSpPr>
            <p:spPr>
              <a:xfrm>
                <a:off x="1237450" y="3348775"/>
                <a:ext cx="443225" cy="288525"/>
              </a:xfrm>
              <a:custGeom>
                <a:rect b="b" l="l" r="r" t="t"/>
                <a:pathLst>
                  <a:path extrusionOk="0" h="11541" w="17729">
                    <a:moveTo>
                      <a:pt x="1645" y="1"/>
                    </a:moveTo>
                    <a:cubicBezTo>
                      <a:pt x="725" y="1"/>
                      <a:pt x="28" y="725"/>
                      <a:pt x="28" y="1617"/>
                    </a:cubicBezTo>
                    <a:lnTo>
                      <a:pt x="28" y="9924"/>
                    </a:lnTo>
                    <a:cubicBezTo>
                      <a:pt x="0" y="10844"/>
                      <a:pt x="725" y="11541"/>
                      <a:pt x="1645" y="11541"/>
                    </a:cubicBezTo>
                    <a:lnTo>
                      <a:pt x="16140" y="11541"/>
                    </a:lnTo>
                    <a:cubicBezTo>
                      <a:pt x="17032" y="11541"/>
                      <a:pt x="17729" y="10816"/>
                      <a:pt x="17729" y="9924"/>
                    </a:cubicBezTo>
                    <a:lnTo>
                      <a:pt x="17729" y="1617"/>
                    </a:lnTo>
                    <a:cubicBezTo>
                      <a:pt x="17729" y="697"/>
                      <a:pt x="17004" y="1"/>
                      <a:pt x="16140" y="1"/>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2"/>
              <p:cNvSpPr/>
              <p:nvPr/>
            </p:nvSpPr>
            <p:spPr>
              <a:xfrm>
                <a:off x="1233250" y="3344600"/>
                <a:ext cx="451625" cy="296900"/>
              </a:xfrm>
              <a:custGeom>
                <a:rect b="b" l="l" r="r" t="t"/>
                <a:pathLst>
                  <a:path extrusionOk="0" h="11876" w="18065">
                    <a:moveTo>
                      <a:pt x="16308" y="307"/>
                    </a:moveTo>
                    <a:cubicBezTo>
                      <a:pt x="17089" y="307"/>
                      <a:pt x="17758" y="976"/>
                      <a:pt x="17758" y="1784"/>
                    </a:cubicBezTo>
                    <a:lnTo>
                      <a:pt x="17758" y="10091"/>
                    </a:lnTo>
                    <a:cubicBezTo>
                      <a:pt x="17758" y="10900"/>
                      <a:pt x="17089" y="11569"/>
                      <a:pt x="16308" y="11569"/>
                    </a:cubicBezTo>
                    <a:lnTo>
                      <a:pt x="1813" y="11569"/>
                    </a:lnTo>
                    <a:cubicBezTo>
                      <a:pt x="1004" y="11569"/>
                      <a:pt x="335" y="10900"/>
                      <a:pt x="335" y="10091"/>
                    </a:cubicBezTo>
                    <a:lnTo>
                      <a:pt x="335" y="1784"/>
                    </a:lnTo>
                    <a:cubicBezTo>
                      <a:pt x="335" y="976"/>
                      <a:pt x="1004" y="307"/>
                      <a:pt x="1813" y="307"/>
                    </a:cubicBezTo>
                    <a:close/>
                    <a:moveTo>
                      <a:pt x="1757" y="0"/>
                    </a:moveTo>
                    <a:cubicBezTo>
                      <a:pt x="781" y="0"/>
                      <a:pt x="1" y="781"/>
                      <a:pt x="1" y="1784"/>
                    </a:cubicBezTo>
                    <a:lnTo>
                      <a:pt x="1" y="10091"/>
                    </a:lnTo>
                    <a:cubicBezTo>
                      <a:pt x="1" y="11067"/>
                      <a:pt x="781" y="11875"/>
                      <a:pt x="1813" y="11875"/>
                    </a:cubicBezTo>
                    <a:lnTo>
                      <a:pt x="16308" y="11875"/>
                    </a:lnTo>
                    <a:cubicBezTo>
                      <a:pt x="17256" y="11875"/>
                      <a:pt x="18064" y="11067"/>
                      <a:pt x="18064" y="10091"/>
                    </a:cubicBezTo>
                    <a:lnTo>
                      <a:pt x="18064" y="1784"/>
                    </a:lnTo>
                    <a:cubicBezTo>
                      <a:pt x="18064" y="809"/>
                      <a:pt x="17284" y="0"/>
                      <a:pt x="163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2"/>
              <p:cNvSpPr/>
              <p:nvPr/>
            </p:nvSpPr>
            <p:spPr>
              <a:xfrm>
                <a:off x="1517600" y="3383625"/>
                <a:ext cx="115000" cy="32075"/>
              </a:xfrm>
              <a:custGeom>
                <a:rect b="b" l="l" r="r" t="t"/>
                <a:pathLst>
                  <a:path extrusionOk="0" h="1283" w="4600">
                    <a:moveTo>
                      <a:pt x="0" y="0"/>
                    </a:moveTo>
                    <a:lnTo>
                      <a:pt x="0" y="1283"/>
                    </a:lnTo>
                    <a:lnTo>
                      <a:pt x="4600" y="1283"/>
                    </a:lnTo>
                    <a:lnTo>
                      <a:pt x="46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2"/>
              <p:cNvSpPr/>
              <p:nvPr/>
            </p:nvSpPr>
            <p:spPr>
              <a:xfrm>
                <a:off x="1284825" y="3383625"/>
                <a:ext cx="232100" cy="32075"/>
              </a:xfrm>
              <a:custGeom>
                <a:rect b="b" l="l" r="r" t="t"/>
                <a:pathLst>
                  <a:path extrusionOk="0" h="1283" w="9284">
                    <a:moveTo>
                      <a:pt x="1" y="0"/>
                    </a:moveTo>
                    <a:lnTo>
                      <a:pt x="1" y="1283"/>
                    </a:lnTo>
                    <a:lnTo>
                      <a:pt x="9283" y="1283"/>
                    </a:lnTo>
                    <a:lnTo>
                      <a:pt x="92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2"/>
              <p:cNvSpPr/>
              <p:nvPr/>
            </p:nvSpPr>
            <p:spPr>
              <a:xfrm>
                <a:off x="1392150" y="3445650"/>
                <a:ext cx="240450" cy="32075"/>
              </a:xfrm>
              <a:custGeom>
                <a:rect b="b" l="l" r="r" t="t"/>
                <a:pathLst>
                  <a:path extrusionOk="0" h="1283" w="9618">
                    <a:moveTo>
                      <a:pt x="1" y="0"/>
                    </a:moveTo>
                    <a:lnTo>
                      <a:pt x="1" y="1282"/>
                    </a:lnTo>
                    <a:lnTo>
                      <a:pt x="9618" y="1282"/>
                    </a:lnTo>
                    <a:lnTo>
                      <a:pt x="96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2"/>
              <p:cNvSpPr/>
              <p:nvPr/>
            </p:nvSpPr>
            <p:spPr>
              <a:xfrm>
                <a:off x="1284825" y="3445650"/>
                <a:ext cx="106650" cy="32075"/>
              </a:xfrm>
              <a:custGeom>
                <a:rect b="b" l="l" r="r" t="t"/>
                <a:pathLst>
                  <a:path extrusionOk="0" h="1283" w="4266">
                    <a:moveTo>
                      <a:pt x="1" y="0"/>
                    </a:moveTo>
                    <a:lnTo>
                      <a:pt x="1" y="1282"/>
                    </a:lnTo>
                    <a:lnTo>
                      <a:pt x="4266" y="1282"/>
                    </a:lnTo>
                    <a:lnTo>
                      <a:pt x="42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2"/>
              <p:cNvSpPr/>
              <p:nvPr/>
            </p:nvSpPr>
            <p:spPr>
              <a:xfrm>
                <a:off x="1459050" y="3508350"/>
                <a:ext cx="173550" cy="32100"/>
              </a:xfrm>
              <a:custGeom>
                <a:rect b="b" l="l" r="r" t="t"/>
                <a:pathLst>
                  <a:path extrusionOk="0" h="1284" w="6942">
                    <a:moveTo>
                      <a:pt x="1" y="1"/>
                    </a:moveTo>
                    <a:lnTo>
                      <a:pt x="1" y="1283"/>
                    </a:lnTo>
                    <a:lnTo>
                      <a:pt x="6942" y="1283"/>
                    </a:lnTo>
                    <a:lnTo>
                      <a:pt x="69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2"/>
              <p:cNvSpPr/>
              <p:nvPr/>
            </p:nvSpPr>
            <p:spPr>
              <a:xfrm>
                <a:off x="1284825" y="3508350"/>
                <a:ext cx="173550" cy="32100"/>
              </a:xfrm>
              <a:custGeom>
                <a:rect b="b" l="l" r="r" t="t"/>
                <a:pathLst>
                  <a:path extrusionOk="0" h="1284" w="6942">
                    <a:moveTo>
                      <a:pt x="1" y="1"/>
                    </a:moveTo>
                    <a:lnTo>
                      <a:pt x="1" y="1283"/>
                    </a:lnTo>
                    <a:lnTo>
                      <a:pt x="6942" y="1283"/>
                    </a:lnTo>
                    <a:lnTo>
                      <a:pt x="694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2"/>
              <p:cNvSpPr/>
              <p:nvPr/>
            </p:nvSpPr>
            <p:spPr>
              <a:xfrm>
                <a:off x="1349650" y="3570375"/>
                <a:ext cx="282950" cy="32100"/>
              </a:xfrm>
              <a:custGeom>
                <a:rect b="b" l="l" r="r" t="t"/>
                <a:pathLst>
                  <a:path extrusionOk="0" h="1284" w="11318">
                    <a:moveTo>
                      <a:pt x="0" y="1"/>
                    </a:moveTo>
                    <a:lnTo>
                      <a:pt x="0" y="1283"/>
                    </a:lnTo>
                    <a:lnTo>
                      <a:pt x="11318" y="1283"/>
                    </a:lnTo>
                    <a:lnTo>
                      <a:pt x="113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2"/>
              <p:cNvSpPr/>
              <p:nvPr/>
            </p:nvSpPr>
            <p:spPr>
              <a:xfrm>
                <a:off x="1284825" y="3570375"/>
                <a:ext cx="64150" cy="32100"/>
              </a:xfrm>
              <a:custGeom>
                <a:rect b="b" l="l" r="r" t="t"/>
                <a:pathLst>
                  <a:path extrusionOk="0" h="1284" w="2566">
                    <a:moveTo>
                      <a:pt x="1" y="1"/>
                    </a:moveTo>
                    <a:lnTo>
                      <a:pt x="1" y="1283"/>
                    </a:lnTo>
                    <a:lnTo>
                      <a:pt x="2565" y="1283"/>
                    </a:lnTo>
                    <a:lnTo>
                      <a:pt x="256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2"/>
              <p:cNvSpPr/>
              <p:nvPr/>
            </p:nvSpPr>
            <p:spPr>
              <a:xfrm>
                <a:off x="1017225" y="3419150"/>
                <a:ext cx="147775" cy="148475"/>
              </a:xfrm>
              <a:custGeom>
                <a:rect b="b" l="l" r="r" t="t"/>
                <a:pathLst>
                  <a:path extrusionOk="0" h="5939" w="5911">
                    <a:moveTo>
                      <a:pt x="2955" y="335"/>
                    </a:moveTo>
                    <a:cubicBezTo>
                      <a:pt x="4405" y="335"/>
                      <a:pt x="5604" y="1506"/>
                      <a:pt x="5604" y="2984"/>
                    </a:cubicBezTo>
                    <a:cubicBezTo>
                      <a:pt x="5604" y="4433"/>
                      <a:pt x="4405" y="5632"/>
                      <a:pt x="2955" y="5632"/>
                    </a:cubicBezTo>
                    <a:cubicBezTo>
                      <a:pt x="1478" y="5632"/>
                      <a:pt x="307" y="4433"/>
                      <a:pt x="307" y="2984"/>
                    </a:cubicBezTo>
                    <a:cubicBezTo>
                      <a:pt x="307" y="1506"/>
                      <a:pt x="1478" y="335"/>
                      <a:pt x="2955" y="335"/>
                    </a:cubicBezTo>
                    <a:close/>
                    <a:moveTo>
                      <a:pt x="2955" y="1"/>
                    </a:moveTo>
                    <a:cubicBezTo>
                      <a:pt x="1311" y="1"/>
                      <a:pt x="1" y="1339"/>
                      <a:pt x="1" y="2984"/>
                    </a:cubicBezTo>
                    <a:cubicBezTo>
                      <a:pt x="1" y="4600"/>
                      <a:pt x="1311" y="5938"/>
                      <a:pt x="2955" y="5938"/>
                    </a:cubicBezTo>
                    <a:cubicBezTo>
                      <a:pt x="4600" y="5938"/>
                      <a:pt x="5910" y="4600"/>
                      <a:pt x="5910" y="2984"/>
                    </a:cubicBezTo>
                    <a:cubicBezTo>
                      <a:pt x="5910" y="1339"/>
                      <a:pt x="4600" y="1"/>
                      <a:pt x="29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2"/>
              <p:cNvSpPr/>
              <p:nvPr/>
            </p:nvSpPr>
            <p:spPr>
              <a:xfrm>
                <a:off x="1045100" y="3451925"/>
                <a:ext cx="73200" cy="84325"/>
              </a:xfrm>
              <a:custGeom>
                <a:rect b="b" l="l" r="r" t="t"/>
                <a:pathLst>
                  <a:path extrusionOk="0" h="3373" w="2928">
                    <a:moveTo>
                      <a:pt x="2593" y="502"/>
                    </a:moveTo>
                    <a:lnTo>
                      <a:pt x="2593" y="2788"/>
                    </a:lnTo>
                    <a:lnTo>
                      <a:pt x="642" y="1673"/>
                    </a:lnTo>
                    <a:lnTo>
                      <a:pt x="2593" y="502"/>
                    </a:lnTo>
                    <a:close/>
                    <a:moveTo>
                      <a:pt x="2928" y="0"/>
                    </a:moveTo>
                    <a:lnTo>
                      <a:pt x="1" y="1673"/>
                    </a:lnTo>
                    <a:lnTo>
                      <a:pt x="2928" y="3373"/>
                    </a:lnTo>
                    <a:lnTo>
                      <a:pt x="29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2"/>
              <p:cNvSpPr/>
              <p:nvPr/>
            </p:nvSpPr>
            <p:spPr>
              <a:xfrm>
                <a:off x="1302250" y="2591975"/>
                <a:ext cx="272500" cy="164475"/>
              </a:xfrm>
              <a:custGeom>
                <a:rect b="b" l="l" r="r" t="t"/>
                <a:pathLst>
                  <a:path extrusionOk="0" h="6579" w="10900">
                    <a:moveTo>
                      <a:pt x="1199" y="0"/>
                    </a:moveTo>
                    <a:cubicBezTo>
                      <a:pt x="530" y="0"/>
                      <a:pt x="1" y="502"/>
                      <a:pt x="1" y="1171"/>
                    </a:cubicBezTo>
                    <a:lnTo>
                      <a:pt x="1" y="5380"/>
                    </a:lnTo>
                    <a:cubicBezTo>
                      <a:pt x="29" y="6049"/>
                      <a:pt x="530" y="6579"/>
                      <a:pt x="1199" y="6579"/>
                    </a:cubicBezTo>
                    <a:lnTo>
                      <a:pt x="9701" y="6579"/>
                    </a:lnTo>
                    <a:cubicBezTo>
                      <a:pt x="10370" y="6579"/>
                      <a:pt x="10900" y="6049"/>
                      <a:pt x="10900" y="5380"/>
                    </a:cubicBezTo>
                    <a:lnTo>
                      <a:pt x="10900" y="1171"/>
                    </a:lnTo>
                    <a:cubicBezTo>
                      <a:pt x="10900" y="502"/>
                      <a:pt x="10370" y="0"/>
                      <a:pt x="97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2"/>
              <p:cNvSpPr/>
              <p:nvPr/>
            </p:nvSpPr>
            <p:spPr>
              <a:xfrm>
                <a:off x="1300175" y="2588475"/>
                <a:ext cx="278075" cy="171450"/>
              </a:xfrm>
              <a:custGeom>
                <a:rect b="b" l="l" r="r" t="t"/>
                <a:pathLst>
                  <a:path extrusionOk="0" h="6858" w="11123">
                    <a:moveTo>
                      <a:pt x="9784" y="279"/>
                    </a:moveTo>
                    <a:cubicBezTo>
                      <a:pt x="10370" y="279"/>
                      <a:pt x="10871" y="753"/>
                      <a:pt x="10871" y="1367"/>
                    </a:cubicBezTo>
                    <a:lnTo>
                      <a:pt x="10871" y="5576"/>
                    </a:lnTo>
                    <a:cubicBezTo>
                      <a:pt x="10871" y="6161"/>
                      <a:pt x="10370" y="6663"/>
                      <a:pt x="9784" y="6663"/>
                    </a:cubicBezTo>
                    <a:lnTo>
                      <a:pt x="1282" y="6663"/>
                    </a:lnTo>
                    <a:cubicBezTo>
                      <a:pt x="697" y="6663"/>
                      <a:pt x="195" y="6161"/>
                      <a:pt x="195" y="5576"/>
                    </a:cubicBezTo>
                    <a:lnTo>
                      <a:pt x="195" y="1367"/>
                    </a:lnTo>
                    <a:cubicBezTo>
                      <a:pt x="195" y="753"/>
                      <a:pt x="697" y="279"/>
                      <a:pt x="1282" y="279"/>
                    </a:cubicBezTo>
                    <a:close/>
                    <a:moveTo>
                      <a:pt x="1310" y="1"/>
                    </a:moveTo>
                    <a:cubicBezTo>
                      <a:pt x="585" y="1"/>
                      <a:pt x="0" y="586"/>
                      <a:pt x="0" y="1311"/>
                    </a:cubicBezTo>
                    <a:lnTo>
                      <a:pt x="0" y="5548"/>
                    </a:lnTo>
                    <a:cubicBezTo>
                      <a:pt x="0" y="6273"/>
                      <a:pt x="558" y="6858"/>
                      <a:pt x="1282" y="6858"/>
                    </a:cubicBezTo>
                    <a:lnTo>
                      <a:pt x="9784" y="6858"/>
                    </a:lnTo>
                    <a:cubicBezTo>
                      <a:pt x="10509" y="6858"/>
                      <a:pt x="11122" y="6273"/>
                      <a:pt x="11122" y="5548"/>
                    </a:cubicBezTo>
                    <a:lnTo>
                      <a:pt x="11122" y="1311"/>
                    </a:lnTo>
                    <a:cubicBezTo>
                      <a:pt x="11122" y="586"/>
                      <a:pt x="10509" y="1"/>
                      <a:pt x="9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2"/>
              <p:cNvSpPr/>
              <p:nvPr/>
            </p:nvSpPr>
            <p:spPr>
              <a:xfrm>
                <a:off x="983075" y="2591975"/>
                <a:ext cx="272500" cy="164475"/>
              </a:xfrm>
              <a:custGeom>
                <a:rect b="b" l="l" r="r" t="t"/>
                <a:pathLst>
                  <a:path extrusionOk="0" h="6579" w="10900">
                    <a:moveTo>
                      <a:pt x="1227" y="0"/>
                    </a:moveTo>
                    <a:cubicBezTo>
                      <a:pt x="558" y="0"/>
                      <a:pt x="29" y="502"/>
                      <a:pt x="29" y="1171"/>
                    </a:cubicBezTo>
                    <a:lnTo>
                      <a:pt x="29" y="5380"/>
                    </a:lnTo>
                    <a:cubicBezTo>
                      <a:pt x="1" y="6049"/>
                      <a:pt x="558" y="6579"/>
                      <a:pt x="1227" y="6579"/>
                    </a:cubicBezTo>
                    <a:lnTo>
                      <a:pt x="9729" y="6579"/>
                    </a:lnTo>
                    <a:cubicBezTo>
                      <a:pt x="10370" y="6579"/>
                      <a:pt x="10900" y="6049"/>
                      <a:pt x="10900" y="5380"/>
                    </a:cubicBezTo>
                    <a:lnTo>
                      <a:pt x="10900" y="1171"/>
                    </a:lnTo>
                    <a:cubicBezTo>
                      <a:pt x="10900" y="502"/>
                      <a:pt x="10370" y="0"/>
                      <a:pt x="97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2"/>
              <p:cNvSpPr/>
              <p:nvPr/>
            </p:nvSpPr>
            <p:spPr>
              <a:xfrm>
                <a:off x="980300" y="2588475"/>
                <a:ext cx="278775" cy="171450"/>
              </a:xfrm>
              <a:custGeom>
                <a:rect b="b" l="l" r="r" t="t"/>
                <a:pathLst>
                  <a:path extrusionOk="0" h="6858" w="11151">
                    <a:moveTo>
                      <a:pt x="9840" y="279"/>
                    </a:moveTo>
                    <a:cubicBezTo>
                      <a:pt x="10426" y="279"/>
                      <a:pt x="10899" y="753"/>
                      <a:pt x="10899" y="1367"/>
                    </a:cubicBezTo>
                    <a:lnTo>
                      <a:pt x="10899" y="5576"/>
                    </a:lnTo>
                    <a:cubicBezTo>
                      <a:pt x="10899" y="6161"/>
                      <a:pt x="10426" y="6663"/>
                      <a:pt x="9840" y="6663"/>
                    </a:cubicBezTo>
                    <a:lnTo>
                      <a:pt x="1338" y="6663"/>
                    </a:lnTo>
                    <a:cubicBezTo>
                      <a:pt x="725" y="6663"/>
                      <a:pt x="251" y="6161"/>
                      <a:pt x="251" y="5576"/>
                    </a:cubicBezTo>
                    <a:lnTo>
                      <a:pt x="251" y="1367"/>
                    </a:lnTo>
                    <a:cubicBezTo>
                      <a:pt x="251" y="753"/>
                      <a:pt x="725" y="279"/>
                      <a:pt x="1338" y="279"/>
                    </a:cubicBezTo>
                    <a:close/>
                    <a:moveTo>
                      <a:pt x="1338" y="1"/>
                    </a:moveTo>
                    <a:cubicBezTo>
                      <a:pt x="586" y="1"/>
                      <a:pt x="0" y="586"/>
                      <a:pt x="0" y="1311"/>
                    </a:cubicBezTo>
                    <a:lnTo>
                      <a:pt x="0" y="5548"/>
                    </a:lnTo>
                    <a:cubicBezTo>
                      <a:pt x="0" y="6273"/>
                      <a:pt x="586" y="6858"/>
                      <a:pt x="1338" y="6858"/>
                    </a:cubicBezTo>
                    <a:lnTo>
                      <a:pt x="9840" y="6858"/>
                    </a:lnTo>
                    <a:cubicBezTo>
                      <a:pt x="10565" y="6858"/>
                      <a:pt x="11150" y="6273"/>
                      <a:pt x="11150" y="5548"/>
                    </a:cubicBezTo>
                    <a:lnTo>
                      <a:pt x="11150" y="1311"/>
                    </a:lnTo>
                    <a:cubicBezTo>
                      <a:pt x="11150" y="586"/>
                      <a:pt x="10565" y="1"/>
                      <a:pt x="98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2"/>
              <p:cNvSpPr/>
              <p:nvPr/>
            </p:nvSpPr>
            <p:spPr>
              <a:xfrm>
                <a:off x="1302250" y="2380100"/>
                <a:ext cx="272500" cy="164500"/>
              </a:xfrm>
              <a:custGeom>
                <a:rect b="b" l="l" r="r" t="t"/>
                <a:pathLst>
                  <a:path extrusionOk="0" h="6580" w="10900">
                    <a:moveTo>
                      <a:pt x="1199" y="1"/>
                    </a:moveTo>
                    <a:cubicBezTo>
                      <a:pt x="530" y="1"/>
                      <a:pt x="1" y="531"/>
                      <a:pt x="1" y="1200"/>
                    </a:cubicBezTo>
                    <a:lnTo>
                      <a:pt x="1" y="5409"/>
                    </a:lnTo>
                    <a:cubicBezTo>
                      <a:pt x="29" y="6078"/>
                      <a:pt x="530" y="6580"/>
                      <a:pt x="1199" y="6580"/>
                    </a:cubicBezTo>
                    <a:lnTo>
                      <a:pt x="9701" y="6580"/>
                    </a:lnTo>
                    <a:cubicBezTo>
                      <a:pt x="10370" y="6580"/>
                      <a:pt x="10900" y="6078"/>
                      <a:pt x="10900" y="5409"/>
                    </a:cubicBezTo>
                    <a:lnTo>
                      <a:pt x="10900" y="1200"/>
                    </a:lnTo>
                    <a:cubicBezTo>
                      <a:pt x="10900" y="531"/>
                      <a:pt x="10370" y="1"/>
                      <a:pt x="9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2"/>
              <p:cNvSpPr/>
              <p:nvPr/>
            </p:nvSpPr>
            <p:spPr>
              <a:xfrm>
                <a:off x="1300175" y="2376625"/>
                <a:ext cx="278075" cy="171450"/>
              </a:xfrm>
              <a:custGeom>
                <a:rect b="b" l="l" r="r" t="t"/>
                <a:pathLst>
                  <a:path extrusionOk="0" h="6858" w="11123">
                    <a:moveTo>
                      <a:pt x="9784" y="251"/>
                    </a:moveTo>
                    <a:cubicBezTo>
                      <a:pt x="10370" y="251"/>
                      <a:pt x="10871" y="725"/>
                      <a:pt x="10871" y="1339"/>
                    </a:cubicBezTo>
                    <a:lnTo>
                      <a:pt x="10871" y="5548"/>
                    </a:lnTo>
                    <a:cubicBezTo>
                      <a:pt x="10871" y="6133"/>
                      <a:pt x="10370" y="6607"/>
                      <a:pt x="9784" y="6607"/>
                    </a:cubicBezTo>
                    <a:lnTo>
                      <a:pt x="1282" y="6607"/>
                    </a:lnTo>
                    <a:cubicBezTo>
                      <a:pt x="697" y="6607"/>
                      <a:pt x="195" y="6133"/>
                      <a:pt x="195" y="5548"/>
                    </a:cubicBezTo>
                    <a:lnTo>
                      <a:pt x="195" y="1339"/>
                    </a:lnTo>
                    <a:cubicBezTo>
                      <a:pt x="195" y="725"/>
                      <a:pt x="697" y="251"/>
                      <a:pt x="1282" y="251"/>
                    </a:cubicBezTo>
                    <a:close/>
                    <a:moveTo>
                      <a:pt x="1310" y="1"/>
                    </a:moveTo>
                    <a:cubicBezTo>
                      <a:pt x="585" y="1"/>
                      <a:pt x="0" y="586"/>
                      <a:pt x="0" y="1339"/>
                    </a:cubicBezTo>
                    <a:lnTo>
                      <a:pt x="0" y="5548"/>
                    </a:lnTo>
                    <a:cubicBezTo>
                      <a:pt x="0" y="6273"/>
                      <a:pt x="558" y="6830"/>
                      <a:pt x="1282" y="6858"/>
                    </a:cubicBezTo>
                    <a:lnTo>
                      <a:pt x="9784" y="6858"/>
                    </a:lnTo>
                    <a:cubicBezTo>
                      <a:pt x="10509" y="6858"/>
                      <a:pt x="11122" y="6273"/>
                      <a:pt x="11122" y="5548"/>
                    </a:cubicBezTo>
                    <a:lnTo>
                      <a:pt x="11122" y="1339"/>
                    </a:lnTo>
                    <a:cubicBezTo>
                      <a:pt x="11122" y="586"/>
                      <a:pt x="10509" y="1"/>
                      <a:pt x="9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2"/>
              <p:cNvSpPr/>
              <p:nvPr/>
            </p:nvSpPr>
            <p:spPr>
              <a:xfrm>
                <a:off x="983075" y="2380100"/>
                <a:ext cx="272500" cy="164500"/>
              </a:xfrm>
              <a:custGeom>
                <a:rect b="b" l="l" r="r" t="t"/>
                <a:pathLst>
                  <a:path extrusionOk="0" h="6580" w="10900">
                    <a:moveTo>
                      <a:pt x="1227" y="1"/>
                    </a:moveTo>
                    <a:cubicBezTo>
                      <a:pt x="558" y="1"/>
                      <a:pt x="29" y="531"/>
                      <a:pt x="29" y="1200"/>
                    </a:cubicBezTo>
                    <a:lnTo>
                      <a:pt x="29" y="5409"/>
                    </a:lnTo>
                    <a:cubicBezTo>
                      <a:pt x="1" y="6078"/>
                      <a:pt x="558" y="6580"/>
                      <a:pt x="1227" y="6580"/>
                    </a:cubicBezTo>
                    <a:lnTo>
                      <a:pt x="9729" y="6580"/>
                    </a:lnTo>
                    <a:cubicBezTo>
                      <a:pt x="10370" y="6580"/>
                      <a:pt x="10900" y="6078"/>
                      <a:pt x="10900" y="5409"/>
                    </a:cubicBezTo>
                    <a:lnTo>
                      <a:pt x="10900" y="1200"/>
                    </a:lnTo>
                    <a:cubicBezTo>
                      <a:pt x="10900" y="531"/>
                      <a:pt x="10370" y="1"/>
                      <a:pt x="97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2"/>
              <p:cNvSpPr/>
              <p:nvPr/>
            </p:nvSpPr>
            <p:spPr>
              <a:xfrm>
                <a:off x="980300" y="2376625"/>
                <a:ext cx="278775" cy="171450"/>
              </a:xfrm>
              <a:custGeom>
                <a:rect b="b" l="l" r="r" t="t"/>
                <a:pathLst>
                  <a:path extrusionOk="0" h="6858" w="11151">
                    <a:moveTo>
                      <a:pt x="9840" y="251"/>
                    </a:moveTo>
                    <a:cubicBezTo>
                      <a:pt x="10426" y="251"/>
                      <a:pt x="10899" y="725"/>
                      <a:pt x="10899" y="1339"/>
                    </a:cubicBezTo>
                    <a:lnTo>
                      <a:pt x="10899" y="5548"/>
                    </a:lnTo>
                    <a:cubicBezTo>
                      <a:pt x="10899" y="6133"/>
                      <a:pt x="10426" y="6607"/>
                      <a:pt x="9840" y="6607"/>
                    </a:cubicBezTo>
                    <a:lnTo>
                      <a:pt x="1338" y="6607"/>
                    </a:lnTo>
                    <a:cubicBezTo>
                      <a:pt x="725" y="6607"/>
                      <a:pt x="251" y="6133"/>
                      <a:pt x="251" y="5548"/>
                    </a:cubicBezTo>
                    <a:lnTo>
                      <a:pt x="251" y="1339"/>
                    </a:lnTo>
                    <a:cubicBezTo>
                      <a:pt x="251" y="725"/>
                      <a:pt x="725" y="251"/>
                      <a:pt x="1338" y="251"/>
                    </a:cubicBezTo>
                    <a:close/>
                    <a:moveTo>
                      <a:pt x="1338" y="1"/>
                    </a:moveTo>
                    <a:cubicBezTo>
                      <a:pt x="586" y="1"/>
                      <a:pt x="0" y="586"/>
                      <a:pt x="0" y="1339"/>
                    </a:cubicBezTo>
                    <a:lnTo>
                      <a:pt x="0" y="5548"/>
                    </a:lnTo>
                    <a:cubicBezTo>
                      <a:pt x="0" y="6273"/>
                      <a:pt x="586" y="6830"/>
                      <a:pt x="1338" y="6858"/>
                    </a:cubicBezTo>
                    <a:lnTo>
                      <a:pt x="9840" y="6858"/>
                    </a:lnTo>
                    <a:cubicBezTo>
                      <a:pt x="10565" y="6858"/>
                      <a:pt x="11150" y="6273"/>
                      <a:pt x="11150" y="5548"/>
                    </a:cubicBezTo>
                    <a:lnTo>
                      <a:pt x="11150" y="1339"/>
                    </a:lnTo>
                    <a:cubicBezTo>
                      <a:pt x="11150" y="586"/>
                      <a:pt x="10565" y="1"/>
                      <a:pt x="98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2"/>
              <p:cNvSpPr/>
              <p:nvPr/>
            </p:nvSpPr>
            <p:spPr>
              <a:xfrm>
                <a:off x="1302250" y="2796150"/>
                <a:ext cx="272500" cy="165175"/>
              </a:xfrm>
              <a:custGeom>
                <a:rect b="b" l="l" r="r" t="t"/>
                <a:pathLst>
                  <a:path extrusionOk="0" h="6607" w="10900">
                    <a:moveTo>
                      <a:pt x="1199" y="0"/>
                    </a:moveTo>
                    <a:cubicBezTo>
                      <a:pt x="530" y="0"/>
                      <a:pt x="1" y="530"/>
                      <a:pt x="1" y="1199"/>
                    </a:cubicBezTo>
                    <a:lnTo>
                      <a:pt x="1" y="5408"/>
                    </a:lnTo>
                    <a:cubicBezTo>
                      <a:pt x="29" y="6077"/>
                      <a:pt x="530" y="6607"/>
                      <a:pt x="1199" y="6607"/>
                    </a:cubicBezTo>
                    <a:lnTo>
                      <a:pt x="9701" y="6607"/>
                    </a:lnTo>
                    <a:cubicBezTo>
                      <a:pt x="10370" y="6607"/>
                      <a:pt x="10900" y="6077"/>
                      <a:pt x="10900" y="5408"/>
                    </a:cubicBezTo>
                    <a:lnTo>
                      <a:pt x="10900" y="1199"/>
                    </a:lnTo>
                    <a:cubicBezTo>
                      <a:pt x="10900" y="530"/>
                      <a:pt x="10370" y="0"/>
                      <a:pt x="97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2"/>
              <p:cNvSpPr/>
              <p:nvPr/>
            </p:nvSpPr>
            <p:spPr>
              <a:xfrm>
                <a:off x="1300175" y="2793350"/>
                <a:ext cx="278075" cy="171475"/>
              </a:xfrm>
              <a:custGeom>
                <a:rect b="b" l="l" r="r" t="t"/>
                <a:pathLst>
                  <a:path extrusionOk="0" h="6859" w="11123">
                    <a:moveTo>
                      <a:pt x="9784" y="224"/>
                    </a:moveTo>
                    <a:cubicBezTo>
                      <a:pt x="10370" y="224"/>
                      <a:pt x="10871" y="726"/>
                      <a:pt x="10871" y="1311"/>
                    </a:cubicBezTo>
                    <a:lnTo>
                      <a:pt x="10871" y="5520"/>
                    </a:lnTo>
                    <a:cubicBezTo>
                      <a:pt x="10871" y="6106"/>
                      <a:pt x="10370" y="6607"/>
                      <a:pt x="9784" y="6607"/>
                    </a:cubicBezTo>
                    <a:lnTo>
                      <a:pt x="1282" y="6607"/>
                    </a:lnTo>
                    <a:cubicBezTo>
                      <a:pt x="697" y="6607"/>
                      <a:pt x="195" y="6106"/>
                      <a:pt x="195" y="5520"/>
                    </a:cubicBezTo>
                    <a:lnTo>
                      <a:pt x="195" y="1311"/>
                    </a:lnTo>
                    <a:cubicBezTo>
                      <a:pt x="195" y="726"/>
                      <a:pt x="697" y="224"/>
                      <a:pt x="1282" y="224"/>
                    </a:cubicBezTo>
                    <a:close/>
                    <a:moveTo>
                      <a:pt x="1310" y="1"/>
                    </a:moveTo>
                    <a:cubicBezTo>
                      <a:pt x="585" y="1"/>
                      <a:pt x="0" y="586"/>
                      <a:pt x="0" y="1311"/>
                    </a:cubicBezTo>
                    <a:lnTo>
                      <a:pt x="0" y="5520"/>
                    </a:lnTo>
                    <a:cubicBezTo>
                      <a:pt x="0" y="6273"/>
                      <a:pt x="558" y="6830"/>
                      <a:pt x="1282" y="6858"/>
                    </a:cubicBezTo>
                    <a:lnTo>
                      <a:pt x="9784" y="6858"/>
                    </a:lnTo>
                    <a:cubicBezTo>
                      <a:pt x="10509" y="6858"/>
                      <a:pt x="11122" y="6273"/>
                      <a:pt x="11122" y="5520"/>
                    </a:cubicBezTo>
                    <a:lnTo>
                      <a:pt x="11122" y="1311"/>
                    </a:lnTo>
                    <a:cubicBezTo>
                      <a:pt x="11122" y="586"/>
                      <a:pt x="10509" y="1"/>
                      <a:pt x="9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2"/>
              <p:cNvSpPr/>
              <p:nvPr/>
            </p:nvSpPr>
            <p:spPr>
              <a:xfrm>
                <a:off x="983075" y="2796150"/>
                <a:ext cx="272500" cy="165175"/>
              </a:xfrm>
              <a:custGeom>
                <a:rect b="b" l="l" r="r" t="t"/>
                <a:pathLst>
                  <a:path extrusionOk="0" h="6607" w="10900">
                    <a:moveTo>
                      <a:pt x="1227" y="0"/>
                    </a:moveTo>
                    <a:cubicBezTo>
                      <a:pt x="558" y="0"/>
                      <a:pt x="29" y="530"/>
                      <a:pt x="29" y="1199"/>
                    </a:cubicBezTo>
                    <a:lnTo>
                      <a:pt x="29" y="5408"/>
                    </a:lnTo>
                    <a:cubicBezTo>
                      <a:pt x="1" y="6077"/>
                      <a:pt x="558" y="6607"/>
                      <a:pt x="1227" y="6607"/>
                    </a:cubicBezTo>
                    <a:lnTo>
                      <a:pt x="9729" y="6607"/>
                    </a:lnTo>
                    <a:cubicBezTo>
                      <a:pt x="10370" y="6607"/>
                      <a:pt x="10900" y="6077"/>
                      <a:pt x="10900" y="5408"/>
                    </a:cubicBezTo>
                    <a:lnTo>
                      <a:pt x="10900" y="1199"/>
                    </a:lnTo>
                    <a:cubicBezTo>
                      <a:pt x="10900" y="530"/>
                      <a:pt x="10370" y="0"/>
                      <a:pt x="97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2"/>
              <p:cNvSpPr/>
              <p:nvPr/>
            </p:nvSpPr>
            <p:spPr>
              <a:xfrm>
                <a:off x="980300" y="2793350"/>
                <a:ext cx="278775" cy="171475"/>
              </a:xfrm>
              <a:custGeom>
                <a:rect b="b" l="l" r="r" t="t"/>
                <a:pathLst>
                  <a:path extrusionOk="0" h="6859" w="11151">
                    <a:moveTo>
                      <a:pt x="9840" y="224"/>
                    </a:moveTo>
                    <a:cubicBezTo>
                      <a:pt x="10426" y="224"/>
                      <a:pt x="10899" y="726"/>
                      <a:pt x="10899" y="1311"/>
                    </a:cubicBezTo>
                    <a:lnTo>
                      <a:pt x="10899" y="5520"/>
                    </a:lnTo>
                    <a:cubicBezTo>
                      <a:pt x="10899" y="6106"/>
                      <a:pt x="10426" y="6607"/>
                      <a:pt x="9840" y="6607"/>
                    </a:cubicBezTo>
                    <a:lnTo>
                      <a:pt x="1338" y="6607"/>
                    </a:lnTo>
                    <a:cubicBezTo>
                      <a:pt x="725" y="6607"/>
                      <a:pt x="251" y="6106"/>
                      <a:pt x="251" y="5520"/>
                    </a:cubicBezTo>
                    <a:lnTo>
                      <a:pt x="251" y="1311"/>
                    </a:lnTo>
                    <a:cubicBezTo>
                      <a:pt x="251" y="726"/>
                      <a:pt x="725" y="224"/>
                      <a:pt x="1338" y="224"/>
                    </a:cubicBezTo>
                    <a:close/>
                    <a:moveTo>
                      <a:pt x="1338" y="1"/>
                    </a:moveTo>
                    <a:cubicBezTo>
                      <a:pt x="586" y="1"/>
                      <a:pt x="0" y="586"/>
                      <a:pt x="0" y="1311"/>
                    </a:cubicBezTo>
                    <a:lnTo>
                      <a:pt x="0" y="5520"/>
                    </a:lnTo>
                    <a:cubicBezTo>
                      <a:pt x="0" y="6273"/>
                      <a:pt x="586" y="6830"/>
                      <a:pt x="1338" y="6858"/>
                    </a:cubicBezTo>
                    <a:lnTo>
                      <a:pt x="9840" y="6858"/>
                    </a:lnTo>
                    <a:cubicBezTo>
                      <a:pt x="10565" y="6858"/>
                      <a:pt x="11150" y="6273"/>
                      <a:pt x="11150" y="5520"/>
                    </a:cubicBezTo>
                    <a:lnTo>
                      <a:pt x="11150" y="1311"/>
                    </a:lnTo>
                    <a:cubicBezTo>
                      <a:pt x="11150" y="586"/>
                      <a:pt x="10565" y="1"/>
                      <a:pt x="98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2"/>
              <p:cNvSpPr/>
              <p:nvPr/>
            </p:nvSpPr>
            <p:spPr>
              <a:xfrm>
                <a:off x="933600" y="3090925"/>
                <a:ext cx="260650" cy="20250"/>
              </a:xfrm>
              <a:custGeom>
                <a:rect b="b" l="l" r="r" t="t"/>
                <a:pathLst>
                  <a:path extrusionOk="0" h="810" w="10426">
                    <a:moveTo>
                      <a:pt x="1" y="1"/>
                    </a:moveTo>
                    <a:lnTo>
                      <a:pt x="1" y="809"/>
                    </a:lnTo>
                    <a:lnTo>
                      <a:pt x="10426" y="809"/>
                    </a:lnTo>
                    <a:lnTo>
                      <a:pt x="104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2"/>
              <p:cNvSpPr/>
              <p:nvPr/>
            </p:nvSpPr>
            <p:spPr>
              <a:xfrm>
                <a:off x="1006775" y="3143900"/>
                <a:ext cx="187475" cy="20225"/>
              </a:xfrm>
              <a:custGeom>
                <a:rect b="b" l="l" r="r" t="t"/>
                <a:pathLst>
                  <a:path extrusionOk="0" h="809" w="7499">
                    <a:moveTo>
                      <a:pt x="0" y="0"/>
                    </a:moveTo>
                    <a:lnTo>
                      <a:pt x="0" y="809"/>
                    </a:lnTo>
                    <a:lnTo>
                      <a:pt x="7499" y="809"/>
                    </a:lnTo>
                    <a:lnTo>
                      <a:pt x="74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2"/>
              <p:cNvSpPr/>
              <p:nvPr/>
            </p:nvSpPr>
            <p:spPr>
              <a:xfrm>
                <a:off x="933600" y="3143900"/>
                <a:ext cx="43225" cy="20225"/>
              </a:xfrm>
              <a:custGeom>
                <a:rect b="b" l="l" r="r" t="t"/>
                <a:pathLst>
                  <a:path extrusionOk="0" h="809" w="1729">
                    <a:moveTo>
                      <a:pt x="1" y="0"/>
                    </a:moveTo>
                    <a:lnTo>
                      <a:pt x="1" y="809"/>
                    </a:lnTo>
                    <a:lnTo>
                      <a:pt x="1729" y="809"/>
                    </a:lnTo>
                    <a:lnTo>
                      <a:pt x="17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2"/>
              <p:cNvSpPr/>
              <p:nvPr/>
            </p:nvSpPr>
            <p:spPr>
              <a:xfrm>
                <a:off x="1322475" y="3090925"/>
                <a:ext cx="260650" cy="20250"/>
              </a:xfrm>
              <a:custGeom>
                <a:rect b="b" l="l" r="r" t="t"/>
                <a:pathLst>
                  <a:path extrusionOk="0" h="810" w="10426">
                    <a:moveTo>
                      <a:pt x="0" y="1"/>
                    </a:moveTo>
                    <a:lnTo>
                      <a:pt x="0" y="809"/>
                    </a:lnTo>
                    <a:lnTo>
                      <a:pt x="10425" y="809"/>
                    </a:lnTo>
                    <a:lnTo>
                      <a:pt x="104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2"/>
              <p:cNvSpPr/>
              <p:nvPr/>
            </p:nvSpPr>
            <p:spPr>
              <a:xfrm>
                <a:off x="1447200" y="3143900"/>
                <a:ext cx="135925" cy="20225"/>
              </a:xfrm>
              <a:custGeom>
                <a:rect b="b" l="l" r="r" t="t"/>
                <a:pathLst>
                  <a:path extrusionOk="0" h="809" w="5437">
                    <a:moveTo>
                      <a:pt x="1" y="0"/>
                    </a:moveTo>
                    <a:lnTo>
                      <a:pt x="1" y="809"/>
                    </a:lnTo>
                    <a:lnTo>
                      <a:pt x="5436" y="809"/>
                    </a:lnTo>
                    <a:lnTo>
                      <a:pt x="5436" y="0"/>
                    </a:ln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2"/>
              <p:cNvSpPr/>
              <p:nvPr/>
            </p:nvSpPr>
            <p:spPr>
              <a:xfrm>
                <a:off x="1286925" y="3196150"/>
                <a:ext cx="296900" cy="20250"/>
              </a:xfrm>
              <a:custGeom>
                <a:rect b="b" l="l" r="r" t="t"/>
                <a:pathLst>
                  <a:path extrusionOk="0" h="810" w="11876">
                    <a:moveTo>
                      <a:pt x="0" y="1"/>
                    </a:moveTo>
                    <a:lnTo>
                      <a:pt x="0" y="809"/>
                    </a:lnTo>
                    <a:lnTo>
                      <a:pt x="11875" y="809"/>
                    </a:lnTo>
                    <a:lnTo>
                      <a:pt x="118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2"/>
              <p:cNvSpPr/>
              <p:nvPr/>
            </p:nvSpPr>
            <p:spPr>
              <a:xfrm>
                <a:off x="1430475" y="3249125"/>
                <a:ext cx="153350" cy="19525"/>
              </a:xfrm>
              <a:custGeom>
                <a:rect b="b" l="l" r="r" t="t"/>
                <a:pathLst>
                  <a:path extrusionOk="0" h="781" w="6134">
                    <a:moveTo>
                      <a:pt x="1" y="0"/>
                    </a:moveTo>
                    <a:lnTo>
                      <a:pt x="1" y="781"/>
                    </a:lnTo>
                    <a:lnTo>
                      <a:pt x="6133" y="781"/>
                    </a:lnTo>
                    <a:lnTo>
                      <a:pt x="61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2"/>
              <p:cNvSpPr/>
              <p:nvPr/>
            </p:nvSpPr>
            <p:spPr>
              <a:xfrm>
                <a:off x="1355225" y="3249125"/>
                <a:ext cx="45325" cy="19525"/>
              </a:xfrm>
              <a:custGeom>
                <a:rect b="b" l="l" r="r" t="t"/>
                <a:pathLst>
                  <a:path extrusionOk="0" h="781" w="1813">
                    <a:moveTo>
                      <a:pt x="0" y="0"/>
                    </a:moveTo>
                    <a:lnTo>
                      <a:pt x="0" y="781"/>
                    </a:lnTo>
                    <a:lnTo>
                      <a:pt x="1812" y="781"/>
                    </a:lnTo>
                    <a:lnTo>
                      <a:pt x="18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2"/>
              <p:cNvSpPr/>
              <p:nvPr/>
            </p:nvSpPr>
            <p:spPr>
              <a:xfrm>
                <a:off x="2776150" y="3125075"/>
                <a:ext cx="441850" cy="646025"/>
              </a:xfrm>
              <a:custGeom>
                <a:rect b="b" l="l" r="r" t="t"/>
                <a:pathLst>
                  <a:path extrusionOk="0" h="25841" w="17674">
                    <a:moveTo>
                      <a:pt x="1618" y="1"/>
                    </a:moveTo>
                    <a:cubicBezTo>
                      <a:pt x="698" y="1"/>
                      <a:pt x="1" y="725"/>
                      <a:pt x="1" y="1589"/>
                    </a:cubicBezTo>
                    <a:lnTo>
                      <a:pt x="1" y="24252"/>
                    </a:lnTo>
                    <a:cubicBezTo>
                      <a:pt x="1" y="25116"/>
                      <a:pt x="754" y="25841"/>
                      <a:pt x="1618" y="25841"/>
                    </a:cubicBezTo>
                    <a:lnTo>
                      <a:pt x="16085" y="25841"/>
                    </a:lnTo>
                    <a:cubicBezTo>
                      <a:pt x="16977" y="25841"/>
                      <a:pt x="17674" y="25116"/>
                      <a:pt x="17674" y="24252"/>
                    </a:cubicBezTo>
                    <a:lnTo>
                      <a:pt x="17674" y="1589"/>
                    </a:lnTo>
                    <a:cubicBezTo>
                      <a:pt x="17674" y="697"/>
                      <a:pt x="16949" y="1"/>
                      <a:pt x="160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2"/>
              <p:cNvSpPr/>
              <p:nvPr/>
            </p:nvSpPr>
            <p:spPr>
              <a:xfrm>
                <a:off x="2771975" y="3119500"/>
                <a:ext cx="450925" cy="655100"/>
              </a:xfrm>
              <a:custGeom>
                <a:rect b="b" l="l" r="r" t="t"/>
                <a:pathLst>
                  <a:path extrusionOk="0" h="26204" w="18037">
                    <a:moveTo>
                      <a:pt x="16252" y="335"/>
                    </a:moveTo>
                    <a:cubicBezTo>
                      <a:pt x="17060" y="335"/>
                      <a:pt x="17702" y="976"/>
                      <a:pt x="17702" y="1785"/>
                    </a:cubicBezTo>
                    <a:lnTo>
                      <a:pt x="17702" y="24447"/>
                    </a:lnTo>
                    <a:cubicBezTo>
                      <a:pt x="17702" y="25228"/>
                      <a:pt x="17060" y="25897"/>
                      <a:pt x="16252" y="25897"/>
                    </a:cubicBezTo>
                    <a:lnTo>
                      <a:pt x="1785" y="25897"/>
                    </a:lnTo>
                    <a:cubicBezTo>
                      <a:pt x="976" y="25897"/>
                      <a:pt x="335" y="25228"/>
                      <a:pt x="335" y="24447"/>
                    </a:cubicBezTo>
                    <a:lnTo>
                      <a:pt x="335" y="1785"/>
                    </a:lnTo>
                    <a:cubicBezTo>
                      <a:pt x="335" y="976"/>
                      <a:pt x="976" y="335"/>
                      <a:pt x="1785" y="335"/>
                    </a:cubicBezTo>
                    <a:close/>
                    <a:moveTo>
                      <a:pt x="1785" y="1"/>
                    </a:moveTo>
                    <a:cubicBezTo>
                      <a:pt x="809" y="1"/>
                      <a:pt x="1" y="809"/>
                      <a:pt x="1" y="1785"/>
                    </a:cubicBezTo>
                    <a:lnTo>
                      <a:pt x="1" y="24447"/>
                    </a:lnTo>
                    <a:cubicBezTo>
                      <a:pt x="1" y="25423"/>
                      <a:pt x="809" y="26203"/>
                      <a:pt x="1785" y="26203"/>
                    </a:cubicBezTo>
                    <a:lnTo>
                      <a:pt x="16252" y="26203"/>
                    </a:lnTo>
                    <a:cubicBezTo>
                      <a:pt x="17228" y="26203"/>
                      <a:pt x="18036" y="25423"/>
                      <a:pt x="18036" y="24447"/>
                    </a:cubicBezTo>
                    <a:lnTo>
                      <a:pt x="18036" y="1785"/>
                    </a:lnTo>
                    <a:cubicBezTo>
                      <a:pt x="18036" y="809"/>
                      <a:pt x="17228" y="1"/>
                      <a:pt x="162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2"/>
              <p:cNvSpPr/>
              <p:nvPr/>
            </p:nvSpPr>
            <p:spPr>
              <a:xfrm>
                <a:off x="2942725" y="3194775"/>
                <a:ext cx="207000" cy="20225"/>
              </a:xfrm>
              <a:custGeom>
                <a:rect b="b" l="l" r="r" t="t"/>
                <a:pathLst>
                  <a:path extrusionOk="0" h="809" w="8280">
                    <a:moveTo>
                      <a:pt x="0" y="0"/>
                    </a:moveTo>
                    <a:lnTo>
                      <a:pt x="0" y="809"/>
                    </a:lnTo>
                    <a:lnTo>
                      <a:pt x="8279" y="809"/>
                    </a:lnTo>
                    <a:lnTo>
                      <a:pt x="82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2"/>
              <p:cNvSpPr/>
              <p:nvPr/>
            </p:nvSpPr>
            <p:spPr>
              <a:xfrm>
                <a:off x="2896025" y="3247025"/>
                <a:ext cx="253700" cy="19550"/>
              </a:xfrm>
              <a:custGeom>
                <a:rect b="b" l="l" r="r" t="t"/>
                <a:pathLst>
                  <a:path extrusionOk="0" h="782" w="10148">
                    <a:moveTo>
                      <a:pt x="1" y="1"/>
                    </a:moveTo>
                    <a:lnTo>
                      <a:pt x="1" y="781"/>
                    </a:lnTo>
                    <a:lnTo>
                      <a:pt x="10147" y="781"/>
                    </a:lnTo>
                    <a:lnTo>
                      <a:pt x="101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2"/>
              <p:cNvSpPr/>
              <p:nvPr/>
            </p:nvSpPr>
            <p:spPr>
              <a:xfrm>
                <a:off x="2974075" y="3299300"/>
                <a:ext cx="174950" cy="20225"/>
              </a:xfrm>
              <a:custGeom>
                <a:rect b="b" l="l" r="r" t="t"/>
                <a:pathLst>
                  <a:path extrusionOk="0" h="809" w="6998">
                    <a:moveTo>
                      <a:pt x="1" y="0"/>
                    </a:moveTo>
                    <a:lnTo>
                      <a:pt x="1" y="809"/>
                    </a:lnTo>
                    <a:lnTo>
                      <a:pt x="6997" y="809"/>
                    </a:lnTo>
                    <a:lnTo>
                      <a:pt x="69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2"/>
              <p:cNvSpPr/>
              <p:nvPr/>
            </p:nvSpPr>
            <p:spPr>
              <a:xfrm>
                <a:off x="2974075" y="3351575"/>
                <a:ext cx="174950" cy="20225"/>
              </a:xfrm>
              <a:custGeom>
                <a:rect b="b" l="l" r="r" t="t"/>
                <a:pathLst>
                  <a:path extrusionOk="0" h="809" w="6998">
                    <a:moveTo>
                      <a:pt x="1" y="0"/>
                    </a:moveTo>
                    <a:lnTo>
                      <a:pt x="1" y="808"/>
                    </a:lnTo>
                    <a:lnTo>
                      <a:pt x="6997" y="808"/>
                    </a:lnTo>
                    <a:lnTo>
                      <a:pt x="69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2"/>
              <p:cNvSpPr/>
              <p:nvPr/>
            </p:nvSpPr>
            <p:spPr>
              <a:xfrm>
                <a:off x="2898825" y="3351575"/>
                <a:ext cx="45300" cy="20225"/>
              </a:xfrm>
              <a:custGeom>
                <a:rect b="b" l="l" r="r" t="t"/>
                <a:pathLst>
                  <a:path extrusionOk="0" h="809" w="1812">
                    <a:moveTo>
                      <a:pt x="0" y="0"/>
                    </a:moveTo>
                    <a:lnTo>
                      <a:pt x="0" y="808"/>
                    </a:lnTo>
                    <a:lnTo>
                      <a:pt x="1812" y="808"/>
                    </a:lnTo>
                    <a:lnTo>
                      <a:pt x="18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2"/>
              <p:cNvSpPr/>
              <p:nvPr/>
            </p:nvSpPr>
            <p:spPr>
              <a:xfrm>
                <a:off x="2845850" y="3483275"/>
                <a:ext cx="309450" cy="219550"/>
              </a:xfrm>
              <a:custGeom>
                <a:rect b="b" l="l" r="r" t="t"/>
                <a:pathLst>
                  <a:path extrusionOk="0" h="8782" w="12378">
                    <a:moveTo>
                      <a:pt x="809" y="0"/>
                    </a:moveTo>
                    <a:cubicBezTo>
                      <a:pt x="363" y="0"/>
                      <a:pt x="0" y="335"/>
                      <a:pt x="0" y="781"/>
                    </a:cubicBezTo>
                    <a:lnTo>
                      <a:pt x="0" y="7973"/>
                    </a:lnTo>
                    <a:cubicBezTo>
                      <a:pt x="0" y="8419"/>
                      <a:pt x="363" y="8781"/>
                      <a:pt x="809" y="8781"/>
                    </a:cubicBezTo>
                    <a:lnTo>
                      <a:pt x="11597" y="8781"/>
                    </a:lnTo>
                    <a:cubicBezTo>
                      <a:pt x="12043" y="8781"/>
                      <a:pt x="12377" y="8419"/>
                      <a:pt x="12377" y="7973"/>
                    </a:cubicBezTo>
                    <a:lnTo>
                      <a:pt x="12377" y="781"/>
                    </a:lnTo>
                    <a:cubicBezTo>
                      <a:pt x="12377" y="335"/>
                      <a:pt x="12043" y="0"/>
                      <a:pt x="11597" y="0"/>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2"/>
              <p:cNvSpPr/>
              <p:nvPr/>
            </p:nvSpPr>
            <p:spPr>
              <a:xfrm>
                <a:off x="2841675" y="3478400"/>
                <a:ext cx="318500" cy="228600"/>
              </a:xfrm>
              <a:custGeom>
                <a:rect b="b" l="l" r="r" t="t"/>
                <a:pathLst>
                  <a:path extrusionOk="0" h="9144" w="12740">
                    <a:moveTo>
                      <a:pt x="11764" y="335"/>
                    </a:moveTo>
                    <a:cubicBezTo>
                      <a:pt x="12126" y="335"/>
                      <a:pt x="12405" y="641"/>
                      <a:pt x="12405" y="976"/>
                    </a:cubicBezTo>
                    <a:lnTo>
                      <a:pt x="12405" y="8168"/>
                    </a:lnTo>
                    <a:cubicBezTo>
                      <a:pt x="12405" y="8558"/>
                      <a:pt x="12098" y="8837"/>
                      <a:pt x="11764" y="8837"/>
                    </a:cubicBezTo>
                    <a:lnTo>
                      <a:pt x="976" y="8837"/>
                    </a:lnTo>
                    <a:cubicBezTo>
                      <a:pt x="613" y="8837"/>
                      <a:pt x="335" y="8502"/>
                      <a:pt x="335" y="8168"/>
                    </a:cubicBezTo>
                    <a:lnTo>
                      <a:pt x="335" y="976"/>
                    </a:lnTo>
                    <a:cubicBezTo>
                      <a:pt x="335" y="614"/>
                      <a:pt x="641" y="335"/>
                      <a:pt x="976" y="335"/>
                    </a:cubicBezTo>
                    <a:close/>
                    <a:moveTo>
                      <a:pt x="976" y="0"/>
                    </a:moveTo>
                    <a:cubicBezTo>
                      <a:pt x="418" y="0"/>
                      <a:pt x="0" y="474"/>
                      <a:pt x="0" y="976"/>
                    </a:cubicBezTo>
                    <a:lnTo>
                      <a:pt x="0" y="8168"/>
                    </a:lnTo>
                    <a:cubicBezTo>
                      <a:pt x="0" y="8725"/>
                      <a:pt x="474" y="9143"/>
                      <a:pt x="976" y="9143"/>
                    </a:cubicBezTo>
                    <a:lnTo>
                      <a:pt x="11764" y="9143"/>
                    </a:lnTo>
                    <a:cubicBezTo>
                      <a:pt x="12321" y="9143"/>
                      <a:pt x="12739" y="8697"/>
                      <a:pt x="12739" y="8168"/>
                    </a:cubicBezTo>
                    <a:lnTo>
                      <a:pt x="12739" y="976"/>
                    </a:lnTo>
                    <a:cubicBezTo>
                      <a:pt x="12739" y="418"/>
                      <a:pt x="12265" y="0"/>
                      <a:pt x="11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2"/>
              <p:cNvSpPr/>
              <p:nvPr/>
            </p:nvSpPr>
            <p:spPr>
              <a:xfrm>
                <a:off x="2882775" y="3544600"/>
                <a:ext cx="239075" cy="103175"/>
              </a:xfrm>
              <a:custGeom>
                <a:rect b="b" l="l" r="r" t="t"/>
                <a:pathLst>
                  <a:path extrusionOk="0" h="4127" w="9563">
                    <a:moveTo>
                      <a:pt x="6301" y="1"/>
                    </a:moveTo>
                    <a:lnTo>
                      <a:pt x="3736" y="3318"/>
                    </a:lnTo>
                    <a:lnTo>
                      <a:pt x="2175" y="1366"/>
                    </a:lnTo>
                    <a:lnTo>
                      <a:pt x="1" y="4126"/>
                    </a:lnTo>
                    <a:lnTo>
                      <a:pt x="9562" y="4126"/>
                    </a:lnTo>
                    <a:lnTo>
                      <a:pt x="63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2"/>
              <p:cNvSpPr/>
              <p:nvPr/>
            </p:nvSpPr>
            <p:spPr>
              <a:xfrm>
                <a:off x="2960150" y="3532750"/>
                <a:ext cx="40425" cy="39750"/>
              </a:xfrm>
              <a:custGeom>
                <a:rect b="b" l="l" r="r" t="t"/>
                <a:pathLst>
                  <a:path extrusionOk="0" h="1590" w="1617">
                    <a:moveTo>
                      <a:pt x="808" y="1"/>
                    </a:moveTo>
                    <a:cubicBezTo>
                      <a:pt x="362" y="1"/>
                      <a:pt x="0" y="363"/>
                      <a:pt x="0" y="809"/>
                    </a:cubicBezTo>
                    <a:cubicBezTo>
                      <a:pt x="0" y="1227"/>
                      <a:pt x="362" y="1590"/>
                      <a:pt x="808" y="1590"/>
                    </a:cubicBezTo>
                    <a:cubicBezTo>
                      <a:pt x="1254" y="1590"/>
                      <a:pt x="1617" y="1227"/>
                      <a:pt x="1617" y="809"/>
                    </a:cubicBezTo>
                    <a:cubicBezTo>
                      <a:pt x="1617" y="363"/>
                      <a:pt x="1254" y="1"/>
                      <a:pt x="8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2"/>
              <p:cNvSpPr/>
              <p:nvPr/>
            </p:nvSpPr>
            <p:spPr>
              <a:xfrm>
                <a:off x="2576150" y="2219125"/>
                <a:ext cx="800050" cy="799350"/>
              </a:xfrm>
              <a:custGeom>
                <a:rect b="b" l="l" r="r" t="t"/>
                <a:pathLst>
                  <a:path extrusionOk="0" h="31974" w="32002">
                    <a:moveTo>
                      <a:pt x="16001" y="1"/>
                    </a:moveTo>
                    <a:lnTo>
                      <a:pt x="16001" y="2565"/>
                    </a:lnTo>
                    <a:cubicBezTo>
                      <a:pt x="23416" y="2565"/>
                      <a:pt x="29437" y="8614"/>
                      <a:pt x="29437" y="16029"/>
                    </a:cubicBezTo>
                    <a:cubicBezTo>
                      <a:pt x="29437" y="23444"/>
                      <a:pt x="23416" y="29465"/>
                      <a:pt x="16001" y="29465"/>
                    </a:cubicBezTo>
                    <a:cubicBezTo>
                      <a:pt x="8586" y="29465"/>
                      <a:pt x="2537" y="23444"/>
                      <a:pt x="2537" y="16029"/>
                    </a:cubicBezTo>
                    <a:cubicBezTo>
                      <a:pt x="2537" y="13855"/>
                      <a:pt x="3067" y="11848"/>
                      <a:pt x="3987" y="10036"/>
                    </a:cubicBezTo>
                    <a:lnTo>
                      <a:pt x="1673" y="8893"/>
                    </a:lnTo>
                    <a:cubicBezTo>
                      <a:pt x="586" y="11011"/>
                      <a:pt x="1" y="13437"/>
                      <a:pt x="1" y="16001"/>
                    </a:cubicBezTo>
                    <a:cubicBezTo>
                      <a:pt x="1" y="24810"/>
                      <a:pt x="7193" y="31974"/>
                      <a:pt x="16001" y="31974"/>
                    </a:cubicBezTo>
                    <a:cubicBezTo>
                      <a:pt x="24810" y="31974"/>
                      <a:pt x="32002" y="24810"/>
                      <a:pt x="32002" y="16001"/>
                    </a:cubicBezTo>
                    <a:cubicBezTo>
                      <a:pt x="32002" y="7165"/>
                      <a:pt x="24810" y="1"/>
                      <a:pt x="160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2"/>
              <p:cNvSpPr/>
              <p:nvPr/>
            </p:nvSpPr>
            <p:spPr>
              <a:xfrm>
                <a:off x="2617975" y="2219825"/>
                <a:ext cx="358225" cy="250200"/>
              </a:xfrm>
              <a:custGeom>
                <a:rect b="b" l="l" r="r" t="t"/>
                <a:pathLst>
                  <a:path extrusionOk="0" h="10008" w="14329">
                    <a:moveTo>
                      <a:pt x="14328" y="1"/>
                    </a:moveTo>
                    <a:cubicBezTo>
                      <a:pt x="8056" y="1"/>
                      <a:pt x="2621" y="3624"/>
                      <a:pt x="0" y="8893"/>
                    </a:cubicBezTo>
                    <a:lnTo>
                      <a:pt x="2314" y="10008"/>
                    </a:lnTo>
                    <a:cubicBezTo>
                      <a:pt x="4488" y="5576"/>
                      <a:pt x="9060" y="2537"/>
                      <a:pt x="14328" y="2537"/>
                    </a:cubicBezTo>
                    <a:lnTo>
                      <a:pt x="143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2"/>
              <p:cNvSpPr/>
              <p:nvPr/>
            </p:nvSpPr>
            <p:spPr>
              <a:xfrm>
                <a:off x="2677200" y="2320875"/>
                <a:ext cx="299000" cy="564500"/>
              </a:xfrm>
              <a:custGeom>
                <a:rect b="b" l="l" r="r" t="t"/>
                <a:pathLst>
                  <a:path extrusionOk="0" h="22580" w="11960">
                    <a:moveTo>
                      <a:pt x="11959" y="1"/>
                    </a:moveTo>
                    <a:cubicBezTo>
                      <a:pt x="5353" y="1"/>
                      <a:pt x="1" y="5380"/>
                      <a:pt x="1" y="11959"/>
                    </a:cubicBezTo>
                    <a:cubicBezTo>
                      <a:pt x="1" y="16558"/>
                      <a:pt x="2649" y="20545"/>
                      <a:pt x="6523" y="22580"/>
                    </a:cubicBezTo>
                    <a:lnTo>
                      <a:pt x="7666" y="20294"/>
                    </a:lnTo>
                    <a:cubicBezTo>
                      <a:pt x="4628" y="18705"/>
                      <a:pt x="2593" y="15583"/>
                      <a:pt x="2593" y="11959"/>
                    </a:cubicBezTo>
                    <a:cubicBezTo>
                      <a:pt x="2593" y="6802"/>
                      <a:pt x="6802" y="2593"/>
                      <a:pt x="11959" y="2593"/>
                    </a:cubicBezTo>
                    <a:lnTo>
                      <a:pt x="119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2"/>
              <p:cNvSpPr/>
              <p:nvPr/>
            </p:nvSpPr>
            <p:spPr>
              <a:xfrm>
                <a:off x="2839575" y="2320875"/>
                <a:ext cx="435575" cy="597950"/>
              </a:xfrm>
              <a:custGeom>
                <a:rect b="b" l="l" r="r" t="t"/>
                <a:pathLst>
                  <a:path extrusionOk="0" h="23918" w="17423">
                    <a:moveTo>
                      <a:pt x="5464" y="1"/>
                    </a:moveTo>
                    <a:lnTo>
                      <a:pt x="5464" y="2593"/>
                    </a:lnTo>
                    <a:cubicBezTo>
                      <a:pt x="10621" y="2593"/>
                      <a:pt x="14830" y="6802"/>
                      <a:pt x="14830" y="11959"/>
                    </a:cubicBezTo>
                    <a:cubicBezTo>
                      <a:pt x="14830" y="17116"/>
                      <a:pt x="10621" y="21325"/>
                      <a:pt x="5464" y="21325"/>
                    </a:cubicBezTo>
                    <a:cubicBezTo>
                      <a:pt x="3931" y="21325"/>
                      <a:pt x="2426" y="20935"/>
                      <a:pt x="1143" y="20294"/>
                    </a:cubicBezTo>
                    <a:lnTo>
                      <a:pt x="1" y="22580"/>
                    </a:lnTo>
                    <a:cubicBezTo>
                      <a:pt x="1617" y="23416"/>
                      <a:pt x="3485" y="23918"/>
                      <a:pt x="5464" y="23918"/>
                    </a:cubicBezTo>
                    <a:cubicBezTo>
                      <a:pt x="12043" y="23918"/>
                      <a:pt x="17423" y="18538"/>
                      <a:pt x="17423" y="11959"/>
                    </a:cubicBezTo>
                    <a:cubicBezTo>
                      <a:pt x="17423" y="5380"/>
                      <a:pt x="12043" y="1"/>
                      <a:pt x="54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2"/>
              <p:cNvSpPr/>
              <p:nvPr/>
            </p:nvSpPr>
            <p:spPr>
              <a:xfrm>
                <a:off x="2776150" y="2420525"/>
                <a:ext cx="364500" cy="399350"/>
              </a:xfrm>
              <a:custGeom>
                <a:rect b="b" l="l" r="r" t="t"/>
                <a:pathLst>
                  <a:path extrusionOk="0" h="15974" w="14580">
                    <a:moveTo>
                      <a:pt x="8001" y="1"/>
                    </a:moveTo>
                    <a:cubicBezTo>
                      <a:pt x="3597" y="1"/>
                      <a:pt x="1" y="3541"/>
                      <a:pt x="29" y="8001"/>
                    </a:cubicBezTo>
                    <a:cubicBezTo>
                      <a:pt x="29" y="12377"/>
                      <a:pt x="3597" y="15973"/>
                      <a:pt x="8001" y="15973"/>
                    </a:cubicBezTo>
                    <a:cubicBezTo>
                      <a:pt x="10705" y="15973"/>
                      <a:pt x="13158" y="14579"/>
                      <a:pt x="14580" y="12489"/>
                    </a:cubicBezTo>
                    <a:lnTo>
                      <a:pt x="12489" y="11039"/>
                    </a:lnTo>
                    <a:cubicBezTo>
                      <a:pt x="11513" y="12489"/>
                      <a:pt x="9869" y="13437"/>
                      <a:pt x="8001" y="13437"/>
                    </a:cubicBezTo>
                    <a:cubicBezTo>
                      <a:pt x="4991" y="13437"/>
                      <a:pt x="2565" y="10984"/>
                      <a:pt x="2565" y="8001"/>
                    </a:cubicBezTo>
                    <a:cubicBezTo>
                      <a:pt x="2565" y="5018"/>
                      <a:pt x="4991" y="2565"/>
                      <a:pt x="8001" y="2565"/>
                    </a:cubicBezTo>
                    <a:lnTo>
                      <a:pt x="80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2"/>
              <p:cNvSpPr/>
              <p:nvPr/>
            </p:nvSpPr>
            <p:spPr>
              <a:xfrm>
                <a:off x="2976175" y="2419125"/>
                <a:ext cx="199325" cy="312250"/>
              </a:xfrm>
              <a:custGeom>
                <a:rect b="b" l="l" r="r" t="t"/>
                <a:pathLst>
                  <a:path extrusionOk="0" h="12490" w="7973">
                    <a:moveTo>
                      <a:pt x="0" y="1"/>
                    </a:moveTo>
                    <a:lnTo>
                      <a:pt x="0" y="2593"/>
                    </a:lnTo>
                    <a:cubicBezTo>
                      <a:pt x="2983" y="2593"/>
                      <a:pt x="5436" y="5019"/>
                      <a:pt x="5436" y="8029"/>
                    </a:cubicBezTo>
                    <a:cubicBezTo>
                      <a:pt x="5436" y="9144"/>
                      <a:pt x="5073" y="10175"/>
                      <a:pt x="4488" y="11012"/>
                    </a:cubicBezTo>
                    <a:lnTo>
                      <a:pt x="6579" y="12489"/>
                    </a:lnTo>
                    <a:cubicBezTo>
                      <a:pt x="7443" y="11207"/>
                      <a:pt x="7973" y="9674"/>
                      <a:pt x="7973" y="8001"/>
                    </a:cubicBezTo>
                    <a:cubicBezTo>
                      <a:pt x="7973" y="3597"/>
                      <a:pt x="4377"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2"/>
              <p:cNvSpPr/>
              <p:nvPr/>
            </p:nvSpPr>
            <p:spPr>
              <a:xfrm>
                <a:off x="3259800" y="2987100"/>
                <a:ext cx="50200" cy="413975"/>
              </a:xfrm>
              <a:custGeom>
                <a:rect b="b" l="l" r="r" t="t"/>
                <a:pathLst>
                  <a:path extrusionOk="0" h="16559" w="2008">
                    <a:moveTo>
                      <a:pt x="0" y="0"/>
                    </a:moveTo>
                    <a:lnTo>
                      <a:pt x="0" y="335"/>
                    </a:lnTo>
                    <a:lnTo>
                      <a:pt x="1673" y="335"/>
                    </a:lnTo>
                    <a:lnTo>
                      <a:pt x="1673" y="16252"/>
                    </a:lnTo>
                    <a:lnTo>
                      <a:pt x="0" y="16252"/>
                    </a:lnTo>
                    <a:lnTo>
                      <a:pt x="0" y="16558"/>
                    </a:lnTo>
                    <a:lnTo>
                      <a:pt x="2007" y="16558"/>
                    </a:lnTo>
                    <a:lnTo>
                      <a:pt x="200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2"/>
              <p:cNvSpPr/>
              <p:nvPr/>
            </p:nvSpPr>
            <p:spPr>
              <a:xfrm>
                <a:off x="1275075" y="2111800"/>
                <a:ext cx="1455125" cy="185400"/>
              </a:xfrm>
              <a:custGeom>
                <a:rect b="b" l="l" r="r" t="t"/>
                <a:pathLst>
                  <a:path extrusionOk="0" h="7416" w="58205">
                    <a:moveTo>
                      <a:pt x="0" y="1"/>
                    </a:moveTo>
                    <a:lnTo>
                      <a:pt x="0" y="7416"/>
                    </a:lnTo>
                    <a:lnTo>
                      <a:pt x="335" y="7416"/>
                    </a:lnTo>
                    <a:lnTo>
                      <a:pt x="335" y="308"/>
                    </a:lnTo>
                    <a:lnTo>
                      <a:pt x="57898" y="308"/>
                    </a:lnTo>
                    <a:lnTo>
                      <a:pt x="57898" y="4600"/>
                    </a:lnTo>
                    <a:lnTo>
                      <a:pt x="58204" y="4600"/>
                    </a:lnTo>
                    <a:lnTo>
                      <a:pt x="58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2"/>
              <p:cNvSpPr/>
              <p:nvPr/>
            </p:nvSpPr>
            <p:spPr>
              <a:xfrm>
                <a:off x="2850725" y="1637656"/>
                <a:ext cx="89925" cy="89225"/>
              </a:xfrm>
              <a:custGeom>
                <a:rect b="b" l="l" r="r" t="t"/>
                <a:pathLst>
                  <a:path extrusionOk="0" h="3569" w="3597">
                    <a:moveTo>
                      <a:pt x="1" y="1"/>
                    </a:moveTo>
                    <a:lnTo>
                      <a:pt x="1" y="3569"/>
                    </a:lnTo>
                    <a:lnTo>
                      <a:pt x="3597" y="3569"/>
                    </a:lnTo>
                    <a:lnTo>
                      <a:pt x="3597"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2"/>
              <p:cNvSpPr/>
              <p:nvPr/>
            </p:nvSpPr>
            <p:spPr>
              <a:xfrm>
                <a:off x="2825650" y="1688531"/>
                <a:ext cx="63425" cy="63450"/>
              </a:xfrm>
              <a:custGeom>
                <a:rect b="b" l="l" r="r" t="t"/>
                <a:pathLst>
                  <a:path extrusionOk="0" h="2538" w="2537">
                    <a:moveTo>
                      <a:pt x="0" y="1"/>
                    </a:moveTo>
                    <a:lnTo>
                      <a:pt x="0" y="2537"/>
                    </a:lnTo>
                    <a:lnTo>
                      <a:pt x="2537" y="2537"/>
                    </a:lnTo>
                    <a:lnTo>
                      <a:pt x="2537"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2"/>
              <p:cNvSpPr/>
              <p:nvPr/>
            </p:nvSpPr>
            <p:spPr>
              <a:xfrm>
                <a:off x="2693925" y="1689231"/>
                <a:ext cx="38350" cy="38350"/>
              </a:xfrm>
              <a:custGeom>
                <a:rect b="b" l="l" r="r" t="t"/>
                <a:pathLst>
                  <a:path extrusionOk="0" h="1534" w="1534">
                    <a:moveTo>
                      <a:pt x="1" y="0"/>
                    </a:moveTo>
                    <a:lnTo>
                      <a:pt x="1" y="1534"/>
                    </a:lnTo>
                    <a:lnTo>
                      <a:pt x="1534" y="1534"/>
                    </a:lnTo>
                    <a:lnTo>
                      <a:pt x="1534"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2"/>
              <p:cNvSpPr/>
              <p:nvPr/>
            </p:nvSpPr>
            <p:spPr>
              <a:xfrm>
                <a:off x="2784525" y="1985528"/>
                <a:ext cx="52975" cy="53000"/>
              </a:xfrm>
              <a:custGeom>
                <a:rect b="b" l="l" r="r" t="t"/>
                <a:pathLst>
                  <a:path extrusionOk="0" h="2120" w="2119">
                    <a:moveTo>
                      <a:pt x="0" y="1"/>
                    </a:moveTo>
                    <a:lnTo>
                      <a:pt x="0" y="2120"/>
                    </a:lnTo>
                    <a:lnTo>
                      <a:pt x="2119" y="2120"/>
                    </a:lnTo>
                    <a:lnTo>
                      <a:pt x="211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2"/>
              <p:cNvSpPr/>
              <p:nvPr/>
            </p:nvSpPr>
            <p:spPr>
              <a:xfrm>
                <a:off x="2117138" y="1888024"/>
                <a:ext cx="52300" cy="52300"/>
              </a:xfrm>
              <a:custGeom>
                <a:rect b="b" l="l" r="r" t="t"/>
                <a:pathLst>
                  <a:path extrusionOk="0" h="2092" w="2092">
                    <a:moveTo>
                      <a:pt x="1" y="1"/>
                    </a:moveTo>
                    <a:lnTo>
                      <a:pt x="1" y="2091"/>
                    </a:lnTo>
                    <a:lnTo>
                      <a:pt x="2092" y="2091"/>
                    </a:lnTo>
                    <a:lnTo>
                      <a:pt x="2092"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2"/>
              <p:cNvSpPr/>
              <p:nvPr/>
            </p:nvSpPr>
            <p:spPr>
              <a:xfrm>
                <a:off x="2141538" y="1913824"/>
                <a:ext cx="58575" cy="58550"/>
              </a:xfrm>
              <a:custGeom>
                <a:rect b="b" l="l" r="r" t="t"/>
                <a:pathLst>
                  <a:path extrusionOk="0" h="2342" w="2343">
                    <a:moveTo>
                      <a:pt x="1" y="0"/>
                    </a:moveTo>
                    <a:lnTo>
                      <a:pt x="1" y="2342"/>
                    </a:lnTo>
                    <a:lnTo>
                      <a:pt x="2342" y="2342"/>
                    </a:lnTo>
                    <a:lnTo>
                      <a:pt x="2342"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2"/>
              <p:cNvSpPr/>
              <p:nvPr/>
            </p:nvSpPr>
            <p:spPr>
              <a:xfrm>
                <a:off x="2239113" y="1920074"/>
                <a:ext cx="28575" cy="28600"/>
              </a:xfrm>
              <a:custGeom>
                <a:rect b="b" l="l" r="r" t="t"/>
                <a:pathLst>
                  <a:path extrusionOk="0" h="1144" w="1143">
                    <a:moveTo>
                      <a:pt x="0" y="1"/>
                    </a:moveTo>
                    <a:lnTo>
                      <a:pt x="0" y="1144"/>
                    </a:lnTo>
                    <a:lnTo>
                      <a:pt x="1143" y="1144"/>
                    </a:lnTo>
                    <a:lnTo>
                      <a:pt x="114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2"/>
              <p:cNvSpPr/>
              <p:nvPr/>
            </p:nvSpPr>
            <p:spPr>
              <a:xfrm>
                <a:off x="2383825" y="2689525"/>
                <a:ext cx="48100" cy="48100"/>
              </a:xfrm>
              <a:custGeom>
                <a:rect b="b" l="l" r="r" t="t"/>
                <a:pathLst>
                  <a:path extrusionOk="0" h="1924" w="1924">
                    <a:moveTo>
                      <a:pt x="0" y="1"/>
                    </a:moveTo>
                    <a:lnTo>
                      <a:pt x="0" y="1924"/>
                    </a:lnTo>
                    <a:lnTo>
                      <a:pt x="1924" y="1924"/>
                    </a:lnTo>
                    <a:lnTo>
                      <a:pt x="192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2"/>
              <p:cNvSpPr/>
              <p:nvPr/>
            </p:nvSpPr>
            <p:spPr>
              <a:xfrm>
                <a:off x="2416575" y="2612175"/>
                <a:ext cx="24400" cy="24425"/>
              </a:xfrm>
              <a:custGeom>
                <a:rect b="b" l="l" r="r" t="t"/>
                <a:pathLst>
                  <a:path extrusionOk="0" h="977" w="976">
                    <a:moveTo>
                      <a:pt x="0" y="0"/>
                    </a:moveTo>
                    <a:lnTo>
                      <a:pt x="0" y="976"/>
                    </a:lnTo>
                    <a:lnTo>
                      <a:pt x="976" y="976"/>
                    </a:lnTo>
                    <a:lnTo>
                      <a:pt x="976"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2"/>
              <p:cNvSpPr/>
              <p:nvPr/>
            </p:nvSpPr>
            <p:spPr>
              <a:xfrm>
                <a:off x="2509250" y="2658875"/>
                <a:ext cx="20925" cy="20925"/>
              </a:xfrm>
              <a:custGeom>
                <a:rect b="b" l="l" r="r" t="t"/>
                <a:pathLst>
                  <a:path extrusionOk="0" h="837" w="837">
                    <a:moveTo>
                      <a:pt x="1" y="0"/>
                    </a:moveTo>
                    <a:lnTo>
                      <a:pt x="1" y="836"/>
                    </a:lnTo>
                    <a:lnTo>
                      <a:pt x="837" y="836"/>
                    </a:lnTo>
                    <a:lnTo>
                      <a:pt x="83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2"/>
              <p:cNvSpPr/>
              <p:nvPr/>
            </p:nvSpPr>
            <p:spPr>
              <a:xfrm>
                <a:off x="1746875" y="2550850"/>
                <a:ext cx="36950" cy="36250"/>
              </a:xfrm>
              <a:custGeom>
                <a:rect b="b" l="l" r="r" t="t"/>
                <a:pathLst>
                  <a:path extrusionOk="0" h="1450" w="1478">
                    <a:moveTo>
                      <a:pt x="0" y="0"/>
                    </a:moveTo>
                    <a:lnTo>
                      <a:pt x="0" y="1450"/>
                    </a:lnTo>
                    <a:lnTo>
                      <a:pt x="1477" y="1450"/>
                    </a:lnTo>
                    <a:lnTo>
                      <a:pt x="14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2"/>
              <p:cNvSpPr/>
              <p:nvPr/>
            </p:nvSpPr>
            <p:spPr>
              <a:xfrm>
                <a:off x="1093200" y="1879096"/>
                <a:ext cx="81550" cy="81575"/>
              </a:xfrm>
              <a:custGeom>
                <a:rect b="b" l="l" r="r" t="t"/>
                <a:pathLst>
                  <a:path extrusionOk="0" h="3263" w="3262">
                    <a:moveTo>
                      <a:pt x="0" y="1"/>
                    </a:moveTo>
                    <a:lnTo>
                      <a:pt x="0" y="3262"/>
                    </a:lnTo>
                    <a:lnTo>
                      <a:pt x="3261" y="3262"/>
                    </a:lnTo>
                    <a:lnTo>
                      <a:pt x="3261"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2"/>
              <p:cNvSpPr/>
              <p:nvPr/>
            </p:nvSpPr>
            <p:spPr>
              <a:xfrm>
                <a:off x="1067400" y="1930671"/>
                <a:ext cx="55075" cy="54375"/>
              </a:xfrm>
              <a:custGeom>
                <a:rect b="b" l="l" r="r" t="t"/>
                <a:pathLst>
                  <a:path extrusionOk="0" h="2175" w="2203">
                    <a:moveTo>
                      <a:pt x="1" y="1"/>
                    </a:moveTo>
                    <a:lnTo>
                      <a:pt x="1" y="2175"/>
                    </a:lnTo>
                    <a:lnTo>
                      <a:pt x="2203" y="2175"/>
                    </a:lnTo>
                    <a:lnTo>
                      <a:pt x="220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2"/>
              <p:cNvSpPr/>
              <p:nvPr/>
            </p:nvSpPr>
            <p:spPr>
              <a:xfrm>
                <a:off x="1003975" y="1847046"/>
                <a:ext cx="50900" cy="50200"/>
              </a:xfrm>
              <a:custGeom>
                <a:rect b="b" l="l" r="r" t="t"/>
                <a:pathLst>
                  <a:path extrusionOk="0" h="2008" w="2036">
                    <a:moveTo>
                      <a:pt x="1" y="1"/>
                    </a:moveTo>
                    <a:lnTo>
                      <a:pt x="1" y="2008"/>
                    </a:lnTo>
                    <a:lnTo>
                      <a:pt x="2036" y="2008"/>
                    </a:lnTo>
                    <a:lnTo>
                      <a:pt x="2036"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2"/>
              <p:cNvSpPr/>
              <p:nvPr/>
            </p:nvSpPr>
            <p:spPr>
              <a:xfrm>
                <a:off x="1167050" y="1803146"/>
                <a:ext cx="25825" cy="25800"/>
              </a:xfrm>
              <a:custGeom>
                <a:rect b="b" l="l" r="r" t="t"/>
                <a:pathLst>
                  <a:path extrusionOk="0" h="1032" w="1033">
                    <a:moveTo>
                      <a:pt x="1" y="0"/>
                    </a:moveTo>
                    <a:lnTo>
                      <a:pt x="1" y="1032"/>
                    </a:lnTo>
                    <a:lnTo>
                      <a:pt x="1032" y="1032"/>
                    </a:lnTo>
                    <a:lnTo>
                      <a:pt x="1032"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2"/>
              <p:cNvSpPr/>
              <p:nvPr/>
            </p:nvSpPr>
            <p:spPr>
              <a:xfrm>
                <a:off x="1826300" y="1438909"/>
                <a:ext cx="69725" cy="69725"/>
              </a:xfrm>
              <a:custGeom>
                <a:rect b="b" l="l" r="r" t="t"/>
                <a:pathLst>
                  <a:path extrusionOk="0" h="2789" w="2789">
                    <a:moveTo>
                      <a:pt x="1" y="1"/>
                    </a:moveTo>
                    <a:lnTo>
                      <a:pt x="1" y="2788"/>
                    </a:lnTo>
                    <a:lnTo>
                      <a:pt x="2788" y="2788"/>
                    </a:lnTo>
                    <a:lnTo>
                      <a:pt x="278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2"/>
              <p:cNvSpPr/>
              <p:nvPr/>
            </p:nvSpPr>
            <p:spPr>
              <a:xfrm>
                <a:off x="1870900" y="1480034"/>
                <a:ext cx="79475" cy="79475"/>
              </a:xfrm>
              <a:custGeom>
                <a:rect b="b" l="l" r="r" t="t"/>
                <a:pathLst>
                  <a:path extrusionOk="0" h="3179" w="3179">
                    <a:moveTo>
                      <a:pt x="1" y="0"/>
                    </a:moveTo>
                    <a:lnTo>
                      <a:pt x="1" y="3178"/>
                    </a:lnTo>
                    <a:lnTo>
                      <a:pt x="3179" y="3178"/>
                    </a:lnTo>
                    <a:lnTo>
                      <a:pt x="3179"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2"/>
              <p:cNvSpPr/>
              <p:nvPr/>
            </p:nvSpPr>
            <p:spPr>
              <a:xfrm>
                <a:off x="1987975" y="1457034"/>
                <a:ext cx="41850" cy="41825"/>
              </a:xfrm>
              <a:custGeom>
                <a:rect b="b" l="l" r="r" t="t"/>
                <a:pathLst>
                  <a:path extrusionOk="0" h="1673" w="1674">
                    <a:moveTo>
                      <a:pt x="1" y="0"/>
                    </a:moveTo>
                    <a:lnTo>
                      <a:pt x="1" y="1673"/>
                    </a:lnTo>
                    <a:lnTo>
                      <a:pt x="1673" y="1673"/>
                    </a:lnTo>
                    <a:lnTo>
                      <a:pt x="167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2"/>
              <p:cNvSpPr/>
              <p:nvPr/>
            </p:nvSpPr>
            <p:spPr>
              <a:xfrm>
                <a:off x="2124113" y="1655974"/>
                <a:ext cx="41850" cy="41825"/>
              </a:xfrm>
              <a:custGeom>
                <a:rect b="b" l="l" r="r" t="t"/>
                <a:pathLst>
                  <a:path extrusionOk="0" h="1673" w="1674">
                    <a:moveTo>
                      <a:pt x="1" y="0"/>
                    </a:moveTo>
                    <a:lnTo>
                      <a:pt x="1" y="1673"/>
                    </a:lnTo>
                    <a:lnTo>
                      <a:pt x="1673" y="1673"/>
                    </a:lnTo>
                    <a:lnTo>
                      <a:pt x="167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2"/>
              <p:cNvSpPr/>
              <p:nvPr/>
            </p:nvSpPr>
            <p:spPr>
              <a:xfrm>
                <a:off x="1122450" y="3226825"/>
                <a:ext cx="60650" cy="61350"/>
              </a:xfrm>
              <a:custGeom>
                <a:rect b="b" l="l" r="r" t="t"/>
                <a:pathLst>
                  <a:path extrusionOk="0" h="2454" w="2426">
                    <a:moveTo>
                      <a:pt x="1" y="0"/>
                    </a:moveTo>
                    <a:lnTo>
                      <a:pt x="1" y="2453"/>
                    </a:lnTo>
                    <a:lnTo>
                      <a:pt x="2426" y="2453"/>
                    </a:lnTo>
                    <a:lnTo>
                      <a:pt x="2426"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2"/>
              <p:cNvSpPr/>
              <p:nvPr/>
            </p:nvSpPr>
            <p:spPr>
              <a:xfrm>
                <a:off x="1075775" y="3263750"/>
                <a:ext cx="70400" cy="70425"/>
              </a:xfrm>
              <a:custGeom>
                <a:rect b="b" l="l" r="r" t="t"/>
                <a:pathLst>
                  <a:path extrusionOk="0" h="2817" w="2816">
                    <a:moveTo>
                      <a:pt x="0" y="1"/>
                    </a:moveTo>
                    <a:lnTo>
                      <a:pt x="0" y="2816"/>
                    </a:lnTo>
                    <a:lnTo>
                      <a:pt x="2816" y="2816"/>
                    </a:lnTo>
                    <a:lnTo>
                      <a:pt x="2816"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2"/>
              <p:cNvSpPr/>
              <p:nvPr/>
            </p:nvSpPr>
            <p:spPr>
              <a:xfrm>
                <a:off x="1010250" y="3206625"/>
                <a:ext cx="73200" cy="73175"/>
              </a:xfrm>
              <a:custGeom>
                <a:rect b="b" l="l" r="r" t="t"/>
                <a:pathLst>
                  <a:path extrusionOk="0" h="2927" w="2928">
                    <a:moveTo>
                      <a:pt x="1" y="0"/>
                    </a:moveTo>
                    <a:lnTo>
                      <a:pt x="1" y="2927"/>
                    </a:lnTo>
                    <a:lnTo>
                      <a:pt x="2928" y="2927"/>
                    </a:lnTo>
                    <a:lnTo>
                      <a:pt x="2928"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2"/>
              <p:cNvSpPr/>
              <p:nvPr/>
            </p:nvSpPr>
            <p:spPr>
              <a:xfrm>
                <a:off x="951025" y="3235875"/>
                <a:ext cx="26500" cy="27200"/>
              </a:xfrm>
              <a:custGeom>
                <a:rect b="b" l="l" r="r" t="t"/>
                <a:pathLst>
                  <a:path extrusionOk="0" h="1088" w="1060">
                    <a:moveTo>
                      <a:pt x="0" y="1"/>
                    </a:moveTo>
                    <a:lnTo>
                      <a:pt x="0" y="1088"/>
                    </a:lnTo>
                    <a:lnTo>
                      <a:pt x="1060" y="1088"/>
                    </a:lnTo>
                    <a:lnTo>
                      <a:pt x="106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2"/>
              <p:cNvSpPr/>
              <p:nvPr/>
            </p:nvSpPr>
            <p:spPr>
              <a:xfrm>
                <a:off x="982375" y="3364100"/>
                <a:ext cx="41150" cy="41150"/>
              </a:xfrm>
              <a:custGeom>
                <a:rect b="b" l="l" r="r" t="t"/>
                <a:pathLst>
                  <a:path extrusionOk="0" h="1646" w="1646">
                    <a:moveTo>
                      <a:pt x="1" y="1"/>
                    </a:moveTo>
                    <a:lnTo>
                      <a:pt x="1" y="1645"/>
                    </a:lnTo>
                    <a:lnTo>
                      <a:pt x="1645" y="1645"/>
                    </a:lnTo>
                    <a:lnTo>
                      <a:pt x="1645"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2"/>
              <p:cNvSpPr/>
              <p:nvPr/>
            </p:nvSpPr>
            <p:spPr>
              <a:xfrm>
                <a:off x="1417250" y="1816396"/>
                <a:ext cx="42525" cy="42525"/>
              </a:xfrm>
              <a:custGeom>
                <a:rect b="b" l="l" r="r" t="t"/>
                <a:pathLst>
                  <a:path extrusionOk="0" h="1701" w="1701">
                    <a:moveTo>
                      <a:pt x="0" y="0"/>
                    </a:moveTo>
                    <a:lnTo>
                      <a:pt x="0" y="1700"/>
                    </a:lnTo>
                    <a:lnTo>
                      <a:pt x="1700" y="1700"/>
                    </a:lnTo>
                    <a:lnTo>
                      <a:pt x="1700"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2"/>
              <p:cNvSpPr/>
              <p:nvPr/>
            </p:nvSpPr>
            <p:spPr>
              <a:xfrm>
                <a:off x="3040275" y="1906103"/>
                <a:ext cx="76675" cy="76675"/>
              </a:xfrm>
              <a:custGeom>
                <a:rect b="b" l="l" r="r" t="t"/>
                <a:pathLst>
                  <a:path extrusionOk="0" h="3067" w="3067">
                    <a:moveTo>
                      <a:pt x="1" y="0"/>
                    </a:moveTo>
                    <a:lnTo>
                      <a:pt x="1" y="3066"/>
                    </a:lnTo>
                    <a:lnTo>
                      <a:pt x="3067" y="3066"/>
                    </a:lnTo>
                    <a:lnTo>
                      <a:pt x="306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2"/>
              <p:cNvSpPr/>
              <p:nvPr/>
            </p:nvSpPr>
            <p:spPr>
              <a:xfrm>
                <a:off x="3019375" y="1952078"/>
                <a:ext cx="52300" cy="52300"/>
              </a:xfrm>
              <a:custGeom>
                <a:rect b="b" l="l" r="r" t="t"/>
                <a:pathLst>
                  <a:path extrusionOk="0" h="2092" w="2092">
                    <a:moveTo>
                      <a:pt x="0" y="1"/>
                    </a:moveTo>
                    <a:lnTo>
                      <a:pt x="0" y="2092"/>
                    </a:lnTo>
                    <a:lnTo>
                      <a:pt x="2091" y="2092"/>
                    </a:lnTo>
                    <a:lnTo>
                      <a:pt x="2091"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2"/>
              <p:cNvSpPr/>
              <p:nvPr/>
            </p:nvSpPr>
            <p:spPr>
              <a:xfrm>
                <a:off x="2662575" y="3491625"/>
                <a:ext cx="69700" cy="69725"/>
              </a:xfrm>
              <a:custGeom>
                <a:rect b="b" l="l" r="r" t="t"/>
                <a:pathLst>
                  <a:path extrusionOk="0" h="2789" w="2788">
                    <a:moveTo>
                      <a:pt x="0" y="1"/>
                    </a:moveTo>
                    <a:lnTo>
                      <a:pt x="0" y="2789"/>
                    </a:lnTo>
                    <a:lnTo>
                      <a:pt x="2788" y="2789"/>
                    </a:lnTo>
                    <a:lnTo>
                      <a:pt x="278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2"/>
              <p:cNvSpPr/>
              <p:nvPr/>
            </p:nvSpPr>
            <p:spPr>
              <a:xfrm>
                <a:off x="2569175" y="3569000"/>
                <a:ext cx="28600" cy="28600"/>
              </a:xfrm>
              <a:custGeom>
                <a:rect b="b" l="l" r="r" t="t"/>
                <a:pathLst>
                  <a:path extrusionOk="0" h="1144" w="1144">
                    <a:moveTo>
                      <a:pt x="1" y="0"/>
                    </a:moveTo>
                    <a:lnTo>
                      <a:pt x="1" y="1143"/>
                    </a:lnTo>
                    <a:lnTo>
                      <a:pt x="1144" y="1143"/>
                    </a:lnTo>
                    <a:lnTo>
                      <a:pt x="1144"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2"/>
              <p:cNvSpPr/>
              <p:nvPr/>
            </p:nvSpPr>
            <p:spPr>
              <a:xfrm>
                <a:off x="2528075" y="3406625"/>
                <a:ext cx="52275" cy="52275"/>
              </a:xfrm>
              <a:custGeom>
                <a:rect b="b" l="l" r="r" t="t"/>
                <a:pathLst>
                  <a:path extrusionOk="0" h="2091" w="2091">
                    <a:moveTo>
                      <a:pt x="0" y="0"/>
                    </a:moveTo>
                    <a:lnTo>
                      <a:pt x="0" y="2091"/>
                    </a:lnTo>
                    <a:lnTo>
                      <a:pt x="2091" y="2091"/>
                    </a:lnTo>
                    <a:lnTo>
                      <a:pt x="2091"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2"/>
              <p:cNvSpPr/>
              <p:nvPr/>
            </p:nvSpPr>
            <p:spPr>
              <a:xfrm>
                <a:off x="2500200" y="3445650"/>
                <a:ext cx="41825" cy="41825"/>
              </a:xfrm>
              <a:custGeom>
                <a:rect b="b" l="l" r="r" t="t"/>
                <a:pathLst>
                  <a:path extrusionOk="0" h="1673" w="1673">
                    <a:moveTo>
                      <a:pt x="0" y="0"/>
                    </a:moveTo>
                    <a:lnTo>
                      <a:pt x="0" y="1673"/>
                    </a:lnTo>
                    <a:lnTo>
                      <a:pt x="1673" y="1673"/>
                    </a:lnTo>
                    <a:lnTo>
                      <a:pt x="167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2"/>
              <p:cNvSpPr/>
              <p:nvPr/>
            </p:nvSpPr>
            <p:spPr>
              <a:xfrm>
                <a:off x="2457000" y="3410800"/>
                <a:ext cx="27200" cy="27200"/>
              </a:xfrm>
              <a:custGeom>
                <a:rect b="b" l="l" r="r" t="t"/>
                <a:pathLst>
                  <a:path extrusionOk="0" h="1088" w="1088">
                    <a:moveTo>
                      <a:pt x="0" y="0"/>
                    </a:moveTo>
                    <a:lnTo>
                      <a:pt x="0" y="1088"/>
                    </a:lnTo>
                    <a:lnTo>
                      <a:pt x="1087" y="1088"/>
                    </a:lnTo>
                    <a:lnTo>
                      <a:pt x="108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2"/>
              <p:cNvSpPr/>
              <p:nvPr/>
            </p:nvSpPr>
            <p:spPr>
              <a:xfrm>
                <a:off x="2585225" y="3375250"/>
                <a:ext cx="17425" cy="17450"/>
              </a:xfrm>
              <a:custGeom>
                <a:rect b="b" l="l" r="r" t="t"/>
                <a:pathLst>
                  <a:path extrusionOk="0" h="698" w="697">
                    <a:moveTo>
                      <a:pt x="0" y="1"/>
                    </a:moveTo>
                    <a:lnTo>
                      <a:pt x="0" y="698"/>
                    </a:lnTo>
                    <a:lnTo>
                      <a:pt x="697" y="698"/>
                    </a:lnTo>
                    <a:lnTo>
                      <a:pt x="697"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1" name="Shape 3021"/>
        <p:cNvGrpSpPr/>
        <p:nvPr/>
      </p:nvGrpSpPr>
      <p:grpSpPr>
        <a:xfrm>
          <a:off x="0" y="0"/>
          <a:ext cx="0" cy="0"/>
          <a:chOff x="0" y="0"/>
          <a:chExt cx="0" cy="0"/>
        </a:xfrm>
      </p:grpSpPr>
      <p:grpSp>
        <p:nvGrpSpPr>
          <p:cNvPr id="3022" name="Google Shape;3022;p63"/>
          <p:cNvGrpSpPr/>
          <p:nvPr/>
        </p:nvGrpSpPr>
        <p:grpSpPr>
          <a:xfrm>
            <a:off x="7035224" y="1292596"/>
            <a:ext cx="418122" cy="418091"/>
            <a:chOff x="6691023" y="1337546"/>
            <a:chExt cx="418122" cy="418091"/>
          </a:xfrm>
        </p:grpSpPr>
        <p:sp>
          <p:nvSpPr>
            <p:cNvPr id="3023" name="Google Shape;3023;p63"/>
            <p:cNvSpPr/>
            <p:nvPr/>
          </p:nvSpPr>
          <p:spPr>
            <a:xfrm>
              <a:off x="6785652" y="1337546"/>
              <a:ext cx="323492" cy="283013"/>
            </a:xfrm>
            <a:custGeom>
              <a:rect b="b" l="l" r="r" t="t"/>
              <a:pathLst>
                <a:path extrusionOk="0" h="9047" w="10341">
                  <a:moveTo>
                    <a:pt x="3659" y="0"/>
                  </a:moveTo>
                  <a:cubicBezTo>
                    <a:pt x="2418" y="0"/>
                    <a:pt x="1165" y="366"/>
                    <a:pt x="1" y="1061"/>
                  </a:cubicBezTo>
                  <a:cubicBezTo>
                    <a:pt x="222" y="1214"/>
                    <a:pt x="411" y="1412"/>
                    <a:pt x="554" y="1645"/>
                  </a:cubicBezTo>
                  <a:cubicBezTo>
                    <a:pt x="1555" y="1073"/>
                    <a:pt x="2596" y="784"/>
                    <a:pt x="3659" y="784"/>
                  </a:cubicBezTo>
                  <a:cubicBezTo>
                    <a:pt x="5234" y="784"/>
                    <a:pt x="6716" y="1397"/>
                    <a:pt x="7830" y="2511"/>
                  </a:cubicBezTo>
                  <a:cubicBezTo>
                    <a:pt x="8945" y="3626"/>
                    <a:pt x="9557" y="5106"/>
                    <a:pt x="9557" y="6682"/>
                  </a:cubicBezTo>
                  <a:cubicBezTo>
                    <a:pt x="9557" y="7483"/>
                    <a:pt x="9481" y="8028"/>
                    <a:pt x="9264" y="8617"/>
                  </a:cubicBezTo>
                  <a:cubicBezTo>
                    <a:pt x="9517" y="8713"/>
                    <a:pt x="9747" y="8861"/>
                    <a:pt x="9937" y="9047"/>
                  </a:cubicBezTo>
                  <a:cubicBezTo>
                    <a:pt x="10233" y="8309"/>
                    <a:pt x="10341" y="7638"/>
                    <a:pt x="10341" y="6682"/>
                  </a:cubicBezTo>
                  <a:cubicBezTo>
                    <a:pt x="10341" y="4898"/>
                    <a:pt x="9645" y="3219"/>
                    <a:pt x="8384" y="1958"/>
                  </a:cubicBezTo>
                  <a:cubicBezTo>
                    <a:pt x="7122" y="696"/>
                    <a:pt x="5444" y="0"/>
                    <a:pt x="36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3"/>
            <p:cNvSpPr/>
            <p:nvPr/>
          </p:nvSpPr>
          <p:spPr>
            <a:xfrm>
              <a:off x="7015798" y="1627785"/>
              <a:ext cx="76830" cy="71387"/>
            </a:xfrm>
            <a:custGeom>
              <a:rect b="b" l="l" r="r" t="t"/>
              <a:pathLst>
                <a:path extrusionOk="0" h="2282" w="2456">
                  <a:moveTo>
                    <a:pt x="1229" y="0"/>
                  </a:moveTo>
                  <a:cubicBezTo>
                    <a:pt x="1169" y="0"/>
                    <a:pt x="1108" y="5"/>
                    <a:pt x="1046" y="15"/>
                  </a:cubicBezTo>
                  <a:cubicBezTo>
                    <a:pt x="424" y="115"/>
                    <a:pt x="1" y="701"/>
                    <a:pt x="102" y="1323"/>
                  </a:cubicBezTo>
                  <a:cubicBezTo>
                    <a:pt x="193" y="1883"/>
                    <a:pt x="677" y="2282"/>
                    <a:pt x="1226" y="2282"/>
                  </a:cubicBezTo>
                  <a:cubicBezTo>
                    <a:pt x="1287" y="2282"/>
                    <a:pt x="1348" y="2277"/>
                    <a:pt x="1410" y="2267"/>
                  </a:cubicBezTo>
                  <a:cubicBezTo>
                    <a:pt x="2032" y="2166"/>
                    <a:pt x="2455" y="1580"/>
                    <a:pt x="2354" y="959"/>
                  </a:cubicBezTo>
                  <a:cubicBezTo>
                    <a:pt x="2264" y="400"/>
                    <a:pt x="1779" y="0"/>
                    <a:pt x="1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3"/>
            <p:cNvSpPr/>
            <p:nvPr/>
          </p:nvSpPr>
          <p:spPr>
            <a:xfrm>
              <a:off x="6712295" y="1384595"/>
              <a:ext cx="78519" cy="71387"/>
            </a:xfrm>
            <a:custGeom>
              <a:rect b="b" l="l" r="r" t="t"/>
              <a:pathLst>
                <a:path extrusionOk="0" h="2282" w="2510">
                  <a:moveTo>
                    <a:pt x="1256" y="0"/>
                  </a:moveTo>
                  <a:cubicBezTo>
                    <a:pt x="1169" y="0"/>
                    <a:pt x="1081" y="10"/>
                    <a:pt x="993" y="31"/>
                  </a:cubicBezTo>
                  <a:cubicBezTo>
                    <a:pt x="379" y="176"/>
                    <a:pt x="1" y="790"/>
                    <a:pt x="146" y="1404"/>
                  </a:cubicBezTo>
                  <a:cubicBezTo>
                    <a:pt x="269" y="1928"/>
                    <a:pt x="738" y="2282"/>
                    <a:pt x="1254" y="2282"/>
                  </a:cubicBezTo>
                  <a:cubicBezTo>
                    <a:pt x="1341" y="2282"/>
                    <a:pt x="1429" y="2272"/>
                    <a:pt x="1517" y="2251"/>
                  </a:cubicBezTo>
                  <a:cubicBezTo>
                    <a:pt x="2130" y="2106"/>
                    <a:pt x="2510" y="1492"/>
                    <a:pt x="2365" y="879"/>
                  </a:cubicBezTo>
                  <a:cubicBezTo>
                    <a:pt x="2241" y="354"/>
                    <a:pt x="1773" y="0"/>
                    <a:pt x="12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3"/>
            <p:cNvSpPr/>
            <p:nvPr/>
          </p:nvSpPr>
          <p:spPr>
            <a:xfrm>
              <a:off x="6691023" y="1461112"/>
              <a:ext cx="331813" cy="294525"/>
            </a:xfrm>
            <a:custGeom>
              <a:rect b="b" l="l" r="r" t="t"/>
              <a:pathLst>
                <a:path extrusionOk="0" h="9415" w="10607">
                  <a:moveTo>
                    <a:pt x="523" y="1"/>
                  </a:moveTo>
                  <a:cubicBezTo>
                    <a:pt x="378" y="305"/>
                    <a:pt x="266" y="615"/>
                    <a:pt x="185" y="941"/>
                  </a:cubicBezTo>
                  <a:cubicBezTo>
                    <a:pt x="60" y="1450"/>
                    <a:pt x="1" y="2020"/>
                    <a:pt x="1" y="2732"/>
                  </a:cubicBezTo>
                  <a:cubicBezTo>
                    <a:pt x="1" y="4517"/>
                    <a:pt x="696" y="6196"/>
                    <a:pt x="1958" y="7457"/>
                  </a:cubicBezTo>
                  <a:cubicBezTo>
                    <a:pt x="3220" y="8719"/>
                    <a:pt x="4898" y="9415"/>
                    <a:pt x="6683" y="9415"/>
                  </a:cubicBezTo>
                  <a:cubicBezTo>
                    <a:pt x="8146" y="9415"/>
                    <a:pt x="9436" y="8986"/>
                    <a:pt x="10606" y="8109"/>
                  </a:cubicBezTo>
                  <a:cubicBezTo>
                    <a:pt x="10380" y="7968"/>
                    <a:pt x="10182" y="7780"/>
                    <a:pt x="10031" y="7561"/>
                  </a:cubicBezTo>
                  <a:cubicBezTo>
                    <a:pt x="9023" y="8288"/>
                    <a:pt x="7943" y="8631"/>
                    <a:pt x="6684" y="8631"/>
                  </a:cubicBezTo>
                  <a:cubicBezTo>
                    <a:pt x="5108" y="8631"/>
                    <a:pt x="3627" y="8017"/>
                    <a:pt x="2513" y="6903"/>
                  </a:cubicBezTo>
                  <a:cubicBezTo>
                    <a:pt x="1399" y="5789"/>
                    <a:pt x="786" y="4308"/>
                    <a:pt x="786" y="2732"/>
                  </a:cubicBezTo>
                  <a:cubicBezTo>
                    <a:pt x="786" y="1774"/>
                    <a:pt x="896" y="1090"/>
                    <a:pt x="1171" y="462"/>
                  </a:cubicBezTo>
                  <a:cubicBezTo>
                    <a:pt x="924" y="355"/>
                    <a:pt x="703" y="198"/>
                    <a:pt x="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3"/>
            <p:cNvSpPr/>
            <p:nvPr/>
          </p:nvSpPr>
          <p:spPr>
            <a:xfrm>
              <a:off x="6871492" y="1447160"/>
              <a:ext cx="57654" cy="86434"/>
            </a:xfrm>
            <a:custGeom>
              <a:rect b="b" l="l" r="r" t="t"/>
              <a:pathLst>
                <a:path extrusionOk="0" h="2763" w="1843">
                  <a:moveTo>
                    <a:pt x="920" y="1"/>
                  </a:moveTo>
                  <a:cubicBezTo>
                    <a:pt x="820" y="121"/>
                    <a:pt x="698" y="286"/>
                    <a:pt x="577" y="505"/>
                  </a:cubicBezTo>
                  <a:cubicBezTo>
                    <a:pt x="339" y="939"/>
                    <a:pt x="59" y="1670"/>
                    <a:pt x="1" y="2760"/>
                  </a:cubicBezTo>
                  <a:lnTo>
                    <a:pt x="1842" y="2762"/>
                  </a:lnTo>
                  <a:cubicBezTo>
                    <a:pt x="1760" y="1218"/>
                    <a:pt x="1234" y="373"/>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3"/>
            <p:cNvSpPr/>
            <p:nvPr/>
          </p:nvSpPr>
          <p:spPr>
            <a:xfrm>
              <a:off x="6932805" y="1447472"/>
              <a:ext cx="71074" cy="86183"/>
            </a:xfrm>
            <a:custGeom>
              <a:rect b="b" l="l" r="r" t="t"/>
              <a:pathLst>
                <a:path extrusionOk="0" h="2755" w="2272">
                  <a:moveTo>
                    <a:pt x="0" y="1"/>
                  </a:moveTo>
                  <a:lnTo>
                    <a:pt x="0" y="1"/>
                  </a:lnTo>
                  <a:cubicBezTo>
                    <a:pt x="340" y="586"/>
                    <a:pt x="672" y="1473"/>
                    <a:pt x="734" y="2753"/>
                  </a:cubicBezTo>
                  <a:lnTo>
                    <a:pt x="2271" y="2754"/>
                  </a:lnTo>
                  <a:cubicBezTo>
                    <a:pt x="2105" y="1465"/>
                    <a:pt x="1202" y="40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3"/>
            <p:cNvSpPr/>
            <p:nvPr/>
          </p:nvSpPr>
          <p:spPr>
            <a:xfrm>
              <a:off x="6871523" y="1560121"/>
              <a:ext cx="57654" cy="86402"/>
            </a:xfrm>
            <a:custGeom>
              <a:rect b="b" l="l" r="r" t="t"/>
              <a:pathLst>
                <a:path extrusionOk="0" h="2762" w="1843">
                  <a:moveTo>
                    <a:pt x="1" y="0"/>
                  </a:moveTo>
                  <a:lnTo>
                    <a:pt x="1" y="0"/>
                  </a:lnTo>
                  <a:cubicBezTo>
                    <a:pt x="83" y="1544"/>
                    <a:pt x="609" y="2389"/>
                    <a:pt x="923" y="2762"/>
                  </a:cubicBezTo>
                  <a:cubicBezTo>
                    <a:pt x="1023" y="2642"/>
                    <a:pt x="1145" y="2477"/>
                    <a:pt x="1266" y="2257"/>
                  </a:cubicBezTo>
                  <a:cubicBezTo>
                    <a:pt x="1504" y="1823"/>
                    <a:pt x="1784" y="1093"/>
                    <a:pt x="1842" y="2"/>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3"/>
            <p:cNvSpPr/>
            <p:nvPr/>
          </p:nvSpPr>
          <p:spPr>
            <a:xfrm>
              <a:off x="6796257" y="1560089"/>
              <a:ext cx="71731" cy="86340"/>
            </a:xfrm>
            <a:custGeom>
              <a:rect b="b" l="l" r="r" t="t"/>
              <a:pathLst>
                <a:path extrusionOk="0" h="2760" w="2293">
                  <a:moveTo>
                    <a:pt x="0" y="0"/>
                  </a:moveTo>
                  <a:lnTo>
                    <a:pt x="0" y="0"/>
                  </a:lnTo>
                  <a:cubicBezTo>
                    <a:pt x="167" y="1298"/>
                    <a:pt x="1078" y="2366"/>
                    <a:pt x="2293" y="2760"/>
                  </a:cubicBezTo>
                  <a:cubicBezTo>
                    <a:pt x="1951" y="2175"/>
                    <a:pt x="1617" y="1286"/>
                    <a:pt x="1555" y="1"/>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3"/>
            <p:cNvSpPr/>
            <p:nvPr/>
          </p:nvSpPr>
          <p:spPr>
            <a:xfrm>
              <a:off x="6932774" y="1560183"/>
              <a:ext cx="71136" cy="86152"/>
            </a:xfrm>
            <a:custGeom>
              <a:rect b="b" l="l" r="r" t="t"/>
              <a:pathLst>
                <a:path extrusionOk="0" h="2754" w="2274">
                  <a:moveTo>
                    <a:pt x="735" y="0"/>
                  </a:moveTo>
                  <a:cubicBezTo>
                    <a:pt x="673" y="1281"/>
                    <a:pt x="339" y="2171"/>
                    <a:pt x="0" y="2754"/>
                  </a:cubicBezTo>
                  <a:cubicBezTo>
                    <a:pt x="492" y="2594"/>
                    <a:pt x="944" y="2318"/>
                    <a:pt x="1321" y="1940"/>
                  </a:cubicBezTo>
                  <a:cubicBezTo>
                    <a:pt x="1852" y="1409"/>
                    <a:pt x="2182" y="732"/>
                    <a:pt x="22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3"/>
            <p:cNvSpPr/>
            <p:nvPr/>
          </p:nvSpPr>
          <p:spPr>
            <a:xfrm>
              <a:off x="6796257" y="1447128"/>
              <a:ext cx="71825" cy="86465"/>
            </a:xfrm>
            <a:custGeom>
              <a:rect b="b" l="l" r="r" t="t"/>
              <a:pathLst>
                <a:path extrusionOk="0" h="2764" w="2296">
                  <a:moveTo>
                    <a:pt x="2295" y="1"/>
                  </a:moveTo>
                  <a:lnTo>
                    <a:pt x="2295" y="1"/>
                  </a:lnTo>
                  <a:cubicBezTo>
                    <a:pt x="1792" y="161"/>
                    <a:pt x="1334" y="438"/>
                    <a:pt x="951" y="821"/>
                  </a:cubicBezTo>
                  <a:cubicBezTo>
                    <a:pt x="422" y="1353"/>
                    <a:pt x="92" y="2030"/>
                    <a:pt x="0" y="2761"/>
                  </a:cubicBezTo>
                  <a:lnTo>
                    <a:pt x="1555" y="2763"/>
                  </a:lnTo>
                  <a:cubicBezTo>
                    <a:pt x="1617" y="1477"/>
                    <a:pt x="1954" y="585"/>
                    <a:pt x="22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3" name="Google Shape;3033;p63"/>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Icon pack</a:t>
            </a:r>
            <a:endParaRPr>
              <a:solidFill>
                <a:schemeClr val="accent1"/>
              </a:solidFill>
            </a:endParaRPr>
          </a:p>
        </p:txBody>
      </p:sp>
      <p:grpSp>
        <p:nvGrpSpPr>
          <p:cNvPr id="3034" name="Google Shape;3034;p63"/>
          <p:cNvGrpSpPr/>
          <p:nvPr/>
        </p:nvGrpSpPr>
        <p:grpSpPr>
          <a:xfrm>
            <a:off x="944214" y="1292596"/>
            <a:ext cx="418091" cy="418091"/>
            <a:chOff x="1325229" y="1337546"/>
            <a:chExt cx="418091" cy="418091"/>
          </a:xfrm>
        </p:grpSpPr>
        <p:sp>
          <p:nvSpPr>
            <p:cNvPr id="3035" name="Google Shape;3035;p63"/>
            <p:cNvSpPr/>
            <p:nvPr/>
          </p:nvSpPr>
          <p:spPr>
            <a:xfrm>
              <a:off x="1325229" y="1337546"/>
              <a:ext cx="418091" cy="418091"/>
            </a:xfrm>
            <a:custGeom>
              <a:rect b="b" l="l" r="r" t="t"/>
              <a:pathLst>
                <a:path extrusionOk="0" h="13365" w="13365">
                  <a:moveTo>
                    <a:pt x="7073" y="1679"/>
                  </a:moveTo>
                  <a:cubicBezTo>
                    <a:pt x="9658" y="1879"/>
                    <a:pt x="11701" y="4047"/>
                    <a:pt x="11701" y="6682"/>
                  </a:cubicBezTo>
                  <a:cubicBezTo>
                    <a:pt x="11700" y="9318"/>
                    <a:pt x="9658" y="11485"/>
                    <a:pt x="7073" y="11685"/>
                  </a:cubicBezTo>
                  <a:lnTo>
                    <a:pt x="7073" y="11207"/>
                  </a:lnTo>
                  <a:cubicBezTo>
                    <a:pt x="7073" y="10991"/>
                    <a:pt x="6898" y="10816"/>
                    <a:pt x="6683" y="10816"/>
                  </a:cubicBezTo>
                  <a:cubicBezTo>
                    <a:pt x="6466" y="10816"/>
                    <a:pt x="6292" y="10992"/>
                    <a:pt x="6292" y="11207"/>
                  </a:cubicBezTo>
                  <a:lnTo>
                    <a:pt x="6292" y="11685"/>
                  </a:lnTo>
                  <a:cubicBezTo>
                    <a:pt x="3706" y="11485"/>
                    <a:pt x="1663" y="9317"/>
                    <a:pt x="1663" y="6682"/>
                  </a:cubicBezTo>
                  <a:cubicBezTo>
                    <a:pt x="1663" y="4047"/>
                    <a:pt x="3707" y="1879"/>
                    <a:pt x="6292" y="1679"/>
                  </a:cubicBezTo>
                  <a:lnTo>
                    <a:pt x="6292" y="2312"/>
                  </a:lnTo>
                  <a:cubicBezTo>
                    <a:pt x="6292" y="2528"/>
                    <a:pt x="6467" y="2702"/>
                    <a:pt x="6683" y="2702"/>
                  </a:cubicBezTo>
                  <a:cubicBezTo>
                    <a:pt x="6899" y="2702"/>
                    <a:pt x="7073" y="2526"/>
                    <a:pt x="7073" y="2312"/>
                  </a:cubicBezTo>
                  <a:lnTo>
                    <a:pt x="7073" y="1679"/>
                  </a:lnTo>
                  <a:close/>
                  <a:moveTo>
                    <a:pt x="6683" y="0"/>
                  </a:moveTo>
                  <a:cubicBezTo>
                    <a:pt x="6466" y="0"/>
                    <a:pt x="6292" y="176"/>
                    <a:pt x="6292" y="391"/>
                  </a:cubicBezTo>
                  <a:lnTo>
                    <a:pt x="6292" y="894"/>
                  </a:lnTo>
                  <a:cubicBezTo>
                    <a:pt x="4888" y="986"/>
                    <a:pt x="3584" y="1577"/>
                    <a:pt x="2580" y="2580"/>
                  </a:cubicBezTo>
                  <a:cubicBezTo>
                    <a:pt x="1578" y="3584"/>
                    <a:pt x="988" y="4888"/>
                    <a:pt x="894" y="6292"/>
                  </a:cubicBezTo>
                  <a:lnTo>
                    <a:pt x="391" y="6292"/>
                  </a:lnTo>
                  <a:cubicBezTo>
                    <a:pt x="175" y="6292"/>
                    <a:pt x="1" y="6467"/>
                    <a:pt x="1" y="6682"/>
                  </a:cubicBezTo>
                  <a:cubicBezTo>
                    <a:pt x="1" y="6899"/>
                    <a:pt x="176" y="7073"/>
                    <a:pt x="391" y="7073"/>
                  </a:cubicBezTo>
                  <a:lnTo>
                    <a:pt x="894" y="7073"/>
                  </a:lnTo>
                  <a:cubicBezTo>
                    <a:pt x="986" y="8477"/>
                    <a:pt x="1578" y="9781"/>
                    <a:pt x="2580" y="10785"/>
                  </a:cubicBezTo>
                  <a:cubicBezTo>
                    <a:pt x="3584" y="11787"/>
                    <a:pt x="4888" y="12378"/>
                    <a:pt x="6292" y="12470"/>
                  </a:cubicBezTo>
                  <a:lnTo>
                    <a:pt x="6292" y="12973"/>
                  </a:lnTo>
                  <a:cubicBezTo>
                    <a:pt x="6292" y="13190"/>
                    <a:pt x="6467" y="13365"/>
                    <a:pt x="6683" y="13365"/>
                  </a:cubicBezTo>
                  <a:cubicBezTo>
                    <a:pt x="6899" y="13365"/>
                    <a:pt x="7073" y="13188"/>
                    <a:pt x="7073" y="12973"/>
                  </a:cubicBezTo>
                  <a:lnTo>
                    <a:pt x="7073" y="12470"/>
                  </a:lnTo>
                  <a:cubicBezTo>
                    <a:pt x="8477" y="12378"/>
                    <a:pt x="9781" y="11787"/>
                    <a:pt x="10785" y="10785"/>
                  </a:cubicBezTo>
                  <a:cubicBezTo>
                    <a:pt x="11787" y="9781"/>
                    <a:pt x="12377" y="8477"/>
                    <a:pt x="12470" y="7073"/>
                  </a:cubicBezTo>
                  <a:lnTo>
                    <a:pt x="12973" y="7073"/>
                  </a:lnTo>
                  <a:cubicBezTo>
                    <a:pt x="13190" y="7073"/>
                    <a:pt x="13365" y="6898"/>
                    <a:pt x="13365" y="6682"/>
                  </a:cubicBezTo>
                  <a:cubicBezTo>
                    <a:pt x="13365" y="6466"/>
                    <a:pt x="13188" y="6292"/>
                    <a:pt x="12973" y="6292"/>
                  </a:cubicBezTo>
                  <a:lnTo>
                    <a:pt x="12470" y="6292"/>
                  </a:lnTo>
                  <a:cubicBezTo>
                    <a:pt x="12377" y="4888"/>
                    <a:pt x="11787" y="3584"/>
                    <a:pt x="10785" y="2580"/>
                  </a:cubicBezTo>
                  <a:cubicBezTo>
                    <a:pt x="9781" y="1577"/>
                    <a:pt x="8477" y="987"/>
                    <a:pt x="7073" y="894"/>
                  </a:cubicBezTo>
                  <a:lnTo>
                    <a:pt x="7073" y="391"/>
                  </a:lnTo>
                  <a:cubicBezTo>
                    <a:pt x="7073" y="175"/>
                    <a:pt x="6898" y="0"/>
                    <a:pt x="66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3"/>
            <p:cNvSpPr/>
            <p:nvPr/>
          </p:nvSpPr>
          <p:spPr>
            <a:xfrm>
              <a:off x="1471506" y="1483854"/>
              <a:ext cx="125505" cy="125474"/>
            </a:xfrm>
            <a:custGeom>
              <a:rect b="b" l="l" r="r" t="t"/>
              <a:pathLst>
                <a:path extrusionOk="0" h="4011" w="4012">
                  <a:moveTo>
                    <a:pt x="2006" y="908"/>
                  </a:moveTo>
                  <a:cubicBezTo>
                    <a:pt x="2611" y="908"/>
                    <a:pt x="3103" y="1400"/>
                    <a:pt x="3103" y="2005"/>
                  </a:cubicBezTo>
                  <a:cubicBezTo>
                    <a:pt x="3103" y="2611"/>
                    <a:pt x="2611" y="3103"/>
                    <a:pt x="2006" y="3103"/>
                  </a:cubicBezTo>
                  <a:cubicBezTo>
                    <a:pt x="1399" y="3103"/>
                    <a:pt x="907" y="2611"/>
                    <a:pt x="907" y="2005"/>
                  </a:cubicBezTo>
                  <a:cubicBezTo>
                    <a:pt x="907" y="1400"/>
                    <a:pt x="1399" y="908"/>
                    <a:pt x="2006" y="908"/>
                  </a:cubicBezTo>
                  <a:close/>
                  <a:moveTo>
                    <a:pt x="2006" y="0"/>
                  </a:moveTo>
                  <a:cubicBezTo>
                    <a:pt x="898" y="0"/>
                    <a:pt x="0" y="898"/>
                    <a:pt x="0" y="2005"/>
                  </a:cubicBezTo>
                  <a:cubicBezTo>
                    <a:pt x="0" y="3113"/>
                    <a:pt x="898" y="4011"/>
                    <a:pt x="2006" y="4011"/>
                  </a:cubicBezTo>
                  <a:cubicBezTo>
                    <a:pt x="3113" y="4011"/>
                    <a:pt x="4011" y="3113"/>
                    <a:pt x="4011" y="2005"/>
                  </a:cubicBezTo>
                  <a:cubicBezTo>
                    <a:pt x="4012" y="898"/>
                    <a:pt x="3113" y="0"/>
                    <a:pt x="20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3"/>
            <p:cNvSpPr/>
            <p:nvPr/>
          </p:nvSpPr>
          <p:spPr>
            <a:xfrm>
              <a:off x="1524374" y="1536753"/>
              <a:ext cx="19708" cy="19677"/>
            </a:xfrm>
            <a:custGeom>
              <a:rect b="b" l="l" r="r" t="t"/>
              <a:pathLst>
                <a:path extrusionOk="0" h="629" w="630">
                  <a:moveTo>
                    <a:pt x="316" y="1"/>
                  </a:moveTo>
                  <a:cubicBezTo>
                    <a:pt x="142" y="1"/>
                    <a:pt x="1" y="141"/>
                    <a:pt x="1" y="314"/>
                  </a:cubicBezTo>
                  <a:cubicBezTo>
                    <a:pt x="1" y="488"/>
                    <a:pt x="142" y="628"/>
                    <a:pt x="316" y="628"/>
                  </a:cubicBezTo>
                  <a:cubicBezTo>
                    <a:pt x="488" y="628"/>
                    <a:pt x="629" y="488"/>
                    <a:pt x="629" y="314"/>
                  </a:cubicBezTo>
                  <a:cubicBezTo>
                    <a:pt x="629" y="141"/>
                    <a:pt x="490" y="1"/>
                    <a:pt x="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3"/>
            <p:cNvSpPr/>
            <p:nvPr/>
          </p:nvSpPr>
          <p:spPr>
            <a:xfrm>
              <a:off x="1398493" y="1488077"/>
              <a:ext cx="71043" cy="116246"/>
            </a:xfrm>
            <a:custGeom>
              <a:rect b="b" l="l" r="r" t="t"/>
              <a:pathLst>
                <a:path extrusionOk="0" h="3716" w="2271">
                  <a:moveTo>
                    <a:pt x="2271" y="0"/>
                  </a:moveTo>
                  <a:lnTo>
                    <a:pt x="2271" y="0"/>
                  </a:lnTo>
                  <a:cubicBezTo>
                    <a:pt x="1122" y="442"/>
                    <a:pt x="434" y="1185"/>
                    <a:pt x="126" y="1593"/>
                  </a:cubicBezTo>
                  <a:cubicBezTo>
                    <a:pt x="0" y="1757"/>
                    <a:pt x="2" y="1984"/>
                    <a:pt x="130" y="2148"/>
                  </a:cubicBezTo>
                  <a:cubicBezTo>
                    <a:pt x="437" y="2544"/>
                    <a:pt x="1117" y="3268"/>
                    <a:pt x="2248" y="3716"/>
                  </a:cubicBezTo>
                  <a:cubicBezTo>
                    <a:pt x="1798" y="3206"/>
                    <a:pt x="1550" y="2558"/>
                    <a:pt x="1550" y="1872"/>
                  </a:cubicBezTo>
                  <a:cubicBezTo>
                    <a:pt x="1550" y="1173"/>
                    <a:pt x="1806" y="513"/>
                    <a:pt x="22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3"/>
            <p:cNvSpPr/>
            <p:nvPr/>
          </p:nvSpPr>
          <p:spPr>
            <a:xfrm>
              <a:off x="1598920" y="1488859"/>
              <a:ext cx="71043" cy="116308"/>
            </a:xfrm>
            <a:custGeom>
              <a:rect b="b" l="l" r="r" t="t"/>
              <a:pathLst>
                <a:path extrusionOk="0" h="3718" w="2271">
                  <a:moveTo>
                    <a:pt x="23" y="0"/>
                  </a:moveTo>
                  <a:lnTo>
                    <a:pt x="23" y="0"/>
                  </a:lnTo>
                  <a:cubicBezTo>
                    <a:pt x="474" y="511"/>
                    <a:pt x="721" y="1159"/>
                    <a:pt x="721" y="1845"/>
                  </a:cubicBezTo>
                  <a:cubicBezTo>
                    <a:pt x="721" y="2544"/>
                    <a:pt x="466" y="3204"/>
                    <a:pt x="1" y="3718"/>
                  </a:cubicBezTo>
                  <a:cubicBezTo>
                    <a:pt x="1150" y="3273"/>
                    <a:pt x="1837" y="2532"/>
                    <a:pt x="2145" y="2123"/>
                  </a:cubicBezTo>
                  <a:cubicBezTo>
                    <a:pt x="2271" y="1959"/>
                    <a:pt x="2269" y="1732"/>
                    <a:pt x="2141" y="1568"/>
                  </a:cubicBezTo>
                  <a:cubicBezTo>
                    <a:pt x="1834" y="1171"/>
                    <a:pt x="1155" y="447"/>
                    <a:pt x="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0" name="Google Shape;3040;p63"/>
          <p:cNvGrpSpPr/>
          <p:nvPr/>
        </p:nvGrpSpPr>
        <p:grpSpPr>
          <a:xfrm>
            <a:off x="1718589" y="1308019"/>
            <a:ext cx="418153" cy="402481"/>
            <a:chOff x="2018543" y="1352968"/>
            <a:chExt cx="418153" cy="402481"/>
          </a:xfrm>
        </p:grpSpPr>
        <p:sp>
          <p:nvSpPr>
            <p:cNvPr id="3041" name="Google Shape;3041;p63"/>
            <p:cNvSpPr/>
            <p:nvPr/>
          </p:nvSpPr>
          <p:spPr>
            <a:xfrm>
              <a:off x="2233454" y="1480475"/>
              <a:ext cx="36976" cy="28467"/>
            </a:xfrm>
            <a:custGeom>
              <a:rect b="b" l="l" r="r" t="t"/>
              <a:pathLst>
                <a:path extrusionOk="0" h="910" w="1182">
                  <a:moveTo>
                    <a:pt x="0" y="0"/>
                  </a:moveTo>
                  <a:lnTo>
                    <a:pt x="0" y="909"/>
                  </a:lnTo>
                  <a:lnTo>
                    <a:pt x="726" y="909"/>
                  </a:lnTo>
                  <a:cubicBezTo>
                    <a:pt x="977" y="909"/>
                    <a:pt x="1181" y="705"/>
                    <a:pt x="1181" y="454"/>
                  </a:cubicBezTo>
                  <a:cubicBezTo>
                    <a:pt x="1181" y="204"/>
                    <a:pt x="977" y="0"/>
                    <a:pt x="7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3"/>
            <p:cNvSpPr/>
            <p:nvPr/>
          </p:nvSpPr>
          <p:spPr>
            <a:xfrm>
              <a:off x="2125811" y="1501560"/>
              <a:ext cx="20083" cy="30782"/>
            </a:xfrm>
            <a:custGeom>
              <a:rect b="b" l="l" r="r" t="t"/>
              <a:pathLst>
                <a:path extrusionOk="0" h="984" w="642">
                  <a:moveTo>
                    <a:pt x="315" y="0"/>
                  </a:moveTo>
                  <a:lnTo>
                    <a:pt x="1" y="983"/>
                  </a:lnTo>
                  <a:lnTo>
                    <a:pt x="641" y="983"/>
                  </a:lnTo>
                  <a:lnTo>
                    <a:pt x="3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3"/>
            <p:cNvSpPr/>
            <p:nvPr/>
          </p:nvSpPr>
          <p:spPr>
            <a:xfrm>
              <a:off x="2018543" y="1352968"/>
              <a:ext cx="418153" cy="402481"/>
            </a:xfrm>
            <a:custGeom>
              <a:rect b="b" l="l" r="r" t="t"/>
              <a:pathLst>
                <a:path extrusionOk="0" h="12866" w="13367">
                  <a:moveTo>
                    <a:pt x="10601" y="1691"/>
                  </a:moveTo>
                  <a:cubicBezTo>
                    <a:pt x="10831" y="1691"/>
                    <a:pt x="11017" y="1877"/>
                    <a:pt x="11017" y="2107"/>
                  </a:cubicBezTo>
                  <a:lnTo>
                    <a:pt x="11017" y="2644"/>
                  </a:lnTo>
                  <a:lnTo>
                    <a:pt x="11554" y="2644"/>
                  </a:lnTo>
                  <a:cubicBezTo>
                    <a:pt x="11784" y="2644"/>
                    <a:pt x="11970" y="2830"/>
                    <a:pt x="11970" y="3060"/>
                  </a:cubicBezTo>
                  <a:cubicBezTo>
                    <a:pt x="11970" y="3289"/>
                    <a:pt x="11784" y="3475"/>
                    <a:pt x="11554" y="3475"/>
                  </a:cubicBezTo>
                  <a:lnTo>
                    <a:pt x="11017" y="3475"/>
                  </a:lnTo>
                  <a:lnTo>
                    <a:pt x="11017" y="4012"/>
                  </a:lnTo>
                  <a:cubicBezTo>
                    <a:pt x="11017" y="4242"/>
                    <a:pt x="10831" y="4427"/>
                    <a:pt x="10601" y="4427"/>
                  </a:cubicBezTo>
                  <a:cubicBezTo>
                    <a:pt x="10371" y="4427"/>
                    <a:pt x="10186" y="4242"/>
                    <a:pt x="10186" y="4012"/>
                  </a:cubicBezTo>
                  <a:lnTo>
                    <a:pt x="10186" y="3475"/>
                  </a:lnTo>
                  <a:lnTo>
                    <a:pt x="9648" y="3475"/>
                  </a:lnTo>
                  <a:cubicBezTo>
                    <a:pt x="9420" y="3475"/>
                    <a:pt x="9233" y="3289"/>
                    <a:pt x="9233" y="3060"/>
                  </a:cubicBezTo>
                  <a:cubicBezTo>
                    <a:pt x="9233" y="2830"/>
                    <a:pt x="9420" y="2644"/>
                    <a:pt x="9648" y="2644"/>
                  </a:cubicBezTo>
                  <a:lnTo>
                    <a:pt x="10186" y="2644"/>
                  </a:lnTo>
                  <a:lnTo>
                    <a:pt x="10186" y="2107"/>
                  </a:lnTo>
                  <a:cubicBezTo>
                    <a:pt x="10186" y="1877"/>
                    <a:pt x="10371" y="1691"/>
                    <a:pt x="10601" y="1691"/>
                  </a:cubicBezTo>
                  <a:close/>
                  <a:moveTo>
                    <a:pt x="7598" y="3245"/>
                  </a:moveTo>
                  <a:cubicBezTo>
                    <a:pt x="8308" y="3245"/>
                    <a:pt x="8884" y="3822"/>
                    <a:pt x="8884" y="4532"/>
                  </a:cubicBezTo>
                  <a:cubicBezTo>
                    <a:pt x="8884" y="5042"/>
                    <a:pt x="8586" y="5483"/>
                    <a:pt x="8155" y="5691"/>
                  </a:cubicBezTo>
                  <a:lnTo>
                    <a:pt x="8834" y="6944"/>
                  </a:lnTo>
                  <a:cubicBezTo>
                    <a:pt x="8941" y="7146"/>
                    <a:pt x="8867" y="7397"/>
                    <a:pt x="8666" y="7506"/>
                  </a:cubicBezTo>
                  <a:cubicBezTo>
                    <a:pt x="8602" y="7540"/>
                    <a:pt x="8534" y="7556"/>
                    <a:pt x="8468" y="7556"/>
                  </a:cubicBezTo>
                  <a:cubicBezTo>
                    <a:pt x="8320" y="7556"/>
                    <a:pt x="8178" y="7478"/>
                    <a:pt x="8102" y="7338"/>
                  </a:cubicBezTo>
                  <a:lnTo>
                    <a:pt x="7277" y="5815"/>
                  </a:lnTo>
                  <a:lnTo>
                    <a:pt x="6873" y="5815"/>
                  </a:lnTo>
                  <a:lnTo>
                    <a:pt x="6873" y="7139"/>
                  </a:lnTo>
                  <a:cubicBezTo>
                    <a:pt x="6873" y="7369"/>
                    <a:pt x="6687" y="7555"/>
                    <a:pt x="6457" y="7555"/>
                  </a:cubicBezTo>
                  <a:cubicBezTo>
                    <a:pt x="6227" y="7555"/>
                    <a:pt x="6042" y="7369"/>
                    <a:pt x="6042" y="7139"/>
                  </a:cubicBezTo>
                  <a:lnTo>
                    <a:pt x="6042" y="3661"/>
                  </a:lnTo>
                  <a:cubicBezTo>
                    <a:pt x="6042" y="3431"/>
                    <a:pt x="6227" y="3245"/>
                    <a:pt x="6457" y="3245"/>
                  </a:cubicBezTo>
                  <a:close/>
                  <a:moveTo>
                    <a:pt x="3739" y="3246"/>
                  </a:moveTo>
                  <a:cubicBezTo>
                    <a:pt x="3967" y="3246"/>
                    <a:pt x="4166" y="3391"/>
                    <a:pt x="4238" y="3609"/>
                  </a:cubicBezTo>
                  <a:lnTo>
                    <a:pt x="5043" y="6026"/>
                  </a:lnTo>
                  <a:lnTo>
                    <a:pt x="5043" y="6027"/>
                  </a:lnTo>
                  <a:lnTo>
                    <a:pt x="5370" y="7012"/>
                  </a:lnTo>
                  <a:cubicBezTo>
                    <a:pt x="5443" y="7228"/>
                    <a:pt x="5325" y="7464"/>
                    <a:pt x="5107" y="7535"/>
                  </a:cubicBezTo>
                  <a:cubicBezTo>
                    <a:pt x="5063" y="7550"/>
                    <a:pt x="5020" y="7558"/>
                    <a:pt x="4976" y="7558"/>
                  </a:cubicBezTo>
                  <a:cubicBezTo>
                    <a:pt x="4801" y="7558"/>
                    <a:pt x="4640" y="7447"/>
                    <a:pt x="4583" y="7273"/>
                  </a:cubicBezTo>
                  <a:lnTo>
                    <a:pt x="4347" y="6565"/>
                  </a:lnTo>
                  <a:lnTo>
                    <a:pt x="3164" y="6565"/>
                  </a:lnTo>
                  <a:lnTo>
                    <a:pt x="2940" y="7269"/>
                  </a:lnTo>
                  <a:cubicBezTo>
                    <a:pt x="2884" y="7445"/>
                    <a:pt x="2720" y="7559"/>
                    <a:pt x="2545" y="7559"/>
                  </a:cubicBezTo>
                  <a:cubicBezTo>
                    <a:pt x="2503" y="7559"/>
                    <a:pt x="2460" y="7552"/>
                    <a:pt x="2419" y="7538"/>
                  </a:cubicBezTo>
                  <a:cubicBezTo>
                    <a:pt x="2200" y="7468"/>
                    <a:pt x="2080" y="7235"/>
                    <a:pt x="2149" y="7016"/>
                  </a:cubicBezTo>
                  <a:lnTo>
                    <a:pt x="2465" y="6027"/>
                  </a:lnTo>
                  <a:cubicBezTo>
                    <a:pt x="2465" y="6026"/>
                    <a:pt x="2466" y="6025"/>
                    <a:pt x="2466" y="6024"/>
                  </a:cubicBezTo>
                  <a:lnTo>
                    <a:pt x="3236" y="3614"/>
                  </a:lnTo>
                  <a:cubicBezTo>
                    <a:pt x="3306" y="3395"/>
                    <a:pt x="3507" y="3248"/>
                    <a:pt x="3737" y="3246"/>
                  </a:cubicBezTo>
                  <a:close/>
                  <a:moveTo>
                    <a:pt x="686" y="1"/>
                  </a:moveTo>
                  <a:cubicBezTo>
                    <a:pt x="307" y="1"/>
                    <a:pt x="1" y="308"/>
                    <a:pt x="1" y="686"/>
                  </a:cubicBezTo>
                  <a:lnTo>
                    <a:pt x="1" y="9224"/>
                  </a:lnTo>
                  <a:cubicBezTo>
                    <a:pt x="1" y="9602"/>
                    <a:pt x="307" y="9909"/>
                    <a:pt x="686" y="9909"/>
                  </a:cubicBezTo>
                  <a:lnTo>
                    <a:pt x="2015" y="9909"/>
                  </a:lnTo>
                  <a:cubicBezTo>
                    <a:pt x="2260" y="9909"/>
                    <a:pt x="2485" y="10038"/>
                    <a:pt x="2608" y="10250"/>
                  </a:cubicBezTo>
                  <a:lnTo>
                    <a:pt x="3985" y="12623"/>
                  </a:lnTo>
                  <a:cubicBezTo>
                    <a:pt x="4079" y="12785"/>
                    <a:pt x="4242" y="12865"/>
                    <a:pt x="4405" y="12865"/>
                  </a:cubicBezTo>
                  <a:cubicBezTo>
                    <a:pt x="4573" y="12865"/>
                    <a:pt x="4741" y="12780"/>
                    <a:pt x="4832" y="12611"/>
                  </a:cubicBezTo>
                  <a:lnTo>
                    <a:pt x="6096" y="10269"/>
                  </a:lnTo>
                  <a:cubicBezTo>
                    <a:pt x="6215" y="10047"/>
                    <a:pt x="6447" y="9910"/>
                    <a:pt x="6698" y="9910"/>
                  </a:cubicBezTo>
                  <a:lnTo>
                    <a:pt x="12683" y="9910"/>
                  </a:lnTo>
                  <a:cubicBezTo>
                    <a:pt x="13061" y="9910"/>
                    <a:pt x="13367" y="9603"/>
                    <a:pt x="13367" y="9226"/>
                  </a:cubicBezTo>
                  <a:lnTo>
                    <a:pt x="13367" y="685"/>
                  </a:lnTo>
                  <a:cubicBezTo>
                    <a:pt x="13366" y="308"/>
                    <a:pt x="13059" y="1"/>
                    <a:pt x="12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4" name="Google Shape;3044;p63"/>
          <p:cNvGrpSpPr/>
          <p:nvPr/>
        </p:nvGrpSpPr>
        <p:grpSpPr>
          <a:xfrm>
            <a:off x="2492294" y="1293503"/>
            <a:ext cx="418184" cy="417183"/>
            <a:chOff x="2711920" y="1338453"/>
            <a:chExt cx="418184" cy="417183"/>
          </a:xfrm>
        </p:grpSpPr>
        <p:sp>
          <p:nvSpPr>
            <p:cNvPr id="3045" name="Google Shape;3045;p63"/>
            <p:cNvSpPr/>
            <p:nvPr/>
          </p:nvSpPr>
          <p:spPr>
            <a:xfrm>
              <a:off x="2933995" y="1525522"/>
              <a:ext cx="51992" cy="79301"/>
            </a:xfrm>
            <a:custGeom>
              <a:rect b="b" l="l" r="r" t="t"/>
              <a:pathLst>
                <a:path extrusionOk="0" h="2535" w="1662">
                  <a:moveTo>
                    <a:pt x="1661" y="1"/>
                  </a:moveTo>
                  <a:lnTo>
                    <a:pt x="0" y="785"/>
                  </a:lnTo>
                  <a:lnTo>
                    <a:pt x="0" y="2534"/>
                  </a:lnTo>
                  <a:lnTo>
                    <a:pt x="1661" y="1797"/>
                  </a:lnTo>
                  <a:lnTo>
                    <a:pt x="16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3"/>
            <p:cNvSpPr/>
            <p:nvPr/>
          </p:nvSpPr>
          <p:spPr>
            <a:xfrm>
              <a:off x="2874120" y="1483979"/>
              <a:ext cx="93879" cy="43451"/>
            </a:xfrm>
            <a:custGeom>
              <a:rect b="b" l="l" r="r" t="t"/>
              <a:pathLst>
                <a:path extrusionOk="0" h="1389" w="3001">
                  <a:moveTo>
                    <a:pt x="1496" y="0"/>
                  </a:moveTo>
                  <a:lnTo>
                    <a:pt x="0" y="653"/>
                  </a:lnTo>
                  <a:lnTo>
                    <a:pt x="1502" y="1388"/>
                  </a:lnTo>
                  <a:lnTo>
                    <a:pt x="3001" y="680"/>
                  </a:lnTo>
                  <a:lnTo>
                    <a:pt x="1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3"/>
            <p:cNvSpPr/>
            <p:nvPr/>
          </p:nvSpPr>
          <p:spPr>
            <a:xfrm>
              <a:off x="3023275" y="1385690"/>
              <a:ext cx="52492" cy="52648"/>
            </a:xfrm>
            <a:custGeom>
              <a:rect b="b" l="l" r="r" t="t"/>
              <a:pathLst>
                <a:path extrusionOk="0" h="1683" w="1678">
                  <a:moveTo>
                    <a:pt x="839" y="0"/>
                  </a:moveTo>
                  <a:cubicBezTo>
                    <a:pt x="377" y="0"/>
                    <a:pt x="0" y="377"/>
                    <a:pt x="0" y="841"/>
                  </a:cubicBezTo>
                  <a:cubicBezTo>
                    <a:pt x="0" y="1306"/>
                    <a:pt x="376" y="1682"/>
                    <a:pt x="839" y="1682"/>
                  </a:cubicBezTo>
                  <a:cubicBezTo>
                    <a:pt x="1302" y="1682"/>
                    <a:pt x="1677" y="1307"/>
                    <a:pt x="1677" y="841"/>
                  </a:cubicBezTo>
                  <a:cubicBezTo>
                    <a:pt x="1677" y="378"/>
                    <a:pt x="1302"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3"/>
            <p:cNvSpPr/>
            <p:nvPr/>
          </p:nvSpPr>
          <p:spPr>
            <a:xfrm>
              <a:off x="2856164" y="1524553"/>
              <a:ext cx="51866" cy="80302"/>
            </a:xfrm>
            <a:custGeom>
              <a:rect b="b" l="l" r="r" t="t"/>
              <a:pathLst>
                <a:path extrusionOk="0" h="2567" w="1658">
                  <a:moveTo>
                    <a:pt x="1" y="1"/>
                  </a:moveTo>
                  <a:lnTo>
                    <a:pt x="1" y="1829"/>
                  </a:lnTo>
                  <a:lnTo>
                    <a:pt x="1658" y="2566"/>
                  </a:lnTo>
                  <a:lnTo>
                    <a:pt x="1658" y="812"/>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3"/>
            <p:cNvSpPr/>
            <p:nvPr/>
          </p:nvSpPr>
          <p:spPr>
            <a:xfrm>
              <a:off x="2765351" y="1391414"/>
              <a:ext cx="52523" cy="52680"/>
            </a:xfrm>
            <a:custGeom>
              <a:rect b="b" l="l" r="r" t="t"/>
              <a:pathLst>
                <a:path extrusionOk="0" h="1684" w="1679">
                  <a:moveTo>
                    <a:pt x="839" y="1"/>
                  </a:moveTo>
                  <a:cubicBezTo>
                    <a:pt x="376" y="1"/>
                    <a:pt x="1" y="376"/>
                    <a:pt x="1" y="842"/>
                  </a:cubicBezTo>
                  <a:cubicBezTo>
                    <a:pt x="1" y="1306"/>
                    <a:pt x="376" y="1683"/>
                    <a:pt x="839" y="1683"/>
                  </a:cubicBezTo>
                  <a:cubicBezTo>
                    <a:pt x="1303" y="1683"/>
                    <a:pt x="1678" y="1306"/>
                    <a:pt x="1678" y="842"/>
                  </a:cubicBezTo>
                  <a:cubicBezTo>
                    <a:pt x="1678" y="377"/>
                    <a:pt x="1303" y="1"/>
                    <a:pt x="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3"/>
            <p:cNvSpPr/>
            <p:nvPr/>
          </p:nvSpPr>
          <p:spPr>
            <a:xfrm>
              <a:off x="2766258" y="1655720"/>
              <a:ext cx="52523" cy="52648"/>
            </a:xfrm>
            <a:custGeom>
              <a:rect b="b" l="l" r="r" t="t"/>
              <a:pathLst>
                <a:path extrusionOk="0" h="1683" w="1679">
                  <a:moveTo>
                    <a:pt x="842" y="0"/>
                  </a:moveTo>
                  <a:cubicBezTo>
                    <a:pt x="841" y="0"/>
                    <a:pt x="840" y="0"/>
                    <a:pt x="840" y="0"/>
                  </a:cubicBezTo>
                  <a:cubicBezTo>
                    <a:pt x="377" y="0"/>
                    <a:pt x="1" y="376"/>
                    <a:pt x="1" y="841"/>
                  </a:cubicBezTo>
                  <a:cubicBezTo>
                    <a:pt x="1" y="1305"/>
                    <a:pt x="377" y="1683"/>
                    <a:pt x="840" y="1683"/>
                  </a:cubicBezTo>
                  <a:cubicBezTo>
                    <a:pt x="1302" y="1683"/>
                    <a:pt x="1679" y="1306"/>
                    <a:pt x="1679" y="841"/>
                  </a:cubicBezTo>
                  <a:cubicBezTo>
                    <a:pt x="1679" y="376"/>
                    <a:pt x="1305" y="0"/>
                    <a:pt x="8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3"/>
            <p:cNvSpPr/>
            <p:nvPr/>
          </p:nvSpPr>
          <p:spPr>
            <a:xfrm>
              <a:off x="3024182" y="1649964"/>
              <a:ext cx="52523" cy="52648"/>
            </a:xfrm>
            <a:custGeom>
              <a:rect b="b" l="l" r="r" t="t"/>
              <a:pathLst>
                <a:path extrusionOk="0" h="1683" w="1679">
                  <a:moveTo>
                    <a:pt x="842" y="1"/>
                  </a:moveTo>
                  <a:cubicBezTo>
                    <a:pt x="841" y="1"/>
                    <a:pt x="841" y="1"/>
                    <a:pt x="840" y="1"/>
                  </a:cubicBezTo>
                  <a:cubicBezTo>
                    <a:pt x="376" y="1"/>
                    <a:pt x="1" y="378"/>
                    <a:pt x="1" y="842"/>
                  </a:cubicBezTo>
                  <a:cubicBezTo>
                    <a:pt x="1" y="1306"/>
                    <a:pt x="376" y="1683"/>
                    <a:pt x="840" y="1683"/>
                  </a:cubicBezTo>
                  <a:cubicBezTo>
                    <a:pt x="1303" y="1683"/>
                    <a:pt x="1678" y="1307"/>
                    <a:pt x="1678" y="842"/>
                  </a:cubicBezTo>
                  <a:cubicBezTo>
                    <a:pt x="1678" y="378"/>
                    <a:pt x="1304" y="1"/>
                    <a:pt x="8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3"/>
            <p:cNvSpPr/>
            <p:nvPr/>
          </p:nvSpPr>
          <p:spPr>
            <a:xfrm>
              <a:off x="2788781" y="1533468"/>
              <a:ext cx="41449" cy="26027"/>
            </a:xfrm>
            <a:custGeom>
              <a:rect b="b" l="l" r="r" t="t"/>
              <a:pathLst>
                <a:path extrusionOk="0" h="832" w="1325">
                  <a:moveTo>
                    <a:pt x="1" y="1"/>
                  </a:moveTo>
                  <a:cubicBezTo>
                    <a:pt x="34" y="134"/>
                    <a:pt x="53" y="273"/>
                    <a:pt x="53" y="416"/>
                  </a:cubicBezTo>
                  <a:cubicBezTo>
                    <a:pt x="53" y="560"/>
                    <a:pt x="36" y="699"/>
                    <a:pt x="1" y="832"/>
                  </a:cubicBezTo>
                  <a:lnTo>
                    <a:pt x="1324" y="832"/>
                  </a:lnTo>
                  <a:lnTo>
                    <a:pt x="13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3"/>
            <p:cNvSpPr/>
            <p:nvPr/>
          </p:nvSpPr>
          <p:spPr>
            <a:xfrm>
              <a:off x="3077581" y="1520799"/>
              <a:ext cx="52523" cy="52680"/>
            </a:xfrm>
            <a:custGeom>
              <a:rect b="b" l="l" r="r" t="t"/>
              <a:pathLst>
                <a:path extrusionOk="0" h="1684" w="1679">
                  <a:moveTo>
                    <a:pt x="839" y="1"/>
                  </a:moveTo>
                  <a:cubicBezTo>
                    <a:pt x="376" y="1"/>
                    <a:pt x="1" y="376"/>
                    <a:pt x="1" y="842"/>
                  </a:cubicBezTo>
                  <a:cubicBezTo>
                    <a:pt x="1" y="1307"/>
                    <a:pt x="376" y="1683"/>
                    <a:pt x="839" y="1683"/>
                  </a:cubicBezTo>
                  <a:cubicBezTo>
                    <a:pt x="1303" y="1683"/>
                    <a:pt x="1678" y="1307"/>
                    <a:pt x="1678" y="842"/>
                  </a:cubicBezTo>
                  <a:cubicBezTo>
                    <a:pt x="1678" y="377"/>
                    <a:pt x="1303" y="1"/>
                    <a:pt x="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3"/>
            <p:cNvSpPr/>
            <p:nvPr/>
          </p:nvSpPr>
          <p:spPr>
            <a:xfrm>
              <a:off x="3011982" y="1534125"/>
              <a:ext cx="41293" cy="26027"/>
            </a:xfrm>
            <a:custGeom>
              <a:rect b="b" l="l" r="r" t="t"/>
              <a:pathLst>
                <a:path extrusionOk="0" h="832" w="1320">
                  <a:moveTo>
                    <a:pt x="0" y="0"/>
                  </a:moveTo>
                  <a:lnTo>
                    <a:pt x="0" y="831"/>
                  </a:lnTo>
                  <a:lnTo>
                    <a:pt x="1319" y="831"/>
                  </a:lnTo>
                  <a:cubicBezTo>
                    <a:pt x="1284" y="698"/>
                    <a:pt x="1267" y="559"/>
                    <a:pt x="1267" y="416"/>
                  </a:cubicBezTo>
                  <a:cubicBezTo>
                    <a:pt x="1267" y="272"/>
                    <a:pt x="1284" y="134"/>
                    <a:pt x="13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3"/>
            <p:cNvSpPr/>
            <p:nvPr/>
          </p:nvSpPr>
          <p:spPr>
            <a:xfrm>
              <a:off x="2817029" y="1605981"/>
              <a:ext cx="55120" cy="47456"/>
            </a:xfrm>
            <a:custGeom>
              <a:rect b="b" l="l" r="r" t="t"/>
              <a:pathLst>
                <a:path extrusionOk="0" h="1517" w="1762">
                  <a:moveTo>
                    <a:pt x="950" y="0"/>
                  </a:moveTo>
                  <a:lnTo>
                    <a:pt x="0" y="954"/>
                  </a:lnTo>
                  <a:cubicBezTo>
                    <a:pt x="249" y="1088"/>
                    <a:pt x="459" y="1281"/>
                    <a:pt x="613" y="1516"/>
                  </a:cubicBezTo>
                  <a:lnTo>
                    <a:pt x="1762" y="362"/>
                  </a:lnTo>
                  <a:lnTo>
                    <a:pt x="9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3"/>
            <p:cNvSpPr/>
            <p:nvPr/>
          </p:nvSpPr>
          <p:spPr>
            <a:xfrm>
              <a:off x="2894735" y="1702988"/>
              <a:ext cx="52523" cy="52648"/>
            </a:xfrm>
            <a:custGeom>
              <a:rect b="b" l="l" r="r" t="t"/>
              <a:pathLst>
                <a:path extrusionOk="0" h="1683" w="1679">
                  <a:moveTo>
                    <a:pt x="840" y="0"/>
                  </a:moveTo>
                  <a:cubicBezTo>
                    <a:pt x="377" y="0"/>
                    <a:pt x="1" y="377"/>
                    <a:pt x="1" y="841"/>
                  </a:cubicBezTo>
                  <a:cubicBezTo>
                    <a:pt x="1" y="1305"/>
                    <a:pt x="377" y="1683"/>
                    <a:pt x="840" y="1683"/>
                  </a:cubicBezTo>
                  <a:cubicBezTo>
                    <a:pt x="1303" y="1683"/>
                    <a:pt x="1678" y="1306"/>
                    <a:pt x="1678" y="841"/>
                  </a:cubicBezTo>
                  <a:cubicBezTo>
                    <a:pt x="1678" y="376"/>
                    <a:pt x="1303" y="0"/>
                    <a:pt x="8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3"/>
            <p:cNvSpPr/>
            <p:nvPr/>
          </p:nvSpPr>
          <p:spPr>
            <a:xfrm>
              <a:off x="2907999" y="1633228"/>
              <a:ext cx="26027" cy="45391"/>
            </a:xfrm>
            <a:custGeom>
              <a:rect b="b" l="l" r="r" t="t"/>
              <a:pathLst>
                <a:path extrusionOk="0" h="1451" w="832">
                  <a:moveTo>
                    <a:pt x="831" y="0"/>
                  </a:moveTo>
                  <a:lnTo>
                    <a:pt x="831" y="0"/>
                  </a:lnTo>
                  <a:lnTo>
                    <a:pt x="831" y="0"/>
                  </a:lnTo>
                  <a:cubicBezTo>
                    <a:pt x="831" y="0"/>
                    <a:pt x="831" y="0"/>
                    <a:pt x="831" y="0"/>
                  </a:cubicBezTo>
                  <a:close/>
                  <a:moveTo>
                    <a:pt x="831" y="0"/>
                  </a:moveTo>
                  <a:cubicBezTo>
                    <a:pt x="830" y="1"/>
                    <a:pt x="585" y="110"/>
                    <a:pt x="582" y="111"/>
                  </a:cubicBezTo>
                  <a:cubicBezTo>
                    <a:pt x="544" y="136"/>
                    <a:pt x="498" y="146"/>
                    <a:pt x="448" y="146"/>
                  </a:cubicBezTo>
                  <a:cubicBezTo>
                    <a:pt x="301" y="146"/>
                    <a:pt x="119" y="60"/>
                    <a:pt x="1" y="1"/>
                  </a:cubicBezTo>
                  <a:lnTo>
                    <a:pt x="1" y="1451"/>
                  </a:lnTo>
                  <a:cubicBezTo>
                    <a:pt x="134" y="1416"/>
                    <a:pt x="272" y="1397"/>
                    <a:pt x="416" y="1397"/>
                  </a:cubicBezTo>
                  <a:cubicBezTo>
                    <a:pt x="560" y="1397"/>
                    <a:pt x="698" y="1416"/>
                    <a:pt x="831" y="1451"/>
                  </a:cubicBezTo>
                  <a:lnTo>
                    <a:pt x="8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3"/>
            <p:cNvSpPr/>
            <p:nvPr/>
          </p:nvSpPr>
          <p:spPr>
            <a:xfrm>
              <a:off x="2972253" y="1604949"/>
              <a:ext cx="51647" cy="44703"/>
            </a:xfrm>
            <a:custGeom>
              <a:rect b="b" l="l" r="r" t="t"/>
              <a:pathLst>
                <a:path extrusionOk="0" h="1429" w="1651">
                  <a:moveTo>
                    <a:pt x="814" y="0"/>
                  </a:moveTo>
                  <a:lnTo>
                    <a:pt x="0" y="361"/>
                  </a:lnTo>
                  <a:lnTo>
                    <a:pt x="1064" y="1428"/>
                  </a:lnTo>
                  <a:cubicBezTo>
                    <a:pt x="1208" y="1186"/>
                    <a:pt x="1410" y="985"/>
                    <a:pt x="1651" y="842"/>
                  </a:cubicBezTo>
                  <a:lnTo>
                    <a:pt x="8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3"/>
            <p:cNvSpPr/>
            <p:nvPr/>
          </p:nvSpPr>
          <p:spPr>
            <a:xfrm>
              <a:off x="2711920" y="1520173"/>
              <a:ext cx="52523" cy="52648"/>
            </a:xfrm>
            <a:custGeom>
              <a:rect b="b" l="l" r="r" t="t"/>
              <a:pathLst>
                <a:path extrusionOk="0" h="1683" w="1679">
                  <a:moveTo>
                    <a:pt x="839" y="0"/>
                  </a:moveTo>
                  <a:cubicBezTo>
                    <a:pt x="376" y="0"/>
                    <a:pt x="1" y="377"/>
                    <a:pt x="1" y="841"/>
                  </a:cubicBezTo>
                  <a:cubicBezTo>
                    <a:pt x="1" y="1306"/>
                    <a:pt x="376" y="1683"/>
                    <a:pt x="839" y="1683"/>
                  </a:cubicBezTo>
                  <a:cubicBezTo>
                    <a:pt x="1302" y="1683"/>
                    <a:pt x="1678" y="1306"/>
                    <a:pt x="1678" y="841"/>
                  </a:cubicBezTo>
                  <a:cubicBezTo>
                    <a:pt x="1678" y="377"/>
                    <a:pt x="1302"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3"/>
            <p:cNvSpPr/>
            <p:nvPr/>
          </p:nvSpPr>
          <p:spPr>
            <a:xfrm>
              <a:off x="2894735" y="1338453"/>
              <a:ext cx="52523" cy="52648"/>
            </a:xfrm>
            <a:custGeom>
              <a:rect b="b" l="l" r="r" t="t"/>
              <a:pathLst>
                <a:path extrusionOk="0" h="1683" w="1679">
                  <a:moveTo>
                    <a:pt x="840" y="0"/>
                  </a:moveTo>
                  <a:cubicBezTo>
                    <a:pt x="377" y="0"/>
                    <a:pt x="1" y="376"/>
                    <a:pt x="1" y="841"/>
                  </a:cubicBezTo>
                  <a:cubicBezTo>
                    <a:pt x="1" y="1305"/>
                    <a:pt x="377" y="1682"/>
                    <a:pt x="840" y="1682"/>
                  </a:cubicBezTo>
                  <a:cubicBezTo>
                    <a:pt x="1303" y="1682"/>
                    <a:pt x="1678" y="1305"/>
                    <a:pt x="1678" y="841"/>
                  </a:cubicBezTo>
                  <a:cubicBezTo>
                    <a:pt x="1678" y="377"/>
                    <a:pt x="1303" y="0"/>
                    <a:pt x="8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3"/>
            <p:cNvSpPr/>
            <p:nvPr/>
          </p:nvSpPr>
          <p:spPr>
            <a:xfrm>
              <a:off x="2907999" y="1415470"/>
              <a:ext cx="26027" cy="45891"/>
            </a:xfrm>
            <a:custGeom>
              <a:rect b="b" l="l" r="r" t="t"/>
              <a:pathLst>
                <a:path extrusionOk="0" h="1467" w="832">
                  <a:moveTo>
                    <a:pt x="1" y="0"/>
                  </a:moveTo>
                  <a:lnTo>
                    <a:pt x="1" y="1464"/>
                  </a:lnTo>
                  <a:lnTo>
                    <a:pt x="249" y="1355"/>
                  </a:lnTo>
                  <a:cubicBezTo>
                    <a:pt x="303" y="1332"/>
                    <a:pt x="361" y="1320"/>
                    <a:pt x="418" y="1320"/>
                  </a:cubicBezTo>
                  <a:cubicBezTo>
                    <a:pt x="476" y="1320"/>
                    <a:pt x="533" y="1332"/>
                    <a:pt x="587" y="1356"/>
                  </a:cubicBezTo>
                  <a:lnTo>
                    <a:pt x="831" y="1467"/>
                  </a:lnTo>
                  <a:lnTo>
                    <a:pt x="831" y="0"/>
                  </a:lnTo>
                  <a:cubicBezTo>
                    <a:pt x="698" y="34"/>
                    <a:pt x="560" y="52"/>
                    <a:pt x="416" y="52"/>
                  </a:cubicBezTo>
                  <a:cubicBezTo>
                    <a:pt x="272" y="52"/>
                    <a:pt x="134" y="34"/>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3"/>
            <p:cNvSpPr/>
            <p:nvPr/>
          </p:nvSpPr>
          <p:spPr>
            <a:xfrm>
              <a:off x="2969281" y="1440653"/>
              <a:ext cx="55745" cy="48175"/>
            </a:xfrm>
            <a:custGeom>
              <a:rect b="b" l="l" r="r" t="t"/>
              <a:pathLst>
                <a:path extrusionOk="0" h="1540" w="1782">
                  <a:moveTo>
                    <a:pt x="1168" y="0"/>
                  </a:moveTo>
                  <a:lnTo>
                    <a:pt x="1" y="1173"/>
                  </a:lnTo>
                  <a:lnTo>
                    <a:pt x="808" y="1539"/>
                  </a:lnTo>
                  <a:lnTo>
                    <a:pt x="1782" y="561"/>
                  </a:lnTo>
                  <a:cubicBezTo>
                    <a:pt x="1533" y="428"/>
                    <a:pt x="1322" y="234"/>
                    <a:pt x="1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3"/>
            <p:cNvSpPr/>
            <p:nvPr/>
          </p:nvSpPr>
          <p:spPr>
            <a:xfrm>
              <a:off x="2818155" y="1444407"/>
              <a:ext cx="51741" cy="44640"/>
            </a:xfrm>
            <a:custGeom>
              <a:rect b="b" l="l" r="r" t="t"/>
              <a:pathLst>
                <a:path extrusionOk="0" h="1427" w="1654">
                  <a:moveTo>
                    <a:pt x="589" y="0"/>
                  </a:moveTo>
                  <a:cubicBezTo>
                    <a:pt x="446" y="241"/>
                    <a:pt x="242" y="445"/>
                    <a:pt x="0" y="588"/>
                  </a:cubicBezTo>
                  <a:lnTo>
                    <a:pt x="836" y="1426"/>
                  </a:lnTo>
                  <a:lnTo>
                    <a:pt x="1654" y="1070"/>
                  </a:lnTo>
                  <a:lnTo>
                    <a:pt x="5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4" name="Google Shape;3064;p63"/>
          <p:cNvGrpSpPr/>
          <p:nvPr/>
        </p:nvGrpSpPr>
        <p:grpSpPr>
          <a:xfrm>
            <a:off x="3248075" y="1353660"/>
            <a:ext cx="418091" cy="356902"/>
            <a:chOff x="3405359" y="1398609"/>
            <a:chExt cx="418091" cy="356902"/>
          </a:xfrm>
        </p:grpSpPr>
        <p:sp>
          <p:nvSpPr>
            <p:cNvPr id="3065" name="Google Shape;3065;p63"/>
            <p:cNvSpPr/>
            <p:nvPr/>
          </p:nvSpPr>
          <p:spPr>
            <a:xfrm>
              <a:off x="3516788" y="1452446"/>
              <a:ext cx="83743" cy="129791"/>
            </a:xfrm>
            <a:custGeom>
              <a:rect b="b" l="l" r="r" t="t"/>
              <a:pathLst>
                <a:path extrusionOk="0" h="4149" w="2677">
                  <a:moveTo>
                    <a:pt x="1" y="1"/>
                  </a:moveTo>
                  <a:lnTo>
                    <a:pt x="1" y="2958"/>
                  </a:lnTo>
                  <a:lnTo>
                    <a:pt x="2676" y="4148"/>
                  </a:lnTo>
                  <a:lnTo>
                    <a:pt x="2676" y="131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3"/>
            <p:cNvSpPr/>
            <p:nvPr/>
          </p:nvSpPr>
          <p:spPr>
            <a:xfrm>
              <a:off x="3405359" y="1625751"/>
              <a:ext cx="83681" cy="129760"/>
            </a:xfrm>
            <a:custGeom>
              <a:rect b="b" l="l" r="r" t="t"/>
              <a:pathLst>
                <a:path extrusionOk="0" h="4148" w="2675">
                  <a:moveTo>
                    <a:pt x="0" y="0"/>
                  </a:moveTo>
                  <a:lnTo>
                    <a:pt x="0" y="2767"/>
                  </a:lnTo>
                  <a:cubicBezTo>
                    <a:pt x="0" y="2882"/>
                    <a:pt x="69" y="2988"/>
                    <a:pt x="176" y="3035"/>
                  </a:cubicBezTo>
                  <a:lnTo>
                    <a:pt x="2674" y="4147"/>
                  </a:lnTo>
                  <a:lnTo>
                    <a:pt x="2674" y="131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3"/>
            <p:cNvSpPr/>
            <p:nvPr/>
          </p:nvSpPr>
          <p:spPr>
            <a:xfrm>
              <a:off x="3516725" y="1625720"/>
              <a:ext cx="83806" cy="129791"/>
            </a:xfrm>
            <a:custGeom>
              <a:rect b="b" l="l" r="r" t="t"/>
              <a:pathLst>
                <a:path extrusionOk="0" h="4149" w="2679">
                  <a:moveTo>
                    <a:pt x="2678" y="0"/>
                  </a:moveTo>
                  <a:lnTo>
                    <a:pt x="1" y="1311"/>
                  </a:lnTo>
                  <a:lnTo>
                    <a:pt x="1" y="4148"/>
                  </a:lnTo>
                  <a:lnTo>
                    <a:pt x="2678" y="2960"/>
                  </a:lnTo>
                  <a:lnTo>
                    <a:pt x="26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3"/>
            <p:cNvSpPr/>
            <p:nvPr/>
          </p:nvSpPr>
          <p:spPr>
            <a:xfrm>
              <a:off x="3424285" y="1569193"/>
              <a:ext cx="157320" cy="73514"/>
            </a:xfrm>
            <a:custGeom>
              <a:rect b="b" l="l" r="r" t="t"/>
              <a:pathLst>
                <a:path extrusionOk="0" h="2350" w="5029">
                  <a:moveTo>
                    <a:pt x="2517" y="1"/>
                  </a:moveTo>
                  <a:lnTo>
                    <a:pt x="0" y="1119"/>
                  </a:lnTo>
                  <a:lnTo>
                    <a:pt x="2514" y="2350"/>
                  </a:lnTo>
                  <a:lnTo>
                    <a:pt x="5029" y="1118"/>
                  </a:lnTo>
                  <a:lnTo>
                    <a:pt x="25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3"/>
            <p:cNvSpPr/>
            <p:nvPr/>
          </p:nvSpPr>
          <p:spPr>
            <a:xfrm>
              <a:off x="3739581" y="1627253"/>
              <a:ext cx="83868" cy="128258"/>
            </a:xfrm>
            <a:custGeom>
              <a:rect b="b" l="l" r="r" t="t"/>
              <a:pathLst>
                <a:path extrusionOk="0" h="4100" w="2681">
                  <a:moveTo>
                    <a:pt x="2680" y="0"/>
                  </a:moveTo>
                  <a:lnTo>
                    <a:pt x="1" y="1265"/>
                  </a:lnTo>
                  <a:lnTo>
                    <a:pt x="1" y="4099"/>
                  </a:lnTo>
                  <a:lnTo>
                    <a:pt x="2477" y="3001"/>
                  </a:lnTo>
                  <a:cubicBezTo>
                    <a:pt x="2601" y="2945"/>
                    <a:pt x="2680" y="2822"/>
                    <a:pt x="2680" y="2688"/>
                  </a:cubicBezTo>
                  <a:lnTo>
                    <a:pt x="26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3"/>
            <p:cNvSpPr/>
            <p:nvPr/>
          </p:nvSpPr>
          <p:spPr>
            <a:xfrm>
              <a:off x="3535932" y="1398609"/>
              <a:ext cx="156976" cy="70792"/>
            </a:xfrm>
            <a:custGeom>
              <a:rect b="b" l="l" r="r" t="t"/>
              <a:pathLst>
                <a:path extrusionOk="0" h="2263" w="5018">
                  <a:moveTo>
                    <a:pt x="2499" y="0"/>
                  </a:moveTo>
                  <a:cubicBezTo>
                    <a:pt x="2415" y="0"/>
                    <a:pt x="2331" y="17"/>
                    <a:pt x="2252" y="52"/>
                  </a:cubicBezTo>
                  <a:lnTo>
                    <a:pt x="0" y="1034"/>
                  </a:lnTo>
                  <a:lnTo>
                    <a:pt x="2510" y="2262"/>
                  </a:lnTo>
                  <a:lnTo>
                    <a:pt x="5017" y="1080"/>
                  </a:lnTo>
                  <a:lnTo>
                    <a:pt x="2752" y="55"/>
                  </a:lnTo>
                  <a:cubicBezTo>
                    <a:pt x="2672" y="19"/>
                    <a:pt x="2586" y="0"/>
                    <a:pt x="24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3"/>
            <p:cNvSpPr/>
            <p:nvPr/>
          </p:nvSpPr>
          <p:spPr>
            <a:xfrm>
              <a:off x="3647079" y="1569193"/>
              <a:ext cx="157445" cy="73514"/>
            </a:xfrm>
            <a:custGeom>
              <a:rect b="b" l="l" r="r" t="t"/>
              <a:pathLst>
                <a:path extrusionOk="0" h="2350" w="5033">
                  <a:moveTo>
                    <a:pt x="2516" y="1"/>
                  </a:moveTo>
                  <a:lnTo>
                    <a:pt x="1" y="1118"/>
                  </a:lnTo>
                  <a:lnTo>
                    <a:pt x="2518" y="2350"/>
                  </a:lnTo>
                  <a:lnTo>
                    <a:pt x="5032" y="1162"/>
                  </a:lnTo>
                  <a:lnTo>
                    <a:pt x="2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3"/>
            <p:cNvSpPr/>
            <p:nvPr/>
          </p:nvSpPr>
          <p:spPr>
            <a:xfrm>
              <a:off x="3628185" y="1625751"/>
              <a:ext cx="83712" cy="129760"/>
            </a:xfrm>
            <a:custGeom>
              <a:rect b="b" l="l" r="r" t="t"/>
              <a:pathLst>
                <a:path extrusionOk="0" h="4148" w="2676">
                  <a:moveTo>
                    <a:pt x="0" y="0"/>
                  </a:moveTo>
                  <a:lnTo>
                    <a:pt x="3" y="2959"/>
                  </a:lnTo>
                  <a:lnTo>
                    <a:pt x="2676" y="4147"/>
                  </a:lnTo>
                  <a:lnTo>
                    <a:pt x="2676" y="131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3"/>
            <p:cNvSpPr/>
            <p:nvPr/>
          </p:nvSpPr>
          <p:spPr>
            <a:xfrm>
              <a:off x="3628216" y="1453979"/>
              <a:ext cx="83837" cy="128258"/>
            </a:xfrm>
            <a:custGeom>
              <a:rect b="b" l="l" r="r" t="t"/>
              <a:pathLst>
                <a:path extrusionOk="0" h="4100" w="2680">
                  <a:moveTo>
                    <a:pt x="2680" y="0"/>
                  </a:moveTo>
                  <a:lnTo>
                    <a:pt x="0" y="1265"/>
                  </a:lnTo>
                  <a:lnTo>
                    <a:pt x="0" y="4099"/>
                  </a:lnTo>
                  <a:lnTo>
                    <a:pt x="1185" y="3573"/>
                  </a:lnTo>
                  <a:lnTo>
                    <a:pt x="2680" y="2909"/>
                  </a:lnTo>
                  <a:lnTo>
                    <a:pt x="26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4" name="Google Shape;3074;p63"/>
          <p:cNvGrpSpPr/>
          <p:nvPr/>
        </p:nvGrpSpPr>
        <p:grpSpPr>
          <a:xfrm>
            <a:off x="3977791" y="1292565"/>
            <a:ext cx="418122" cy="418122"/>
            <a:chOff x="4098705" y="1337514"/>
            <a:chExt cx="418122" cy="418122"/>
          </a:xfrm>
        </p:grpSpPr>
        <p:sp>
          <p:nvSpPr>
            <p:cNvPr id="3075" name="Google Shape;3075;p63"/>
            <p:cNvSpPr/>
            <p:nvPr/>
          </p:nvSpPr>
          <p:spPr>
            <a:xfrm>
              <a:off x="4098798" y="1448755"/>
              <a:ext cx="79395" cy="83430"/>
            </a:xfrm>
            <a:custGeom>
              <a:rect b="b" l="l" r="r" t="t"/>
              <a:pathLst>
                <a:path extrusionOk="0" h="2667" w="2538">
                  <a:moveTo>
                    <a:pt x="2537" y="1"/>
                  </a:moveTo>
                  <a:lnTo>
                    <a:pt x="2537" y="1"/>
                  </a:lnTo>
                  <a:cubicBezTo>
                    <a:pt x="1422" y="170"/>
                    <a:pt x="581" y="363"/>
                    <a:pt x="171" y="466"/>
                  </a:cubicBezTo>
                  <a:cubicBezTo>
                    <a:pt x="83" y="1124"/>
                    <a:pt x="18" y="1863"/>
                    <a:pt x="1" y="2667"/>
                  </a:cubicBezTo>
                  <a:lnTo>
                    <a:pt x="2364" y="2667"/>
                  </a:lnTo>
                  <a:cubicBezTo>
                    <a:pt x="2380" y="1712"/>
                    <a:pt x="2447" y="81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3"/>
            <p:cNvSpPr/>
            <p:nvPr/>
          </p:nvSpPr>
          <p:spPr>
            <a:xfrm>
              <a:off x="4108840" y="1346461"/>
              <a:ext cx="86621" cy="87090"/>
            </a:xfrm>
            <a:custGeom>
              <a:rect b="b" l="l" r="r" t="t"/>
              <a:pathLst>
                <a:path extrusionOk="0" h="2784" w="2769">
                  <a:moveTo>
                    <a:pt x="2768" y="1"/>
                  </a:moveTo>
                  <a:lnTo>
                    <a:pt x="2768" y="1"/>
                  </a:lnTo>
                  <a:cubicBezTo>
                    <a:pt x="1877" y="150"/>
                    <a:pt x="1212" y="325"/>
                    <a:pt x="819" y="443"/>
                  </a:cubicBezTo>
                  <a:cubicBezTo>
                    <a:pt x="671" y="488"/>
                    <a:pt x="557" y="602"/>
                    <a:pt x="508" y="746"/>
                  </a:cubicBezTo>
                  <a:cubicBezTo>
                    <a:pt x="375" y="1156"/>
                    <a:pt x="173" y="1857"/>
                    <a:pt x="1" y="2784"/>
                  </a:cubicBezTo>
                  <a:cubicBezTo>
                    <a:pt x="527" y="2663"/>
                    <a:pt x="1333" y="2495"/>
                    <a:pt x="2333" y="2353"/>
                  </a:cubicBezTo>
                  <a:cubicBezTo>
                    <a:pt x="2478" y="1341"/>
                    <a:pt x="2646" y="527"/>
                    <a:pt x="2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3"/>
            <p:cNvSpPr/>
            <p:nvPr/>
          </p:nvSpPr>
          <p:spPr>
            <a:xfrm>
              <a:off x="4107370" y="1659380"/>
              <a:ext cx="88060" cy="86840"/>
            </a:xfrm>
            <a:custGeom>
              <a:rect b="b" l="l" r="r" t="t"/>
              <a:pathLst>
                <a:path extrusionOk="0" h="2776" w="2815">
                  <a:moveTo>
                    <a:pt x="0" y="0"/>
                  </a:moveTo>
                  <a:cubicBezTo>
                    <a:pt x="142" y="891"/>
                    <a:pt x="304" y="1571"/>
                    <a:pt x="417" y="1986"/>
                  </a:cubicBezTo>
                  <a:cubicBezTo>
                    <a:pt x="461" y="2145"/>
                    <a:pt x="583" y="2269"/>
                    <a:pt x="742" y="2314"/>
                  </a:cubicBezTo>
                  <a:cubicBezTo>
                    <a:pt x="1173" y="2437"/>
                    <a:pt x="1891" y="2620"/>
                    <a:pt x="2814" y="2776"/>
                  </a:cubicBezTo>
                  <a:cubicBezTo>
                    <a:pt x="2692" y="2252"/>
                    <a:pt x="2525" y="1442"/>
                    <a:pt x="2380" y="437"/>
                  </a:cubicBezTo>
                  <a:cubicBezTo>
                    <a:pt x="1355" y="293"/>
                    <a:pt x="532" y="121"/>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3"/>
            <p:cNvSpPr/>
            <p:nvPr/>
          </p:nvSpPr>
          <p:spPr>
            <a:xfrm>
              <a:off x="4098705" y="1559933"/>
              <a:ext cx="79458" cy="84525"/>
            </a:xfrm>
            <a:custGeom>
              <a:rect b="b" l="l" r="r" t="t"/>
              <a:pathLst>
                <a:path extrusionOk="0" h="2702" w="2540">
                  <a:moveTo>
                    <a:pt x="0" y="0"/>
                  </a:moveTo>
                  <a:cubicBezTo>
                    <a:pt x="16" y="817"/>
                    <a:pt x="72" y="1569"/>
                    <a:pt x="148" y="2236"/>
                  </a:cubicBezTo>
                  <a:cubicBezTo>
                    <a:pt x="566" y="2339"/>
                    <a:pt x="1417" y="2532"/>
                    <a:pt x="2539" y="2701"/>
                  </a:cubicBezTo>
                  <a:cubicBezTo>
                    <a:pt x="2448" y="1880"/>
                    <a:pt x="2380" y="967"/>
                    <a:pt x="23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3"/>
            <p:cNvSpPr/>
            <p:nvPr/>
          </p:nvSpPr>
          <p:spPr>
            <a:xfrm>
              <a:off x="4438495" y="1448755"/>
              <a:ext cx="78331" cy="83430"/>
            </a:xfrm>
            <a:custGeom>
              <a:rect b="b" l="l" r="r" t="t"/>
              <a:pathLst>
                <a:path extrusionOk="0" h="2667" w="2504">
                  <a:moveTo>
                    <a:pt x="1" y="1"/>
                  </a:moveTo>
                  <a:lnTo>
                    <a:pt x="1" y="1"/>
                  </a:lnTo>
                  <a:cubicBezTo>
                    <a:pt x="90" y="811"/>
                    <a:pt x="156" y="1712"/>
                    <a:pt x="174" y="2667"/>
                  </a:cubicBezTo>
                  <a:lnTo>
                    <a:pt x="2503" y="2667"/>
                  </a:lnTo>
                  <a:cubicBezTo>
                    <a:pt x="2488" y="1868"/>
                    <a:pt x="2436" y="1127"/>
                    <a:pt x="2364" y="462"/>
                  </a:cubicBezTo>
                  <a:cubicBezTo>
                    <a:pt x="1949" y="360"/>
                    <a:pt x="1109" y="169"/>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3"/>
            <p:cNvSpPr/>
            <p:nvPr/>
          </p:nvSpPr>
          <p:spPr>
            <a:xfrm>
              <a:off x="4421290" y="1659724"/>
              <a:ext cx="85902" cy="86152"/>
            </a:xfrm>
            <a:custGeom>
              <a:rect b="b" l="l" r="r" t="t"/>
              <a:pathLst>
                <a:path extrusionOk="0" h="2754" w="2746">
                  <a:moveTo>
                    <a:pt x="2746" y="0"/>
                  </a:moveTo>
                  <a:cubicBezTo>
                    <a:pt x="2225" y="121"/>
                    <a:pt x="1425" y="286"/>
                    <a:pt x="429" y="427"/>
                  </a:cubicBezTo>
                  <a:cubicBezTo>
                    <a:pt x="286" y="1425"/>
                    <a:pt x="121" y="2229"/>
                    <a:pt x="1" y="2754"/>
                  </a:cubicBezTo>
                  <a:cubicBezTo>
                    <a:pt x="884" y="2600"/>
                    <a:pt x="1569" y="2424"/>
                    <a:pt x="1987" y="2303"/>
                  </a:cubicBezTo>
                  <a:cubicBezTo>
                    <a:pt x="2143" y="2258"/>
                    <a:pt x="2265" y="2135"/>
                    <a:pt x="2309" y="1979"/>
                  </a:cubicBezTo>
                  <a:cubicBezTo>
                    <a:pt x="2425" y="1563"/>
                    <a:pt x="2595" y="879"/>
                    <a:pt x="27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3"/>
            <p:cNvSpPr/>
            <p:nvPr/>
          </p:nvSpPr>
          <p:spPr>
            <a:xfrm>
              <a:off x="4438370" y="1559933"/>
              <a:ext cx="78425" cy="84557"/>
            </a:xfrm>
            <a:custGeom>
              <a:rect b="b" l="l" r="r" t="t"/>
              <a:pathLst>
                <a:path extrusionOk="0" h="2703" w="2507">
                  <a:moveTo>
                    <a:pt x="177" y="0"/>
                  </a:moveTo>
                  <a:cubicBezTo>
                    <a:pt x="160" y="969"/>
                    <a:pt x="93" y="1882"/>
                    <a:pt x="0" y="2702"/>
                  </a:cubicBezTo>
                  <a:cubicBezTo>
                    <a:pt x="1101" y="2535"/>
                    <a:pt x="1930" y="2347"/>
                    <a:pt x="2339" y="2246"/>
                  </a:cubicBezTo>
                  <a:cubicBezTo>
                    <a:pt x="2425" y="1568"/>
                    <a:pt x="2488" y="811"/>
                    <a:pt x="25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3"/>
            <p:cNvSpPr/>
            <p:nvPr/>
          </p:nvSpPr>
          <p:spPr>
            <a:xfrm>
              <a:off x="4421446" y="1347368"/>
              <a:ext cx="87184" cy="86402"/>
            </a:xfrm>
            <a:custGeom>
              <a:rect b="b" l="l" r="r" t="t"/>
              <a:pathLst>
                <a:path extrusionOk="0" h="2762" w="2787">
                  <a:moveTo>
                    <a:pt x="1" y="0"/>
                  </a:moveTo>
                  <a:lnTo>
                    <a:pt x="1" y="0"/>
                  </a:lnTo>
                  <a:cubicBezTo>
                    <a:pt x="122" y="528"/>
                    <a:pt x="288" y="1332"/>
                    <a:pt x="429" y="2326"/>
                  </a:cubicBezTo>
                  <a:cubicBezTo>
                    <a:pt x="1444" y="2470"/>
                    <a:pt x="2261" y="2640"/>
                    <a:pt x="2787" y="2762"/>
                  </a:cubicBezTo>
                  <a:cubicBezTo>
                    <a:pt x="2660" y="1908"/>
                    <a:pt x="2515" y="1247"/>
                    <a:pt x="2415" y="839"/>
                  </a:cubicBezTo>
                  <a:cubicBezTo>
                    <a:pt x="2376" y="679"/>
                    <a:pt x="2256" y="552"/>
                    <a:pt x="2100" y="503"/>
                  </a:cubicBezTo>
                  <a:cubicBezTo>
                    <a:pt x="1669" y="369"/>
                    <a:pt x="947" y="17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3"/>
            <p:cNvSpPr/>
            <p:nvPr/>
          </p:nvSpPr>
          <p:spPr>
            <a:xfrm>
              <a:off x="4321592" y="1559933"/>
              <a:ext cx="94598" cy="94536"/>
            </a:xfrm>
            <a:custGeom>
              <a:rect b="b" l="l" r="r" t="t"/>
              <a:pathLst>
                <a:path extrusionOk="0" h="3022" w="3024">
                  <a:moveTo>
                    <a:pt x="1144" y="0"/>
                  </a:moveTo>
                  <a:cubicBezTo>
                    <a:pt x="995" y="558"/>
                    <a:pt x="558" y="1000"/>
                    <a:pt x="1" y="1157"/>
                  </a:cubicBezTo>
                  <a:lnTo>
                    <a:pt x="1" y="3021"/>
                  </a:lnTo>
                  <a:cubicBezTo>
                    <a:pt x="1018" y="3005"/>
                    <a:pt x="1975" y="2927"/>
                    <a:pt x="2824" y="2825"/>
                  </a:cubicBezTo>
                  <a:cubicBezTo>
                    <a:pt x="2926" y="1975"/>
                    <a:pt x="3004" y="1016"/>
                    <a:pt x="30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3"/>
            <p:cNvSpPr/>
            <p:nvPr/>
          </p:nvSpPr>
          <p:spPr>
            <a:xfrm>
              <a:off x="4321592" y="1438713"/>
              <a:ext cx="94598" cy="93472"/>
            </a:xfrm>
            <a:custGeom>
              <a:rect b="b" l="l" r="r" t="t"/>
              <a:pathLst>
                <a:path extrusionOk="0" h="2988" w="3024">
                  <a:moveTo>
                    <a:pt x="1" y="1"/>
                  </a:moveTo>
                  <a:lnTo>
                    <a:pt x="1" y="1865"/>
                  </a:lnTo>
                  <a:cubicBezTo>
                    <a:pt x="546" y="2018"/>
                    <a:pt x="977" y="2445"/>
                    <a:pt x="1136" y="2988"/>
                  </a:cubicBezTo>
                  <a:lnTo>
                    <a:pt x="3024" y="2988"/>
                  </a:lnTo>
                  <a:cubicBezTo>
                    <a:pt x="3005" y="1986"/>
                    <a:pt x="2928" y="1039"/>
                    <a:pt x="2827" y="199"/>
                  </a:cubicBezTo>
                  <a:cubicBezTo>
                    <a:pt x="1975" y="96"/>
                    <a:pt x="1016" y="1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3"/>
            <p:cNvSpPr/>
            <p:nvPr/>
          </p:nvSpPr>
          <p:spPr>
            <a:xfrm>
              <a:off x="4283991" y="1522863"/>
              <a:ext cx="47424" cy="47456"/>
            </a:xfrm>
            <a:custGeom>
              <a:rect b="b" l="l" r="r" t="t"/>
              <a:pathLst>
                <a:path extrusionOk="0" h="1517" w="1516">
                  <a:moveTo>
                    <a:pt x="758" y="0"/>
                  </a:moveTo>
                  <a:cubicBezTo>
                    <a:pt x="340" y="0"/>
                    <a:pt x="0" y="340"/>
                    <a:pt x="0" y="758"/>
                  </a:cubicBezTo>
                  <a:cubicBezTo>
                    <a:pt x="0" y="1176"/>
                    <a:pt x="340" y="1517"/>
                    <a:pt x="758" y="1517"/>
                  </a:cubicBezTo>
                  <a:cubicBezTo>
                    <a:pt x="1176" y="1517"/>
                    <a:pt x="1515" y="1176"/>
                    <a:pt x="1515" y="758"/>
                  </a:cubicBezTo>
                  <a:cubicBezTo>
                    <a:pt x="1515" y="339"/>
                    <a:pt x="1177" y="0"/>
                    <a:pt x="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3"/>
            <p:cNvSpPr/>
            <p:nvPr/>
          </p:nvSpPr>
          <p:spPr>
            <a:xfrm>
              <a:off x="4321592" y="1337514"/>
              <a:ext cx="84557" cy="78926"/>
            </a:xfrm>
            <a:custGeom>
              <a:rect b="b" l="l" r="r" t="t"/>
              <a:pathLst>
                <a:path extrusionOk="0" h="2523" w="2703">
                  <a:moveTo>
                    <a:pt x="1" y="0"/>
                  </a:moveTo>
                  <a:lnTo>
                    <a:pt x="1" y="2346"/>
                  </a:lnTo>
                  <a:cubicBezTo>
                    <a:pt x="969" y="2362"/>
                    <a:pt x="1882" y="2431"/>
                    <a:pt x="2703" y="2523"/>
                  </a:cubicBezTo>
                  <a:cubicBezTo>
                    <a:pt x="2537" y="1424"/>
                    <a:pt x="2348" y="590"/>
                    <a:pt x="2244" y="170"/>
                  </a:cubicBezTo>
                  <a:cubicBezTo>
                    <a:pt x="1570" y="83"/>
                    <a:pt x="818" y="18"/>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3"/>
            <p:cNvSpPr/>
            <p:nvPr/>
          </p:nvSpPr>
          <p:spPr>
            <a:xfrm>
              <a:off x="4210508" y="1676711"/>
              <a:ext cx="83368" cy="78926"/>
            </a:xfrm>
            <a:custGeom>
              <a:rect b="b" l="l" r="r" t="t"/>
              <a:pathLst>
                <a:path extrusionOk="0" h="2523" w="2665">
                  <a:moveTo>
                    <a:pt x="0" y="0"/>
                  </a:moveTo>
                  <a:lnTo>
                    <a:pt x="0" y="0"/>
                  </a:lnTo>
                  <a:cubicBezTo>
                    <a:pt x="170" y="1112"/>
                    <a:pt x="361" y="1950"/>
                    <a:pt x="463" y="2361"/>
                  </a:cubicBezTo>
                  <a:cubicBezTo>
                    <a:pt x="1130" y="2446"/>
                    <a:pt x="1871" y="2505"/>
                    <a:pt x="2664" y="2523"/>
                  </a:cubicBezTo>
                  <a:lnTo>
                    <a:pt x="2664" y="174"/>
                  </a:lnTo>
                  <a:cubicBezTo>
                    <a:pt x="1712" y="158"/>
                    <a:pt x="812" y="89"/>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3"/>
            <p:cNvSpPr/>
            <p:nvPr/>
          </p:nvSpPr>
          <p:spPr>
            <a:xfrm>
              <a:off x="4321592" y="1676773"/>
              <a:ext cx="84431" cy="78863"/>
            </a:xfrm>
            <a:custGeom>
              <a:rect b="b" l="l" r="r" t="t"/>
              <a:pathLst>
                <a:path extrusionOk="0" h="2521" w="2699">
                  <a:moveTo>
                    <a:pt x="2698" y="0"/>
                  </a:moveTo>
                  <a:lnTo>
                    <a:pt x="2698" y="0"/>
                  </a:lnTo>
                  <a:cubicBezTo>
                    <a:pt x="1881" y="91"/>
                    <a:pt x="969" y="158"/>
                    <a:pt x="1" y="173"/>
                  </a:cubicBezTo>
                  <a:lnTo>
                    <a:pt x="1" y="2521"/>
                  </a:lnTo>
                  <a:cubicBezTo>
                    <a:pt x="811" y="2502"/>
                    <a:pt x="1565" y="2438"/>
                    <a:pt x="2240" y="2352"/>
                  </a:cubicBezTo>
                  <a:cubicBezTo>
                    <a:pt x="2342" y="1938"/>
                    <a:pt x="2532" y="1103"/>
                    <a:pt x="2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3"/>
            <p:cNvSpPr/>
            <p:nvPr/>
          </p:nvSpPr>
          <p:spPr>
            <a:xfrm>
              <a:off x="4210508" y="1337514"/>
              <a:ext cx="83368" cy="78926"/>
            </a:xfrm>
            <a:custGeom>
              <a:rect b="b" l="l" r="r" t="t"/>
              <a:pathLst>
                <a:path extrusionOk="0" h="2523" w="2665">
                  <a:moveTo>
                    <a:pt x="2664" y="0"/>
                  </a:moveTo>
                  <a:cubicBezTo>
                    <a:pt x="1853" y="16"/>
                    <a:pt x="1115" y="73"/>
                    <a:pt x="463" y="150"/>
                  </a:cubicBezTo>
                  <a:cubicBezTo>
                    <a:pt x="360" y="565"/>
                    <a:pt x="170" y="1407"/>
                    <a:pt x="0" y="2523"/>
                  </a:cubicBezTo>
                  <a:cubicBezTo>
                    <a:pt x="811" y="2432"/>
                    <a:pt x="1710" y="2365"/>
                    <a:pt x="2664" y="2347"/>
                  </a:cubicBezTo>
                  <a:lnTo>
                    <a:pt x="26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3"/>
            <p:cNvSpPr/>
            <p:nvPr/>
          </p:nvSpPr>
          <p:spPr>
            <a:xfrm>
              <a:off x="4200467" y="1559933"/>
              <a:ext cx="93441" cy="94536"/>
            </a:xfrm>
            <a:custGeom>
              <a:rect b="b" l="l" r="r" t="t"/>
              <a:pathLst>
                <a:path extrusionOk="0" h="3022" w="2987">
                  <a:moveTo>
                    <a:pt x="0" y="0"/>
                  </a:moveTo>
                  <a:cubicBezTo>
                    <a:pt x="19" y="1017"/>
                    <a:pt x="96" y="1974"/>
                    <a:pt x="198" y="2824"/>
                  </a:cubicBezTo>
                  <a:cubicBezTo>
                    <a:pt x="1040" y="2925"/>
                    <a:pt x="1986" y="3002"/>
                    <a:pt x="2986" y="3021"/>
                  </a:cubicBezTo>
                  <a:lnTo>
                    <a:pt x="2986" y="1158"/>
                  </a:lnTo>
                  <a:cubicBezTo>
                    <a:pt x="2429" y="1000"/>
                    <a:pt x="1990" y="559"/>
                    <a:pt x="18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3"/>
            <p:cNvSpPr/>
            <p:nvPr/>
          </p:nvSpPr>
          <p:spPr>
            <a:xfrm>
              <a:off x="4200435" y="1438713"/>
              <a:ext cx="93441" cy="93472"/>
            </a:xfrm>
            <a:custGeom>
              <a:rect b="b" l="l" r="r" t="t"/>
              <a:pathLst>
                <a:path extrusionOk="0" h="2988" w="2987">
                  <a:moveTo>
                    <a:pt x="2986" y="1"/>
                  </a:moveTo>
                  <a:cubicBezTo>
                    <a:pt x="1984" y="19"/>
                    <a:pt x="1037" y="96"/>
                    <a:pt x="198" y="198"/>
                  </a:cubicBezTo>
                  <a:cubicBezTo>
                    <a:pt x="97" y="1039"/>
                    <a:pt x="20" y="1986"/>
                    <a:pt x="0" y="2988"/>
                  </a:cubicBezTo>
                  <a:lnTo>
                    <a:pt x="1851" y="2988"/>
                  </a:lnTo>
                  <a:cubicBezTo>
                    <a:pt x="2010" y="2444"/>
                    <a:pt x="2442" y="2018"/>
                    <a:pt x="2986" y="1864"/>
                  </a:cubicBezTo>
                  <a:lnTo>
                    <a:pt x="29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2" name="Google Shape;3092;p63"/>
          <p:cNvGrpSpPr/>
          <p:nvPr/>
        </p:nvGrpSpPr>
        <p:grpSpPr>
          <a:xfrm>
            <a:off x="4708913" y="1292565"/>
            <a:ext cx="427256" cy="418153"/>
            <a:chOff x="4787514" y="1337514"/>
            <a:chExt cx="427256" cy="418153"/>
          </a:xfrm>
        </p:grpSpPr>
        <p:sp>
          <p:nvSpPr>
            <p:cNvPr id="3093" name="Google Shape;3093;p63"/>
            <p:cNvSpPr/>
            <p:nvPr/>
          </p:nvSpPr>
          <p:spPr>
            <a:xfrm>
              <a:off x="4787514" y="1601820"/>
              <a:ext cx="74452" cy="65631"/>
            </a:xfrm>
            <a:custGeom>
              <a:rect b="b" l="l" r="r" t="t"/>
              <a:pathLst>
                <a:path extrusionOk="0" h="2098" w="2380">
                  <a:moveTo>
                    <a:pt x="1189" y="1"/>
                  </a:moveTo>
                  <a:cubicBezTo>
                    <a:pt x="1008" y="1"/>
                    <a:pt x="825" y="49"/>
                    <a:pt x="658" y="149"/>
                  </a:cubicBezTo>
                  <a:cubicBezTo>
                    <a:pt x="163" y="444"/>
                    <a:pt x="0" y="1087"/>
                    <a:pt x="293" y="1585"/>
                  </a:cubicBezTo>
                  <a:cubicBezTo>
                    <a:pt x="488" y="1914"/>
                    <a:pt x="835" y="2098"/>
                    <a:pt x="1191" y="2098"/>
                  </a:cubicBezTo>
                  <a:cubicBezTo>
                    <a:pt x="1373" y="2098"/>
                    <a:pt x="1555" y="2050"/>
                    <a:pt x="1722" y="1950"/>
                  </a:cubicBezTo>
                  <a:cubicBezTo>
                    <a:pt x="2217" y="1653"/>
                    <a:pt x="2380" y="1011"/>
                    <a:pt x="2086" y="514"/>
                  </a:cubicBezTo>
                  <a:cubicBezTo>
                    <a:pt x="1892" y="185"/>
                    <a:pt x="1545" y="1"/>
                    <a:pt x="11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3"/>
            <p:cNvSpPr/>
            <p:nvPr/>
          </p:nvSpPr>
          <p:spPr>
            <a:xfrm>
              <a:off x="4837722" y="1493114"/>
              <a:ext cx="150312" cy="192888"/>
            </a:xfrm>
            <a:custGeom>
              <a:rect b="b" l="l" r="r" t="t"/>
              <a:pathLst>
                <a:path extrusionOk="0" h="6166" w="4805">
                  <a:moveTo>
                    <a:pt x="1096" y="1"/>
                  </a:moveTo>
                  <a:cubicBezTo>
                    <a:pt x="951" y="197"/>
                    <a:pt x="766" y="371"/>
                    <a:pt x="543" y="504"/>
                  </a:cubicBezTo>
                  <a:cubicBezTo>
                    <a:pt x="374" y="606"/>
                    <a:pt x="190" y="679"/>
                    <a:pt x="0" y="722"/>
                  </a:cubicBezTo>
                  <a:lnTo>
                    <a:pt x="0" y="2691"/>
                  </a:lnTo>
                  <a:cubicBezTo>
                    <a:pt x="174" y="2731"/>
                    <a:pt x="343" y="2795"/>
                    <a:pt x="498" y="2883"/>
                  </a:cubicBezTo>
                  <a:cubicBezTo>
                    <a:pt x="786" y="3044"/>
                    <a:pt x="1027" y="3280"/>
                    <a:pt x="1196" y="3565"/>
                  </a:cubicBezTo>
                  <a:cubicBezTo>
                    <a:pt x="1457" y="4006"/>
                    <a:pt x="1515" y="4511"/>
                    <a:pt x="1404" y="4973"/>
                  </a:cubicBezTo>
                  <a:lnTo>
                    <a:pt x="3768" y="6166"/>
                  </a:lnTo>
                  <a:cubicBezTo>
                    <a:pt x="3903" y="5994"/>
                    <a:pt x="4072" y="5845"/>
                    <a:pt x="4269" y="5730"/>
                  </a:cubicBezTo>
                  <a:cubicBezTo>
                    <a:pt x="4436" y="5629"/>
                    <a:pt x="4616" y="5557"/>
                    <a:pt x="4804" y="5514"/>
                  </a:cubicBezTo>
                  <a:lnTo>
                    <a:pt x="4804" y="3242"/>
                  </a:lnTo>
                  <a:cubicBezTo>
                    <a:pt x="4633" y="3202"/>
                    <a:pt x="4468" y="3139"/>
                    <a:pt x="4314" y="3054"/>
                  </a:cubicBezTo>
                  <a:cubicBezTo>
                    <a:pt x="4025" y="2894"/>
                    <a:pt x="3781" y="2659"/>
                    <a:pt x="3612" y="2375"/>
                  </a:cubicBezTo>
                  <a:cubicBezTo>
                    <a:pt x="3370" y="1970"/>
                    <a:pt x="3292" y="1498"/>
                    <a:pt x="3386" y="1039"/>
                  </a:cubicBezTo>
                  <a:lnTo>
                    <a:pt x="10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3"/>
            <p:cNvSpPr/>
            <p:nvPr/>
          </p:nvSpPr>
          <p:spPr>
            <a:xfrm>
              <a:off x="5140287" y="1588807"/>
              <a:ext cx="74484" cy="65631"/>
            </a:xfrm>
            <a:custGeom>
              <a:rect b="b" l="l" r="r" t="t"/>
              <a:pathLst>
                <a:path extrusionOk="0" h="2098" w="2381">
                  <a:moveTo>
                    <a:pt x="1189" y="0"/>
                  </a:moveTo>
                  <a:cubicBezTo>
                    <a:pt x="1008" y="0"/>
                    <a:pt x="825" y="48"/>
                    <a:pt x="658" y="148"/>
                  </a:cubicBezTo>
                  <a:cubicBezTo>
                    <a:pt x="164" y="443"/>
                    <a:pt x="1" y="1087"/>
                    <a:pt x="294" y="1584"/>
                  </a:cubicBezTo>
                  <a:cubicBezTo>
                    <a:pt x="489" y="1914"/>
                    <a:pt x="836" y="2097"/>
                    <a:pt x="1191" y="2097"/>
                  </a:cubicBezTo>
                  <a:cubicBezTo>
                    <a:pt x="1372" y="2097"/>
                    <a:pt x="1556" y="2050"/>
                    <a:pt x="1723" y="1949"/>
                  </a:cubicBezTo>
                  <a:cubicBezTo>
                    <a:pt x="2217" y="1653"/>
                    <a:pt x="2380" y="1010"/>
                    <a:pt x="2087" y="513"/>
                  </a:cubicBezTo>
                  <a:cubicBezTo>
                    <a:pt x="1892" y="184"/>
                    <a:pt x="1545" y="0"/>
                    <a:pt x="1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3"/>
            <p:cNvSpPr/>
            <p:nvPr/>
          </p:nvSpPr>
          <p:spPr>
            <a:xfrm>
              <a:off x="5014031" y="1486106"/>
              <a:ext cx="150438" cy="196579"/>
            </a:xfrm>
            <a:custGeom>
              <a:rect b="b" l="l" r="r" t="t"/>
              <a:pathLst>
                <a:path extrusionOk="0" h="6284" w="4809">
                  <a:moveTo>
                    <a:pt x="3862" y="1"/>
                  </a:moveTo>
                  <a:lnTo>
                    <a:pt x="1419" y="1204"/>
                  </a:lnTo>
                  <a:cubicBezTo>
                    <a:pt x="1489" y="1497"/>
                    <a:pt x="1488" y="1802"/>
                    <a:pt x="1413" y="2102"/>
                  </a:cubicBezTo>
                  <a:cubicBezTo>
                    <a:pt x="1288" y="2587"/>
                    <a:pt x="982" y="2996"/>
                    <a:pt x="550" y="3252"/>
                  </a:cubicBezTo>
                  <a:cubicBezTo>
                    <a:pt x="379" y="3353"/>
                    <a:pt x="192" y="3426"/>
                    <a:pt x="0" y="3468"/>
                  </a:cubicBezTo>
                  <a:lnTo>
                    <a:pt x="0" y="5733"/>
                  </a:lnTo>
                  <a:cubicBezTo>
                    <a:pt x="176" y="5772"/>
                    <a:pt x="348" y="5837"/>
                    <a:pt x="507" y="5926"/>
                  </a:cubicBezTo>
                  <a:cubicBezTo>
                    <a:pt x="676" y="6021"/>
                    <a:pt x="830" y="6141"/>
                    <a:pt x="961" y="6284"/>
                  </a:cubicBezTo>
                  <a:lnTo>
                    <a:pt x="3432" y="4874"/>
                  </a:lnTo>
                  <a:cubicBezTo>
                    <a:pt x="3188" y="4068"/>
                    <a:pt x="3513" y="3165"/>
                    <a:pt x="4267" y="2715"/>
                  </a:cubicBezTo>
                  <a:cubicBezTo>
                    <a:pt x="4437" y="2615"/>
                    <a:pt x="4620" y="2541"/>
                    <a:pt x="4809" y="2498"/>
                  </a:cubicBezTo>
                  <a:lnTo>
                    <a:pt x="4809" y="544"/>
                  </a:lnTo>
                  <a:cubicBezTo>
                    <a:pt x="4637" y="504"/>
                    <a:pt x="4467" y="440"/>
                    <a:pt x="4312" y="353"/>
                  </a:cubicBezTo>
                  <a:cubicBezTo>
                    <a:pt x="4145" y="258"/>
                    <a:pt x="3992" y="139"/>
                    <a:pt x="38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3"/>
            <p:cNvSpPr/>
            <p:nvPr/>
          </p:nvSpPr>
          <p:spPr>
            <a:xfrm>
              <a:off x="4964010" y="1690037"/>
              <a:ext cx="74484" cy="65631"/>
            </a:xfrm>
            <a:custGeom>
              <a:rect b="b" l="l" r="r" t="t"/>
              <a:pathLst>
                <a:path extrusionOk="0" h="2098" w="2381">
                  <a:moveTo>
                    <a:pt x="1190" y="1"/>
                  </a:moveTo>
                  <a:cubicBezTo>
                    <a:pt x="1009" y="1"/>
                    <a:pt x="826" y="48"/>
                    <a:pt x="659" y="149"/>
                  </a:cubicBezTo>
                  <a:cubicBezTo>
                    <a:pt x="164" y="443"/>
                    <a:pt x="1" y="1087"/>
                    <a:pt x="295" y="1585"/>
                  </a:cubicBezTo>
                  <a:cubicBezTo>
                    <a:pt x="490" y="1914"/>
                    <a:pt x="836" y="2098"/>
                    <a:pt x="1193" y="2098"/>
                  </a:cubicBezTo>
                  <a:cubicBezTo>
                    <a:pt x="1373" y="2098"/>
                    <a:pt x="1557" y="2050"/>
                    <a:pt x="1723" y="1950"/>
                  </a:cubicBezTo>
                  <a:cubicBezTo>
                    <a:pt x="2219" y="1653"/>
                    <a:pt x="2381" y="1011"/>
                    <a:pt x="2087" y="514"/>
                  </a:cubicBezTo>
                  <a:cubicBezTo>
                    <a:pt x="1892" y="184"/>
                    <a:pt x="1547" y="1"/>
                    <a:pt x="11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3"/>
            <p:cNvSpPr/>
            <p:nvPr/>
          </p:nvSpPr>
          <p:spPr>
            <a:xfrm>
              <a:off x="5142977" y="1412999"/>
              <a:ext cx="71793" cy="65599"/>
            </a:xfrm>
            <a:custGeom>
              <a:rect b="b" l="l" r="r" t="t"/>
              <a:pathLst>
                <a:path extrusionOk="0" h="2097" w="2295">
                  <a:moveTo>
                    <a:pt x="1103" y="0"/>
                  </a:moveTo>
                  <a:cubicBezTo>
                    <a:pt x="922" y="0"/>
                    <a:pt x="739" y="48"/>
                    <a:pt x="572" y="148"/>
                  </a:cubicBezTo>
                  <a:cubicBezTo>
                    <a:pt x="183" y="380"/>
                    <a:pt x="1" y="825"/>
                    <a:pt x="81" y="1246"/>
                  </a:cubicBezTo>
                  <a:cubicBezTo>
                    <a:pt x="85" y="1246"/>
                    <a:pt x="88" y="1245"/>
                    <a:pt x="91" y="1245"/>
                  </a:cubicBezTo>
                  <a:cubicBezTo>
                    <a:pt x="116" y="1245"/>
                    <a:pt x="115" y="1275"/>
                    <a:pt x="98" y="1321"/>
                  </a:cubicBezTo>
                  <a:cubicBezTo>
                    <a:pt x="122" y="1411"/>
                    <a:pt x="158" y="1500"/>
                    <a:pt x="208" y="1584"/>
                  </a:cubicBezTo>
                  <a:cubicBezTo>
                    <a:pt x="403" y="1913"/>
                    <a:pt x="750" y="2097"/>
                    <a:pt x="1105" y="2097"/>
                  </a:cubicBezTo>
                  <a:cubicBezTo>
                    <a:pt x="1286" y="2097"/>
                    <a:pt x="1470" y="2050"/>
                    <a:pt x="1637" y="1949"/>
                  </a:cubicBezTo>
                  <a:cubicBezTo>
                    <a:pt x="2131" y="1655"/>
                    <a:pt x="2294" y="1011"/>
                    <a:pt x="2001" y="513"/>
                  </a:cubicBezTo>
                  <a:cubicBezTo>
                    <a:pt x="1806" y="184"/>
                    <a:pt x="1459" y="0"/>
                    <a:pt x="11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3"/>
            <p:cNvSpPr/>
            <p:nvPr/>
          </p:nvSpPr>
          <p:spPr>
            <a:xfrm>
              <a:off x="4963822" y="1504719"/>
              <a:ext cx="74890" cy="65287"/>
            </a:xfrm>
            <a:custGeom>
              <a:rect b="b" l="l" r="r" t="t"/>
              <a:pathLst>
                <a:path extrusionOk="0" h="2087" w="2394">
                  <a:moveTo>
                    <a:pt x="1196" y="1"/>
                  </a:moveTo>
                  <a:cubicBezTo>
                    <a:pt x="1014" y="1"/>
                    <a:pt x="830" y="48"/>
                    <a:pt x="662" y="148"/>
                  </a:cubicBezTo>
                  <a:cubicBezTo>
                    <a:pt x="165" y="441"/>
                    <a:pt x="1" y="1081"/>
                    <a:pt x="297" y="1575"/>
                  </a:cubicBezTo>
                  <a:cubicBezTo>
                    <a:pt x="493" y="1904"/>
                    <a:pt x="841" y="2086"/>
                    <a:pt x="1199" y="2086"/>
                  </a:cubicBezTo>
                  <a:cubicBezTo>
                    <a:pt x="1380" y="2086"/>
                    <a:pt x="1565" y="2038"/>
                    <a:pt x="1732" y="1940"/>
                  </a:cubicBezTo>
                  <a:cubicBezTo>
                    <a:pt x="2229" y="1646"/>
                    <a:pt x="2394" y="1006"/>
                    <a:pt x="2097" y="512"/>
                  </a:cubicBezTo>
                  <a:cubicBezTo>
                    <a:pt x="1902" y="183"/>
                    <a:pt x="1554" y="1"/>
                    <a:pt x="11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3"/>
            <p:cNvSpPr/>
            <p:nvPr/>
          </p:nvSpPr>
          <p:spPr>
            <a:xfrm>
              <a:off x="4963979" y="1337514"/>
              <a:ext cx="74515" cy="65631"/>
            </a:xfrm>
            <a:custGeom>
              <a:rect b="b" l="l" r="r" t="t"/>
              <a:pathLst>
                <a:path extrusionOk="0" h="2098" w="2382">
                  <a:moveTo>
                    <a:pt x="1191" y="0"/>
                  </a:moveTo>
                  <a:cubicBezTo>
                    <a:pt x="1010" y="0"/>
                    <a:pt x="827" y="48"/>
                    <a:pt x="659" y="148"/>
                  </a:cubicBezTo>
                  <a:cubicBezTo>
                    <a:pt x="164" y="443"/>
                    <a:pt x="1" y="1087"/>
                    <a:pt x="296" y="1584"/>
                  </a:cubicBezTo>
                  <a:cubicBezTo>
                    <a:pt x="491" y="1914"/>
                    <a:pt x="837" y="2097"/>
                    <a:pt x="1194" y="2097"/>
                  </a:cubicBezTo>
                  <a:cubicBezTo>
                    <a:pt x="1374" y="2097"/>
                    <a:pt x="1557" y="2049"/>
                    <a:pt x="1724" y="1949"/>
                  </a:cubicBezTo>
                  <a:cubicBezTo>
                    <a:pt x="2220" y="1654"/>
                    <a:pt x="2382" y="1011"/>
                    <a:pt x="2088" y="513"/>
                  </a:cubicBezTo>
                  <a:cubicBezTo>
                    <a:pt x="1893" y="184"/>
                    <a:pt x="1547"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3"/>
            <p:cNvSpPr/>
            <p:nvPr/>
          </p:nvSpPr>
          <p:spPr>
            <a:xfrm>
              <a:off x="4787514" y="1425575"/>
              <a:ext cx="74452" cy="65568"/>
            </a:xfrm>
            <a:custGeom>
              <a:rect b="b" l="l" r="r" t="t"/>
              <a:pathLst>
                <a:path extrusionOk="0" h="2096" w="2380">
                  <a:moveTo>
                    <a:pt x="1189" y="0"/>
                  </a:moveTo>
                  <a:cubicBezTo>
                    <a:pt x="1008" y="0"/>
                    <a:pt x="825" y="47"/>
                    <a:pt x="658" y="147"/>
                  </a:cubicBezTo>
                  <a:cubicBezTo>
                    <a:pt x="163" y="442"/>
                    <a:pt x="0" y="1086"/>
                    <a:pt x="293" y="1583"/>
                  </a:cubicBezTo>
                  <a:cubicBezTo>
                    <a:pt x="488" y="1913"/>
                    <a:pt x="835" y="2096"/>
                    <a:pt x="1191" y="2096"/>
                  </a:cubicBezTo>
                  <a:cubicBezTo>
                    <a:pt x="1373" y="2096"/>
                    <a:pt x="1555" y="2049"/>
                    <a:pt x="1722" y="1949"/>
                  </a:cubicBezTo>
                  <a:cubicBezTo>
                    <a:pt x="2217" y="1654"/>
                    <a:pt x="2380" y="1011"/>
                    <a:pt x="2086" y="513"/>
                  </a:cubicBezTo>
                  <a:cubicBezTo>
                    <a:pt x="1892" y="183"/>
                    <a:pt x="1545" y="0"/>
                    <a:pt x="1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3"/>
            <p:cNvSpPr/>
            <p:nvPr/>
          </p:nvSpPr>
          <p:spPr>
            <a:xfrm>
              <a:off x="4880736" y="1405429"/>
              <a:ext cx="240907" cy="96444"/>
            </a:xfrm>
            <a:custGeom>
              <a:rect b="b" l="l" r="r" t="t"/>
              <a:pathLst>
                <a:path extrusionOk="0" h="3083" w="7701">
                  <a:moveTo>
                    <a:pt x="2350" y="0"/>
                  </a:moveTo>
                  <a:lnTo>
                    <a:pt x="1" y="1142"/>
                  </a:lnTo>
                  <a:cubicBezTo>
                    <a:pt x="91" y="1436"/>
                    <a:pt x="106" y="1745"/>
                    <a:pt x="50" y="2039"/>
                  </a:cubicBezTo>
                  <a:lnTo>
                    <a:pt x="2355" y="3083"/>
                  </a:lnTo>
                  <a:cubicBezTo>
                    <a:pt x="2500" y="2893"/>
                    <a:pt x="2682" y="2730"/>
                    <a:pt x="2894" y="2605"/>
                  </a:cubicBezTo>
                  <a:cubicBezTo>
                    <a:pt x="3184" y="2432"/>
                    <a:pt x="3514" y="2343"/>
                    <a:pt x="3852" y="2343"/>
                  </a:cubicBezTo>
                  <a:cubicBezTo>
                    <a:pt x="4171" y="2343"/>
                    <a:pt x="4488" y="2425"/>
                    <a:pt x="4766" y="2579"/>
                  </a:cubicBezTo>
                  <a:cubicBezTo>
                    <a:pt x="4975" y="2696"/>
                    <a:pt x="5161" y="2851"/>
                    <a:pt x="5310" y="3035"/>
                  </a:cubicBezTo>
                  <a:lnTo>
                    <a:pt x="7701" y="1860"/>
                  </a:lnTo>
                  <a:cubicBezTo>
                    <a:pt x="7606" y="1558"/>
                    <a:pt x="7590" y="1244"/>
                    <a:pt x="7646" y="944"/>
                  </a:cubicBezTo>
                  <a:lnTo>
                    <a:pt x="5346" y="9"/>
                  </a:lnTo>
                  <a:cubicBezTo>
                    <a:pt x="5205" y="198"/>
                    <a:pt x="5025" y="363"/>
                    <a:pt x="4810" y="491"/>
                  </a:cubicBezTo>
                  <a:cubicBezTo>
                    <a:pt x="4520" y="665"/>
                    <a:pt x="4189" y="755"/>
                    <a:pt x="3852" y="755"/>
                  </a:cubicBezTo>
                  <a:cubicBezTo>
                    <a:pt x="3533" y="755"/>
                    <a:pt x="3216" y="673"/>
                    <a:pt x="2936" y="517"/>
                  </a:cubicBezTo>
                  <a:cubicBezTo>
                    <a:pt x="2708" y="389"/>
                    <a:pt x="2508" y="211"/>
                    <a:pt x="23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3" name="Google Shape;3103;p63"/>
          <p:cNvGrpSpPr/>
          <p:nvPr/>
        </p:nvGrpSpPr>
        <p:grpSpPr>
          <a:xfrm>
            <a:off x="5579289" y="1292565"/>
            <a:ext cx="236996" cy="418122"/>
            <a:chOff x="5485427" y="1337514"/>
            <a:chExt cx="236996" cy="418122"/>
          </a:xfrm>
        </p:grpSpPr>
        <p:sp>
          <p:nvSpPr>
            <p:cNvPr id="3104" name="Google Shape;3104;p63"/>
            <p:cNvSpPr/>
            <p:nvPr/>
          </p:nvSpPr>
          <p:spPr>
            <a:xfrm>
              <a:off x="5570578" y="1508192"/>
              <a:ext cx="66663" cy="30876"/>
            </a:xfrm>
            <a:custGeom>
              <a:rect b="b" l="l" r="r" t="t"/>
              <a:pathLst>
                <a:path extrusionOk="0" h="987" w="2131">
                  <a:moveTo>
                    <a:pt x="1062" y="1"/>
                  </a:moveTo>
                  <a:lnTo>
                    <a:pt x="0" y="463"/>
                  </a:lnTo>
                  <a:lnTo>
                    <a:pt x="1068" y="986"/>
                  </a:lnTo>
                  <a:lnTo>
                    <a:pt x="2131" y="484"/>
                  </a:lnTo>
                  <a:lnTo>
                    <a:pt x="10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3"/>
            <p:cNvSpPr/>
            <p:nvPr/>
          </p:nvSpPr>
          <p:spPr>
            <a:xfrm>
              <a:off x="5552590" y="1542884"/>
              <a:ext cx="38258" cy="59124"/>
            </a:xfrm>
            <a:custGeom>
              <a:rect b="b" l="l" r="r" t="t"/>
              <a:pathLst>
                <a:path extrusionOk="0" h="1890" w="1223">
                  <a:moveTo>
                    <a:pt x="1" y="1"/>
                  </a:moveTo>
                  <a:lnTo>
                    <a:pt x="1" y="1345"/>
                  </a:lnTo>
                  <a:lnTo>
                    <a:pt x="1223" y="1889"/>
                  </a:lnTo>
                  <a:lnTo>
                    <a:pt x="1223" y="600"/>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3"/>
            <p:cNvSpPr/>
            <p:nvPr/>
          </p:nvSpPr>
          <p:spPr>
            <a:xfrm>
              <a:off x="5616876" y="1543635"/>
              <a:ext cx="38384" cy="58373"/>
            </a:xfrm>
            <a:custGeom>
              <a:rect b="b" l="l" r="r" t="t"/>
              <a:pathLst>
                <a:path extrusionOk="0" h="1866" w="1227">
                  <a:moveTo>
                    <a:pt x="1226" y="0"/>
                  </a:moveTo>
                  <a:lnTo>
                    <a:pt x="1" y="579"/>
                  </a:lnTo>
                  <a:lnTo>
                    <a:pt x="1" y="1865"/>
                  </a:lnTo>
                  <a:lnTo>
                    <a:pt x="1226" y="1321"/>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3"/>
            <p:cNvSpPr/>
            <p:nvPr/>
          </p:nvSpPr>
          <p:spPr>
            <a:xfrm>
              <a:off x="5485427" y="1337514"/>
              <a:ext cx="236996" cy="418122"/>
            </a:xfrm>
            <a:custGeom>
              <a:rect b="b" l="l" r="r" t="t"/>
              <a:pathLst>
                <a:path extrusionOk="0" h="13366" w="7576">
                  <a:moveTo>
                    <a:pt x="4477" y="1226"/>
                  </a:moveTo>
                  <a:cubicBezTo>
                    <a:pt x="4707" y="1226"/>
                    <a:pt x="4893" y="1412"/>
                    <a:pt x="4893" y="1642"/>
                  </a:cubicBezTo>
                  <a:cubicBezTo>
                    <a:pt x="4893" y="1870"/>
                    <a:pt x="4707" y="2057"/>
                    <a:pt x="4477" y="2057"/>
                  </a:cubicBezTo>
                  <a:lnTo>
                    <a:pt x="3079" y="2057"/>
                  </a:lnTo>
                  <a:cubicBezTo>
                    <a:pt x="2851" y="2057"/>
                    <a:pt x="2664" y="1870"/>
                    <a:pt x="2664" y="1642"/>
                  </a:cubicBezTo>
                  <a:cubicBezTo>
                    <a:pt x="2664" y="1413"/>
                    <a:pt x="2851" y="1226"/>
                    <a:pt x="3079" y="1226"/>
                  </a:cubicBezTo>
                  <a:close/>
                  <a:moveTo>
                    <a:pt x="3783" y="4588"/>
                  </a:moveTo>
                  <a:cubicBezTo>
                    <a:pt x="3842" y="4588"/>
                    <a:pt x="3901" y="4601"/>
                    <a:pt x="3955" y="4626"/>
                  </a:cubicBezTo>
                  <a:lnTo>
                    <a:pt x="6013" y="5556"/>
                  </a:lnTo>
                  <a:cubicBezTo>
                    <a:pt x="6143" y="5617"/>
                    <a:pt x="6258" y="5754"/>
                    <a:pt x="6258" y="5936"/>
                  </a:cubicBezTo>
                  <a:lnTo>
                    <a:pt x="6259" y="8181"/>
                  </a:lnTo>
                  <a:cubicBezTo>
                    <a:pt x="6259" y="8345"/>
                    <a:pt x="6164" y="8495"/>
                    <a:pt x="6012" y="8562"/>
                  </a:cubicBezTo>
                  <a:lnTo>
                    <a:pt x="3954" y="9476"/>
                  </a:lnTo>
                  <a:cubicBezTo>
                    <a:pt x="3909" y="9494"/>
                    <a:pt x="3849" y="9512"/>
                    <a:pt x="3780" y="9512"/>
                  </a:cubicBezTo>
                  <a:cubicBezTo>
                    <a:pt x="3730" y="9512"/>
                    <a:pt x="3674" y="9502"/>
                    <a:pt x="3616" y="9476"/>
                  </a:cubicBezTo>
                  <a:lnTo>
                    <a:pt x="1561" y="8562"/>
                  </a:lnTo>
                  <a:cubicBezTo>
                    <a:pt x="1411" y="8495"/>
                    <a:pt x="1314" y="8346"/>
                    <a:pt x="1314" y="8182"/>
                  </a:cubicBezTo>
                  <a:lnTo>
                    <a:pt x="1314" y="5900"/>
                  </a:lnTo>
                  <a:cubicBezTo>
                    <a:pt x="1314" y="5757"/>
                    <a:pt x="1397" y="5588"/>
                    <a:pt x="1564" y="5519"/>
                  </a:cubicBezTo>
                  <a:lnTo>
                    <a:pt x="3618" y="4623"/>
                  </a:lnTo>
                  <a:cubicBezTo>
                    <a:pt x="3671" y="4600"/>
                    <a:pt x="3727" y="4588"/>
                    <a:pt x="3783" y="4588"/>
                  </a:cubicBezTo>
                  <a:close/>
                  <a:moveTo>
                    <a:pt x="3779" y="11285"/>
                  </a:moveTo>
                  <a:cubicBezTo>
                    <a:pt x="4010" y="11285"/>
                    <a:pt x="4197" y="11473"/>
                    <a:pt x="4197" y="11705"/>
                  </a:cubicBezTo>
                  <a:cubicBezTo>
                    <a:pt x="4197" y="11937"/>
                    <a:pt x="4010" y="12124"/>
                    <a:pt x="3779" y="12124"/>
                  </a:cubicBezTo>
                  <a:cubicBezTo>
                    <a:pt x="3548" y="12124"/>
                    <a:pt x="3359" y="11937"/>
                    <a:pt x="3359" y="11705"/>
                  </a:cubicBezTo>
                  <a:cubicBezTo>
                    <a:pt x="3359" y="11474"/>
                    <a:pt x="3546" y="11285"/>
                    <a:pt x="3779" y="11285"/>
                  </a:cubicBezTo>
                  <a:close/>
                  <a:moveTo>
                    <a:pt x="841" y="0"/>
                  </a:moveTo>
                  <a:cubicBezTo>
                    <a:pt x="376" y="0"/>
                    <a:pt x="1" y="376"/>
                    <a:pt x="1" y="841"/>
                  </a:cubicBezTo>
                  <a:lnTo>
                    <a:pt x="1" y="12525"/>
                  </a:lnTo>
                  <a:cubicBezTo>
                    <a:pt x="1" y="12989"/>
                    <a:pt x="376" y="13366"/>
                    <a:pt x="841" y="13366"/>
                  </a:cubicBezTo>
                  <a:lnTo>
                    <a:pt x="6735" y="13366"/>
                  </a:lnTo>
                  <a:cubicBezTo>
                    <a:pt x="7200" y="13366"/>
                    <a:pt x="7575" y="12989"/>
                    <a:pt x="7575" y="12525"/>
                  </a:cubicBezTo>
                  <a:lnTo>
                    <a:pt x="7575" y="841"/>
                  </a:lnTo>
                  <a:cubicBezTo>
                    <a:pt x="7575" y="376"/>
                    <a:pt x="7200" y="0"/>
                    <a:pt x="67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8" name="Google Shape;3108;p63"/>
          <p:cNvGrpSpPr/>
          <p:nvPr/>
        </p:nvGrpSpPr>
        <p:grpSpPr>
          <a:xfrm>
            <a:off x="6261683" y="1292565"/>
            <a:ext cx="418153" cy="418122"/>
            <a:chOff x="5997677" y="1337514"/>
            <a:chExt cx="418153" cy="418122"/>
          </a:xfrm>
        </p:grpSpPr>
        <p:sp>
          <p:nvSpPr>
            <p:cNvPr id="3109" name="Google Shape;3109;p63"/>
            <p:cNvSpPr/>
            <p:nvPr/>
          </p:nvSpPr>
          <p:spPr>
            <a:xfrm>
              <a:off x="5997677" y="1337546"/>
              <a:ext cx="144025" cy="143993"/>
            </a:xfrm>
            <a:custGeom>
              <a:rect b="b" l="l" r="r" t="t"/>
              <a:pathLst>
                <a:path extrusionOk="0" h="4603" w="4604">
                  <a:moveTo>
                    <a:pt x="391" y="0"/>
                  </a:moveTo>
                  <a:cubicBezTo>
                    <a:pt x="175" y="0"/>
                    <a:pt x="1" y="176"/>
                    <a:pt x="1" y="391"/>
                  </a:cubicBezTo>
                  <a:lnTo>
                    <a:pt x="1" y="4212"/>
                  </a:lnTo>
                  <a:cubicBezTo>
                    <a:pt x="1" y="4428"/>
                    <a:pt x="176" y="4602"/>
                    <a:pt x="392" y="4602"/>
                  </a:cubicBezTo>
                  <a:cubicBezTo>
                    <a:pt x="609" y="4602"/>
                    <a:pt x="783" y="4427"/>
                    <a:pt x="783" y="4211"/>
                  </a:cubicBezTo>
                  <a:lnTo>
                    <a:pt x="783" y="783"/>
                  </a:lnTo>
                  <a:lnTo>
                    <a:pt x="4212" y="783"/>
                  </a:lnTo>
                  <a:cubicBezTo>
                    <a:pt x="4429" y="783"/>
                    <a:pt x="4603" y="607"/>
                    <a:pt x="4603" y="391"/>
                  </a:cubicBezTo>
                  <a:cubicBezTo>
                    <a:pt x="4603" y="175"/>
                    <a:pt x="4428" y="0"/>
                    <a:pt x="42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3"/>
            <p:cNvSpPr/>
            <p:nvPr/>
          </p:nvSpPr>
          <p:spPr>
            <a:xfrm>
              <a:off x="6271743" y="1337514"/>
              <a:ext cx="144025" cy="143993"/>
            </a:xfrm>
            <a:custGeom>
              <a:rect b="b" l="l" r="r" t="t"/>
              <a:pathLst>
                <a:path extrusionOk="0" h="4603" w="4604">
                  <a:moveTo>
                    <a:pt x="392" y="0"/>
                  </a:moveTo>
                  <a:cubicBezTo>
                    <a:pt x="175" y="0"/>
                    <a:pt x="1" y="176"/>
                    <a:pt x="1" y="391"/>
                  </a:cubicBezTo>
                  <a:cubicBezTo>
                    <a:pt x="1" y="608"/>
                    <a:pt x="176" y="782"/>
                    <a:pt x="392" y="782"/>
                  </a:cubicBezTo>
                  <a:lnTo>
                    <a:pt x="3821" y="782"/>
                  </a:lnTo>
                  <a:lnTo>
                    <a:pt x="3821" y="4211"/>
                  </a:lnTo>
                  <a:cubicBezTo>
                    <a:pt x="3821" y="4428"/>
                    <a:pt x="3996" y="4602"/>
                    <a:pt x="4212" y="4602"/>
                  </a:cubicBezTo>
                  <a:cubicBezTo>
                    <a:pt x="4427" y="4602"/>
                    <a:pt x="4603" y="4427"/>
                    <a:pt x="4603" y="4211"/>
                  </a:cubicBezTo>
                  <a:lnTo>
                    <a:pt x="4603" y="390"/>
                  </a:lnTo>
                  <a:cubicBezTo>
                    <a:pt x="4604" y="176"/>
                    <a:pt x="4428" y="0"/>
                    <a:pt x="42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3"/>
            <p:cNvSpPr/>
            <p:nvPr/>
          </p:nvSpPr>
          <p:spPr>
            <a:xfrm>
              <a:off x="6271775" y="1611580"/>
              <a:ext cx="144056" cy="143993"/>
            </a:xfrm>
            <a:custGeom>
              <a:rect b="b" l="l" r="r" t="t"/>
              <a:pathLst>
                <a:path extrusionOk="0" h="4603" w="4605">
                  <a:moveTo>
                    <a:pt x="4212" y="1"/>
                  </a:moveTo>
                  <a:cubicBezTo>
                    <a:pt x="3995" y="1"/>
                    <a:pt x="3821" y="176"/>
                    <a:pt x="3821" y="392"/>
                  </a:cubicBezTo>
                  <a:lnTo>
                    <a:pt x="3821" y="3821"/>
                  </a:lnTo>
                  <a:lnTo>
                    <a:pt x="392" y="3821"/>
                  </a:lnTo>
                  <a:cubicBezTo>
                    <a:pt x="175" y="3821"/>
                    <a:pt x="1" y="3996"/>
                    <a:pt x="1" y="4212"/>
                  </a:cubicBezTo>
                  <a:cubicBezTo>
                    <a:pt x="1" y="4428"/>
                    <a:pt x="176" y="4602"/>
                    <a:pt x="392" y="4602"/>
                  </a:cubicBezTo>
                  <a:lnTo>
                    <a:pt x="4213" y="4602"/>
                  </a:lnTo>
                  <a:cubicBezTo>
                    <a:pt x="4430" y="4602"/>
                    <a:pt x="4605" y="4427"/>
                    <a:pt x="4605" y="4212"/>
                  </a:cubicBezTo>
                  <a:lnTo>
                    <a:pt x="4605" y="391"/>
                  </a:lnTo>
                  <a:cubicBezTo>
                    <a:pt x="4603" y="176"/>
                    <a:pt x="4427" y="1"/>
                    <a:pt x="4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3"/>
            <p:cNvSpPr/>
            <p:nvPr/>
          </p:nvSpPr>
          <p:spPr>
            <a:xfrm>
              <a:off x="5997709" y="1611580"/>
              <a:ext cx="144025" cy="144056"/>
            </a:xfrm>
            <a:custGeom>
              <a:rect b="b" l="l" r="r" t="t"/>
              <a:pathLst>
                <a:path extrusionOk="0" h="4605" w="4604">
                  <a:moveTo>
                    <a:pt x="391" y="1"/>
                  </a:moveTo>
                  <a:cubicBezTo>
                    <a:pt x="176" y="1"/>
                    <a:pt x="1" y="176"/>
                    <a:pt x="1" y="392"/>
                  </a:cubicBezTo>
                  <a:lnTo>
                    <a:pt x="1" y="4213"/>
                  </a:lnTo>
                  <a:cubicBezTo>
                    <a:pt x="1" y="4430"/>
                    <a:pt x="176" y="4605"/>
                    <a:pt x="391" y="4605"/>
                  </a:cubicBezTo>
                  <a:lnTo>
                    <a:pt x="4212" y="4605"/>
                  </a:lnTo>
                  <a:cubicBezTo>
                    <a:pt x="4429" y="4605"/>
                    <a:pt x="4603" y="4428"/>
                    <a:pt x="4603" y="4213"/>
                  </a:cubicBezTo>
                  <a:cubicBezTo>
                    <a:pt x="4602" y="3996"/>
                    <a:pt x="4428" y="3821"/>
                    <a:pt x="4211" y="3821"/>
                  </a:cubicBezTo>
                  <a:lnTo>
                    <a:pt x="782" y="3821"/>
                  </a:lnTo>
                  <a:lnTo>
                    <a:pt x="782" y="392"/>
                  </a:lnTo>
                  <a:cubicBezTo>
                    <a:pt x="782" y="175"/>
                    <a:pt x="607"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3"/>
            <p:cNvSpPr/>
            <p:nvPr/>
          </p:nvSpPr>
          <p:spPr>
            <a:xfrm>
              <a:off x="6183652" y="1523489"/>
              <a:ext cx="46173" cy="46204"/>
            </a:xfrm>
            <a:custGeom>
              <a:rect b="b" l="l" r="r" t="t"/>
              <a:pathLst>
                <a:path extrusionOk="0" h="1477" w="1476">
                  <a:moveTo>
                    <a:pt x="740" y="1"/>
                  </a:moveTo>
                  <a:cubicBezTo>
                    <a:pt x="740" y="1"/>
                    <a:pt x="739" y="1"/>
                    <a:pt x="739" y="1"/>
                  </a:cubicBezTo>
                  <a:cubicBezTo>
                    <a:pt x="330" y="1"/>
                    <a:pt x="0" y="330"/>
                    <a:pt x="0" y="738"/>
                  </a:cubicBezTo>
                  <a:cubicBezTo>
                    <a:pt x="0" y="1145"/>
                    <a:pt x="330" y="1476"/>
                    <a:pt x="739" y="1476"/>
                  </a:cubicBezTo>
                  <a:cubicBezTo>
                    <a:pt x="1145" y="1476"/>
                    <a:pt x="1475" y="1146"/>
                    <a:pt x="1475" y="738"/>
                  </a:cubicBezTo>
                  <a:cubicBezTo>
                    <a:pt x="1475" y="331"/>
                    <a:pt x="1147" y="1"/>
                    <a:pt x="7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3"/>
            <p:cNvSpPr/>
            <p:nvPr/>
          </p:nvSpPr>
          <p:spPr>
            <a:xfrm>
              <a:off x="6117740" y="1457514"/>
              <a:ext cx="178029" cy="178029"/>
            </a:xfrm>
            <a:custGeom>
              <a:rect b="b" l="l" r="r" t="t"/>
              <a:pathLst>
                <a:path extrusionOk="0" h="5691" w="5691">
                  <a:moveTo>
                    <a:pt x="2846" y="1295"/>
                  </a:moveTo>
                  <a:cubicBezTo>
                    <a:pt x="3700" y="1295"/>
                    <a:pt x="4396" y="1991"/>
                    <a:pt x="4396" y="2846"/>
                  </a:cubicBezTo>
                  <a:cubicBezTo>
                    <a:pt x="4396" y="3701"/>
                    <a:pt x="3699" y="4396"/>
                    <a:pt x="2846" y="4396"/>
                  </a:cubicBezTo>
                  <a:cubicBezTo>
                    <a:pt x="1990" y="4396"/>
                    <a:pt x="1295" y="3701"/>
                    <a:pt x="1295" y="2846"/>
                  </a:cubicBezTo>
                  <a:cubicBezTo>
                    <a:pt x="1295" y="1991"/>
                    <a:pt x="1990" y="1295"/>
                    <a:pt x="2846" y="1295"/>
                  </a:cubicBezTo>
                  <a:close/>
                  <a:moveTo>
                    <a:pt x="2846" y="1"/>
                  </a:moveTo>
                  <a:cubicBezTo>
                    <a:pt x="1276" y="1"/>
                    <a:pt x="0" y="1277"/>
                    <a:pt x="0" y="2846"/>
                  </a:cubicBezTo>
                  <a:cubicBezTo>
                    <a:pt x="0" y="4415"/>
                    <a:pt x="1277" y="5691"/>
                    <a:pt x="2846" y="5691"/>
                  </a:cubicBezTo>
                  <a:cubicBezTo>
                    <a:pt x="4415" y="5691"/>
                    <a:pt x="5690" y="4414"/>
                    <a:pt x="5690" y="2846"/>
                  </a:cubicBezTo>
                  <a:cubicBezTo>
                    <a:pt x="5690" y="1278"/>
                    <a:pt x="4413" y="1"/>
                    <a:pt x="28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3"/>
            <p:cNvSpPr/>
            <p:nvPr/>
          </p:nvSpPr>
          <p:spPr>
            <a:xfrm>
              <a:off x="6020451" y="1463176"/>
              <a:ext cx="108081" cy="165797"/>
            </a:xfrm>
            <a:custGeom>
              <a:rect b="b" l="l" r="r" t="t"/>
              <a:pathLst>
                <a:path extrusionOk="0" h="5300" w="3455">
                  <a:moveTo>
                    <a:pt x="3455" y="0"/>
                  </a:moveTo>
                  <a:cubicBezTo>
                    <a:pt x="1530" y="635"/>
                    <a:pt x="473" y="1903"/>
                    <a:pt x="98" y="2436"/>
                  </a:cubicBezTo>
                  <a:cubicBezTo>
                    <a:pt x="1" y="2573"/>
                    <a:pt x="1" y="2758"/>
                    <a:pt x="99" y="2894"/>
                  </a:cubicBezTo>
                  <a:cubicBezTo>
                    <a:pt x="470" y="3410"/>
                    <a:pt x="1517" y="4649"/>
                    <a:pt x="3419" y="5300"/>
                  </a:cubicBezTo>
                  <a:cubicBezTo>
                    <a:pt x="2727" y="4634"/>
                    <a:pt x="2297" y="3699"/>
                    <a:pt x="2297" y="2668"/>
                  </a:cubicBezTo>
                  <a:cubicBezTo>
                    <a:pt x="2297" y="1616"/>
                    <a:pt x="2743" y="668"/>
                    <a:pt x="34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3"/>
            <p:cNvSpPr/>
            <p:nvPr/>
          </p:nvSpPr>
          <p:spPr>
            <a:xfrm>
              <a:off x="6284913" y="1464146"/>
              <a:ext cx="108081" cy="165891"/>
            </a:xfrm>
            <a:custGeom>
              <a:rect b="b" l="l" r="r" t="t"/>
              <a:pathLst>
                <a:path extrusionOk="0" h="5303" w="3455">
                  <a:moveTo>
                    <a:pt x="37" y="0"/>
                  </a:moveTo>
                  <a:lnTo>
                    <a:pt x="37" y="0"/>
                  </a:lnTo>
                  <a:cubicBezTo>
                    <a:pt x="729" y="666"/>
                    <a:pt x="1159" y="1600"/>
                    <a:pt x="1159" y="2632"/>
                  </a:cubicBezTo>
                  <a:cubicBezTo>
                    <a:pt x="1160" y="3686"/>
                    <a:pt x="713" y="4635"/>
                    <a:pt x="0" y="5303"/>
                  </a:cubicBezTo>
                  <a:cubicBezTo>
                    <a:pt x="1925" y="4666"/>
                    <a:pt x="2981" y="3397"/>
                    <a:pt x="3357" y="2865"/>
                  </a:cubicBezTo>
                  <a:cubicBezTo>
                    <a:pt x="3454" y="2728"/>
                    <a:pt x="3454" y="2543"/>
                    <a:pt x="3356" y="2406"/>
                  </a:cubicBezTo>
                  <a:cubicBezTo>
                    <a:pt x="2985" y="1891"/>
                    <a:pt x="1937" y="652"/>
                    <a:pt x="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7" name="Google Shape;3117;p63"/>
          <p:cNvGrpSpPr/>
          <p:nvPr/>
        </p:nvGrpSpPr>
        <p:grpSpPr>
          <a:xfrm>
            <a:off x="7851165" y="1292565"/>
            <a:ext cx="332971" cy="418122"/>
            <a:chOff x="7384431" y="1337514"/>
            <a:chExt cx="332971" cy="418122"/>
          </a:xfrm>
        </p:grpSpPr>
        <p:sp>
          <p:nvSpPr>
            <p:cNvPr id="3118" name="Google Shape;3118;p63"/>
            <p:cNvSpPr/>
            <p:nvPr/>
          </p:nvSpPr>
          <p:spPr>
            <a:xfrm>
              <a:off x="7508216" y="1579328"/>
              <a:ext cx="28686" cy="44171"/>
            </a:xfrm>
            <a:custGeom>
              <a:rect b="b" l="l" r="r" t="t"/>
              <a:pathLst>
                <a:path extrusionOk="0" h="1412" w="917">
                  <a:moveTo>
                    <a:pt x="917" y="1"/>
                  </a:moveTo>
                  <a:lnTo>
                    <a:pt x="1" y="449"/>
                  </a:lnTo>
                  <a:lnTo>
                    <a:pt x="1" y="1411"/>
                  </a:lnTo>
                  <a:lnTo>
                    <a:pt x="917" y="1005"/>
                  </a:lnTo>
                  <a:lnTo>
                    <a:pt x="9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3"/>
            <p:cNvSpPr/>
            <p:nvPr/>
          </p:nvSpPr>
          <p:spPr>
            <a:xfrm>
              <a:off x="7526172" y="1463833"/>
              <a:ext cx="47362" cy="21960"/>
            </a:xfrm>
            <a:custGeom>
              <a:rect b="b" l="l" r="r" t="t"/>
              <a:pathLst>
                <a:path extrusionOk="0" h="702" w="1514">
                  <a:moveTo>
                    <a:pt x="755" y="1"/>
                  </a:moveTo>
                  <a:lnTo>
                    <a:pt x="1" y="329"/>
                  </a:lnTo>
                  <a:lnTo>
                    <a:pt x="760" y="702"/>
                  </a:lnTo>
                  <a:lnTo>
                    <a:pt x="1514" y="345"/>
                  </a:lnTo>
                  <a:lnTo>
                    <a:pt x="7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3"/>
            <p:cNvSpPr/>
            <p:nvPr/>
          </p:nvSpPr>
          <p:spPr>
            <a:xfrm>
              <a:off x="7508278" y="1494334"/>
              <a:ext cx="28623" cy="44108"/>
            </a:xfrm>
            <a:custGeom>
              <a:rect b="b" l="l" r="r" t="t"/>
              <a:pathLst>
                <a:path extrusionOk="0" h="1410" w="915">
                  <a:moveTo>
                    <a:pt x="1" y="0"/>
                  </a:moveTo>
                  <a:lnTo>
                    <a:pt x="1" y="1004"/>
                  </a:lnTo>
                  <a:lnTo>
                    <a:pt x="915" y="1410"/>
                  </a:lnTo>
                  <a:lnTo>
                    <a:pt x="915" y="449"/>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3"/>
            <p:cNvSpPr/>
            <p:nvPr/>
          </p:nvSpPr>
          <p:spPr>
            <a:xfrm>
              <a:off x="7384431" y="1337514"/>
              <a:ext cx="332971" cy="418122"/>
            </a:xfrm>
            <a:custGeom>
              <a:rect b="b" l="l" r="r" t="t"/>
              <a:pathLst>
                <a:path extrusionOk="0" h="13366" w="10644">
                  <a:moveTo>
                    <a:pt x="5993" y="1226"/>
                  </a:moveTo>
                  <a:cubicBezTo>
                    <a:pt x="6222" y="1226"/>
                    <a:pt x="6408" y="1412"/>
                    <a:pt x="6408" y="1642"/>
                  </a:cubicBezTo>
                  <a:cubicBezTo>
                    <a:pt x="6408" y="1870"/>
                    <a:pt x="6222" y="2057"/>
                    <a:pt x="5993" y="2057"/>
                  </a:cubicBezTo>
                  <a:lnTo>
                    <a:pt x="4596" y="2057"/>
                  </a:lnTo>
                  <a:cubicBezTo>
                    <a:pt x="4366" y="2057"/>
                    <a:pt x="4180" y="1870"/>
                    <a:pt x="4180" y="1642"/>
                  </a:cubicBezTo>
                  <a:cubicBezTo>
                    <a:pt x="4180" y="1413"/>
                    <a:pt x="4366" y="1226"/>
                    <a:pt x="4596" y="1226"/>
                  </a:cubicBezTo>
                  <a:close/>
                  <a:moveTo>
                    <a:pt x="5286" y="3170"/>
                  </a:moveTo>
                  <a:cubicBezTo>
                    <a:pt x="5345" y="3170"/>
                    <a:pt x="5404" y="3182"/>
                    <a:pt x="5458" y="3207"/>
                  </a:cubicBezTo>
                  <a:lnTo>
                    <a:pt x="7207" y="3998"/>
                  </a:lnTo>
                  <a:cubicBezTo>
                    <a:pt x="7336" y="4058"/>
                    <a:pt x="7453" y="4197"/>
                    <a:pt x="7452" y="4378"/>
                  </a:cubicBezTo>
                  <a:lnTo>
                    <a:pt x="7452" y="6023"/>
                  </a:lnTo>
                  <a:lnTo>
                    <a:pt x="8957" y="6716"/>
                  </a:lnTo>
                  <a:cubicBezTo>
                    <a:pt x="9085" y="6777"/>
                    <a:pt x="9201" y="6915"/>
                    <a:pt x="9199" y="7095"/>
                  </a:cubicBezTo>
                  <a:lnTo>
                    <a:pt x="9199" y="9004"/>
                  </a:lnTo>
                  <a:lnTo>
                    <a:pt x="9201" y="9004"/>
                  </a:lnTo>
                  <a:cubicBezTo>
                    <a:pt x="9201" y="9168"/>
                    <a:pt x="9104" y="9317"/>
                    <a:pt x="8953" y="9383"/>
                  </a:cubicBezTo>
                  <a:lnTo>
                    <a:pt x="7204" y="10161"/>
                  </a:lnTo>
                  <a:cubicBezTo>
                    <a:pt x="7160" y="10176"/>
                    <a:pt x="7105" y="10198"/>
                    <a:pt x="7034" y="10198"/>
                  </a:cubicBezTo>
                  <a:cubicBezTo>
                    <a:pt x="6986" y="10198"/>
                    <a:pt x="6930" y="10188"/>
                    <a:pt x="6866" y="10161"/>
                  </a:cubicBezTo>
                  <a:lnTo>
                    <a:pt x="5289" y="9459"/>
                  </a:lnTo>
                  <a:lnTo>
                    <a:pt x="3709" y="10161"/>
                  </a:lnTo>
                  <a:cubicBezTo>
                    <a:pt x="3666" y="10176"/>
                    <a:pt x="3610" y="10198"/>
                    <a:pt x="3538" y="10198"/>
                  </a:cubicBezTo>
                  <a:cubicBezTo>
                    <a:pt x="3490" y="10198"/>
                    <a:pt x="3435" y="10188"/>
                    <a:pt x="3371" y="10161"/>
                  </a:cubicBezTo>
                  <a:lnTo>
                    <a:pt x="1624" y="9383"/>
                  </a:lnTo>
                  <a:cubicBezTo>
                    <a:pt x="1474" y="9317"/>
                    <a:pt x="1377" y="9168"/>
                    <a:pt x="1377" y="9004"/>
                  </a:cubicBezTo>
                  <a:lnTo>
                    <a:pt x="1377" y="7064"/>
                  </a:lnTo>
                  <a:cubicBezTo>
                    <a:pt x="1378" y="6921"/>
                    <a:pt x="1458" y="6755"/>
                    <a:pt x="1624" y="6683"/>
                  </a:cubicBezTo>
                  <a:lnTo>
                    <a:pt x="3125" y="6017"/>
                  </a:lnTo>
                  <a:lnTo>
                    <a:pt x="3125" y="4347"/>
                  </a:lnTo>
                  <a:cubicBezTo>
                    <a:pt x="3125" y="4203"/>
                    <a:pt x="3207" y="4037"/>
                    <a:pt x="3375" y="3966"/>
                  </a:cubicBezTo>
                  <a:lnTo>
                    <a:pt x="5121" y="3205"/>
                  </a:lnTo>
                  <a:cubicBezTo>
                    <a:pt x="5173" y="3181"/>
                    <a:pt x="5230" y="3170"/>
                    <a:pt x="5286" y="3170"/>
                  </a:cubicBezTo>
                  <a:close/>
                  <a:moveTo>
                    <a:pt x="5294" y="11285"/>
                  </a:moveTo>
                  <a:cubicBezTo>
                    <a:pt x="5525" y="11285"/>
                    <a:pt x="5714" y="11473"/>
                    <a:pt x="5714" y="11705"/>
                  </a:cubicBezTo>
                  <a:cubicBezTo>
                    <a:pt x="5714" y="11937"/>
                    <a:pt x="5526" y="12124"/>
                    <a:pt x="5294" y="12124"/>
                  </a:cubicBezTo>
                  <a:cubicBezTo>
                    <a:pt x="5063" y="12124"/>
                    <a:pt x="4875" y="11937"/>
                    <a:pt x="4875" y="11705"/>
                  </a:cubicBezTo>
                  <a:cubicBezTo>
                    <a:pt x="4875" y="11474"/>
                    <a:pt x="5062" y="11285"/>
                    <a:pt x="5294" y="11285"/>
                  </a:cubicBezTo>
                  <a:close/>
                  <a:moveTo>
                    <a:pt x="839" y="0"/>
                  </a:moveTo>
                  <a:cubicBezTo>
                    <a:pt x="375" y="0"/>
                    <a:pt x="0" y="376"/>
                    <a:pt x="0" y="841"/>
                  </a:cubicBezTo>
                  <a:lnTo>
                    <a:pt x="0" y="12525"/>
                  </a:lnTo>
                  <a:cubicBezTo>
                    <a:pt x="0" y="12989"/>
                    <a:pt x="375" y="13366"/>
                    <a:pt x="839" y="13366"/>
                  </a:cubicBezTo>
                  <a:lnTo>
                    <a:pt x="9803" y="13366"/>
                  </a:lnTo>
                  <a:cubicBezTo>
                    <a:pt x="10268" y="13366"/>
                    <a:pt x="10644" y="12989"/>
                    <a:pt x="10644" y="12525"/>
                  </a:cubicBezTo>
                  <a:lnTo>
                    <a:pt x="10644" y="841"/>
                  </a:lnTo>
                  <a:cubicBezTo>
                    <a:pt x="10644" y="376"/>
                    <a:pt x="10268" y="0"/>
                    <a:pt x="98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3"/>
            <p:cNvSpPr/>
            <p:nvPr/>
          </p:nvSpPr>
          <p:spPr>
            <a:xfrm>
              <a:off x="7471271" y="1548390"/>
              <a:ext cx="47831" cy="22336"/>
            </a:xfrm>
            <a:custGeom>
              <a:rect b="b" l="l" r="r" t="t"/>
              <a:pathLst>
                <a:path extrusionOk="0" h="714" w="1529">
                  <a:moveTo>
                    <a:pt x="766" y="1"/>
                  </a:moveTo>
                  <a:lnTo>
                    <a:pt x="1" y="342"/>
                  </a:lnTo>
                  <a:lnTo>
                    <a:pt x="764" y="714"/>
                  </a:lnTo>
                  <a:lnTo>
                    <a:pt x="1528" y="339"/>
                  </a:lnTo>
                  <a:lnTo>
                    <a:pt x="7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3"/>
            <p:cNvSpPr/>
            <p:nvPr/>
          </p:nvSpPr>
          <p:spPr>
            <a:xfrm>
              <a:off x="7453565" y="1579328"/>
              <a:ext cx="28623" cy="44140"/>
            </a:xfrm>
            <a:custGeom>
              <a:rect b="b" l="l" r="r" t="t"/>
              <a:pathLst>
                <a:path extrusionOk="0" h="1411" w="915">
                  <a:moveTo>
                    <a:pt x="1" y="1"/>
                  </a:moveTo>
                  <a:lnTo>
                    <a:pt x="1" y="1004"/>
                  </a:lnTo>
                  <a:lnTo>
                    <a:pt x="915" y="1410"/>
                  </a:lnTo>
                  <a:lnTo>
                    <a:pt x="915" y="448"/>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3"/>
            <p:cNvSpPr/>
            <p:nvPr/>
          </p:nvSpPr>
          <p:spPr>
            <a:xfrm>
              <a:off x="7617548" y="1579923"/>
              <a:ext cx="28686" cy="43577"/>
            </a:xfrm>
            <a:custGeom>
              <a:rect b="b" l="l" r="r" t="t"/>
              <a:pathLst>
                <a:path extrusionOk="0" h="1393" w="917">
                  <a:moveTo>
                    <a:pt x="916" y="0"/>
                  </a:moveTo>
                  <a:lnTo>
                    <a:pt x="0" y="433"/>
                  </a:lnTo>
                  <a:lnTo>
                    <a:pt x="0" y="1392"/>
                  </a:lnTo>
                  <a:lnTo>
                    <a:pt x="916" y="985"/>
                  </a:lnTo>
                  <a:lnTo>
                    <a:pt x="9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3"/>
            <p:cNvSpPr/>
            <p:nvPr/>
          </p:nvSpPr>
          <p:spPr>
            <a:xfrm>
              <a:off x="7580635" y="1548484"/>
              <a:ext cx="47894" cy="22336"/>
            </a:xfrm>
            <a:custGeom>
              <a:rect b="b" l="l" r="r" t="t"/>
              <a:pathLst>
                <a:path extrusionOk="0" h="714" w="1531">
                  <a:moveTo>
                    <a:pt x="763" y="0"/>
                  </a:moveTo>
                  <a:lnTo>
                    <a:pt x="1" y="339"/>
                  </a:lnTo>
                  <a:lnTo>
                    <a:pt x="767" y="714"/>
                  </a:lnTo>
                  <a:lnTo>
                    <a:pt x="1530" y="354"/>
                  </a:lnTo>
                  <a:lnTo>
                    <a:pt x="7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3"/>
            <p:cNvSpPr/>
            <p:nvPr/>
          </p:nvSpPr>
          <p:spPr>
            <a:xfrm>
              <a:off x="7562897" y="1494897"/>
              <a:ext cx="28717" cy="43545"/>
            </a:xfrm>
            <a:custGeom>
              <a:rect b="b" l="l" r="r" t="t"/>
              <a:pathLst>
                <a:path extrusionOk="0" h="1392" w="918">
                  <a:moveTo>
                    <a:pt x="918" y="1"/>
                  </a:moveTo>
                  <a:lnTo>
                    <a:pt x="0" y="434"/>
                  </a:lnTo>
                  <a:lnTo>
                    <a:pt x="0" y="1392"/>
                  </a:lnTo>
                  <a:lnTo>
                    <a:pt x="353" y="1236"/>
                  </a:lnTo>
                  <a:lnTo>
                    <a:pt x="918" y="986"/>
                  </a:lnTo>
                  <a:lnTo>
                    <a:pt x="9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3"/>
            <p:cNvSpPr/>
            <p:nvPr/>
          </p:nvSpPr>
          <p:spPr>
            <a:xfrm>
              <a:off x="7562929" y="1579359"/>
              <a:ext cx="28655" cy="44140"/>
            </a:xfrm>
            <a:custGeom>
              <a:rect b="b" l="l" r="r" t="t"/>
              <a:pathLst>
                <a:path extrusionOk="0" h="1411" w="916">
                  <a:moveTo>
                    <a:pt x="0" y="1"/>
                  </a:moveTo>
                  <a:lnTo>
                    <a:pt x="0" y="1004"/>
                  </a:lnTo>
                  <a:lnTo>
                    <a:pt x="915" y="1410"/>
                  </a:lnTo>
                  <a:lnTo>
                    <a:pt x="915" y="44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8" name="Google Shape;3128;p63"/>
          <p:cNvGrpSpPr/>
          <p:nvPr/>
        </p:nvGrpSpPr>
        <p:grpSpPr>
          <a:xfrm>
            <a:off x="985491" y="1951312"/>
            <a:ext cx="335536" cy="418091"/>
            <a:chOff x="1325198" y="1996261"/>
            <a:chExt cx="335536" cy="418091"/>
          </a:xfrm>
        </p:grpSpPr>
        <p:sp>
          <p:nvSpPr>
            <p:cNvPr id="3129" name="Google Shape;3129;p63"/>
            <p:cNvSpPr/>
            <p:nvPr/>
          </p:nvSpPr>
          <p:spPr>
            <a:xfrm>
              <a:off x="1418889" y="2114228"/>
              <a:ext cx="146340" cy="71793"/>
            </a:xfrm>
            <a:custGeom>
              <a:rect b="b" l="l" r="r" t="t"/>
              <a:pathLst>
                <a:path extrusionOk="0" h="2295" w="4678">
                  <a:moveTo>
                    <a:pt x="4474" y="1"/>
                  </a:moveTo>
                  <a:lnTo>
                    <a:pt x="205" y="2"/>
                  </a:lnTo>
                  <a:cubicBezTo>
                    <a:pt x="92" y="2"/>
                    <a:pt x="1" y="93"/>
                    <a:pt x="1" y="205"/>
                  </a:cubicBezTo>
                  <a:lnTo>
                    <a:pt x="1" y="2053"/>
                  </a:lnTo>
                  <a:cubicBezTo>
                    <a:pt x="1" y="2167"/>
                    <a:pt x="93" y="2261"/>
                    <a:pt x="207" y="2264"/>
                  </a:cubicBezTo>
                  <a:lnTo>
                    <a:pt x="1226" y="2277"/>
                  </a:lnTo>
                  <a:lnTo>
                    <a:pt x="1228" y="2277"/>
                  </a:lnTo>
                  <a:cubicBezTo>
                    <a:pt x="1334" y="2277"/>
                    <a:pt x="1423" y="2198"/>
                    <a:pt x="1436" y="2093"/>
                  </a:cubicBezTo>
                  <a:cubicBezTo>
                    <a:pt x="1490" y="1649"/>
                    <a:pt x="1870" y="1314"/>
                    <a:pt x="2318" y="1314"/>
                  </a:cubicBezTo>
                  <a:cubicBezTo>
                    <a:pt x="2765" y="1314"/>
                    <a:pt x="3144" y="1648"/>
                    <a:pt x="3198" y="2091"/>
                  </a:cubicBezTo>
                  <a:lnTo>
                    <a:pt x="3206" y="2150"/>
                  </a:lnTo>
                  <a:cubicBezTo>
                    <a:pt x="3216" y="2225"/>
                    <a:pt x="3279" y="2281"/>
                    <a:pt x="3355" y="2283"/>
                  </a:cubicBezTo>
                  <a:lnTo>
                    <a:pt x="4524" y="2294"/>
                  </a:lnTo>
                  <a:cubicBezTo>
                    <a:pt x="4525" y="2294"/>
                    <a:pt x="4526" y="2294"/>
                    <a:pt x="4526" y="2294"/>
                  </a:cubicBezTo>
                  <a:cubicBezTo>
                    <a:pt x="4579" y="2294"/>
                    <a:pt x="4614" y="2267"/>
                    <a:pt x="4632" y="2250"/>
                  </a:cubicBezTo>
                  <a:cubicBezTo>
                    <a:pt x="4648" y="2235"/>
                    <a:pt x="4673" y="2203"/>
                    <a:pt x="4675" y="2155"/>
                  </a:cubicBezTo>
                  <a:lnTo>
                    <a:pt x="4675" y="1119"/>
                  </a:lnTo>
                  <a:cubicBezTo>
                    <a:pt x="4675" y="1114"/>
                    <a:pt x="4677" y="1109"/>
                    <a:pt x="4677" y="1103"/>
                  </a:cubicBezTo>
                  <a:lnTo>
                    <a:pt x="4677" y="203"/>
                  </a:lnTo>
                  <a:cubicBezTo>
                    <a:pt x="4677" y="150"/>
                    <a:pt x="4655" y="98"/>
                    <a:pt x="4618" y="59"/>
                  </a:cubicBezTo>
                  <a:cubicBezTo>
                    <a:pt x="4580" y="21"/>
                    <a:pt x="4529" y="1"/>
                    <a:pt x="44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3"/>
            <p:cNvSpPr/>
            <p:nvPr/>
          </p:nvSpPr>
          <p:spPr>
            <a:xfrm>
              <a:off x="1444822" y="2277209"/>
              <a:ext cx="90688" cy="41199"/>
            </a:xfrm>
            <a:custGeom>
              <a:rect b="b" l="l" r="r" t="t"/>
              <a:pathLst>
                <a:path extrusionOk="0" h="1317" w="2899">
                  <a:moveTo>
                    <a:pt x="307" y="1"/>
                  </a:moveTo>
                  <a:lnTo>
                    <a:pt x="210" y="320"/>
                  </a:lnTo>
                  <a:cubicBezTo>
                    <a:pt x="164" y="474"/>
                    <a:pt x="92" y="616"/>
                    <a:pt x="1" y="740"/>
                  </a:cubicBezTo>
                  <a:cubicBezTo>
                    <a:pt x="383" y="1112"/>
                    <a:pt x="887" y="1317"/>
                    <a:pt x="1421" y="1317"/>
                  </a:cubicBezTo>
                  <a:cubicBezTo>
                    <a:pt x="1967" y="1317"/>
                    <a:pt x="2479" y="1106"/>
                    <a:pt x="2864" y="720"/>
                  </a:cubicBezTo>
                  <a:lnTo>
                    <a:pt x="2899" y="684"/>
                  </a:lnTo>
                  <a:cubicBezTo>
                    <a:pt x="2821" y="572"/>
                    <a:pt x="2758" y="448"/>
                    <a:pt x="2713" y="314"/>
                  </a:cubicBezTo>
                  <a:lnTo>
                    <a:pt x="2621" y="35"/>
                  </a:lnTo>
                  <a:cubicBezTo>
                    <a:pt x="2275" y="175"/>
                    <a:pt x="1898" y="252"/>
                    <a:pt x="1507" y="252"/>
                  </a:cubicBezTo>
                  <a:cubicBezTo>
                    <a:pt x="1502" y="252"/>
                    <a:pt x="1497" y="252"/>
                    <a:pt x="1492" y="252"/>
                  </a:cubicBezTo>
                  <a:cubicBezTo>
                    <a:pt x="1075" y="252"/>
                    <a:pt x="674" y="163"/>
                    <a:pt x="3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3"/>
            <p:cNvSpPr/>
            <p:nvPr/>
          </p:nvSpPr>
          <p:spPr>
            <a:xfrm>
              <a:off x="1464781" y="2077596"/>
              <a:ext cx="54588" cy="12200"/>
            </a:xfrm>
            <a:custGeom>
              <a:rect b="b" l="l" r="r" t="t"/>
              <a:pathLst>
                <a:path extrusionOk="0" h="390" w="1745">
                  <a:moveTo>
                    <a:pt x="872" y="1"/>
                  </a:moveTo>
                  <a:cubicBezTo>
                    <a:pt x="629" y="1"/>
                    <a:pt x="386" y="84"/>
                    <a:pt x="175" y="251"/>
                  </a:cubicBezTo>
                  <a:lnTo>
                    <a:pt x="1" y="389"/>
                  </a:lnTo>
                  <a:lnTo>
                    <a:pt x="1745" y="389"/>
                  </a:lnTo>
                  <a:lnTo>
                    <a:pt x="1570" y="251"/>
                  </a:lnTo>
                  <a:cubicBezTo>
                    <a:pt x="1358" y="84"/>
                    <a:pt x="1115" y="1"/>
                    <a:pt x="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3"/>
            <p:cNvSpPr/>
            <p:nvPr/>
          </p:nvSpPr>
          <p:spPr>
            <a:xfrm>
              <a:off x="1588628" y="2139566"/>
              <a:ext cx="32158" cy="57529"/>
            </a:xfrm>
            <a:custGeom>
              <a:rect b="b" l="l" r="r" t="t"/>
              <a:pathLst>
                <a:path extrusionOk="0" h="1839" w="1028">
                  <a:moveTo>
                    <a:pt x="34" y="0"/>
                  </a:moveTo>
                  <a:lnTo>
                    <a:pt x="34" y="1332"/>
                  </a:lnTo>
                  <a:cubicBezTo>
                    <a:pt x="34" y="1344"/>
                    <a:pt x="34" y="1356"/>
                    <a:pt x="33" y="1367"/>
                  </a:cubicBezTo>
                  <a:cubicBezTo>
                    <a:pt x="33" y="1529"/>
                    <a:pt x="22" y="1684"/>
                    <a:pt x="0" y="1838"/>
                  </a:cubicBezTo>
                  <a:lnTo>
                    <a:pt x="108" y="1838"/>
                  </a:lnTo>
                  <a:cubicBezTo>
                    <a:pt x="616" y="1838"/>
                    <a:pt x="1027" y="1427"/>
                    <a:pt x="1027" y="919"/>
                  </a:cubicBezTo>
                  <a:cubicBezTo>
                    <a:pt x="1027" y="411"/>
                    <a:pt x="616"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3"/>
            <p:cNvSpPr/>
            <p:nvPr/>
          </p:nvSpPr>
          <p:spPr>
            <a:xfrm>
              <a:off x="1423425" y="2179764"/>
              <a:ext cx="136830" cy="80865"/>
            </a:xfrm>
            <a:custGeom>
              <a:rect b="b" l="l" r="r" t="t"/>
              <a:pathLst>
                <a:path extrusionOk="0" h="2585" w="4374">
                  <a:moveTo>
                    <a:pt x="2172" y="0"/>
                  </a:moveTo>
                  <a:cubicBezTo>
                    <a:pt x="2120" y="0"/>
                    <a:pt x="2075" y="40"/>
                    <a:pt x="2068" y="93"/>
                  </a:cubicBezTo>
                  <a:cubicBezTo>
                    <a:pt x="2006" y="591"/>
                    <a:pt x="1584" y="964"/>
                    <a:pt x="1084" y="964"/>
                  </a:cubicBezTo>
                  <a:cubicBezTo>
                    <a:pt x="1079" y="964"/>
                    <a:pt x="1074" y="964"/>
                    <a:pt x="1069" y="964"/>
                  </a:cubicBezTo>
                  <a:lnTo>
                    <a:pt x="52" y="951"/>
                  </a:lnTo>
                  <a:cubicBezTo>
                    <a:pt x="35" y="951"/>
                    <a:pt x="17" y="949"/>
                    <a:pt x="0" y="948"/>
                  </a:cubicBezTo>
                  <a:lnTo>
                    <a:pt x="0" y="948"/>
                  </a:lnTo>
                  <a:cubicBezTo>
                    <a:pt x="333" y="1903"/>
                    <a:pt x="1189" y="2584"/>
                    <a:pt x="2192" y="2584"/>
                  </a:cubicBezTo>
                  <a:cubicBezTo>
                    <a:pt x="2194" y="2584"/>
                    <a:pt x="2196" y="2584"/>
                    <a:pt x="2198" y="2584"/>
                  </a:cubicBezTo>
                  <a:cubicBezTo>
                    <a:pt x="3188" y="2584"/>
                    <a:pt x="4034" y="1919"/>
                    <a:pt x="4373" y="982"/>
                  </a:cubicBezTo>
                  <a:lnTo>
                    <a:pt x="4371" y="982"/>
                  </a:lnTo>
                  <a:lnTo>
                    <a:pt x="3204" y="970"/>
                  </a:lnTo>
                  <a:cubicBezTo>
                    <a:pt x="2737" y="966"/>
                    <a:pt x="2341" y="614"/>
                    <a:pt x="2284" y="150"/>
                  </a:cubicBezTo>
                  <a:lnTo>
                    <a:pt x="2277" y="93"/>
                  </a:lnTo>
                  <a:cubicBezTo>
                    <a:pt x="2270" y="40"/>
                    <a:pt x="2225" y="0"/>
                    <a:pt x="2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3"/>
            <p:cNvSpPr/>
            <p:nvPr/>
          </p:nvSpPr>
          <p:spPr>
            <a:xfrm>
              <a:off x="1364176" y="2139566"/>
              <a:ext cx="31220" cy="57529"/>
            </a:xfrm>
            <a:custGeom>
              <a:rect b="b" l="l" r="r" t="t"/>
              <a:pathLst>
                <a:path extrusionOk="0" h="1839" w="998">
                  <a:moveTo>
                    <a:pt x="920" y="0"/>
                  </a:moveTo>
                  <a:cubicBezTo>
                    <a:pt x="412" y="0"/>
                    <a:pt x="1" y="411"/>
                    <a:pt x="1" y="919"/>
                  </a:cubicBezTo>
                  <a:cubicBezTo>
                    <a:pt x="1" y="1427"/>
                    <a:pt x="412" y="1838"/>
                    <a:pt x="920" y="1838"/>
                  </a:cubicBezTo>
                  <a:lnTo>
                    <a:pt x="998" y="1838"/>
                  </a:lnTo>
                  <a:cubicBezTo>
                    <a:pt x="976" y="1682"/>
                    <a:pt x="965" y="1520"/>
                    <a:pt x="965" y="1357"/>
                  </a:cubicBezTo>
                  <a:lnTo>
                    <a:pt x="965" y="773"/>
                  </a:lnTo>
                  <a:cubicBezTo>
                    <a:pt x="965" y="761"/>
                    <a:pt x="966" y="750"/>
                    <a:pt x="966" y="739"/>
                  </a:cubicBezTo>
                  <a:lnTo>
                    <a:pt x="9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3"/>
            <p:cNvSpPr/>
            <p:nvPr/>
          </p:nvSpPr>
          <p:spPr>
            <a:xfrm>
              <a:off x="1325198" y="2313654"/>
              <a:ext cx="335536" cy="100698"/>
            </a:xfrm>
            <a:custGeom>
              <a:rect b="b" l="l" r="r" t="t"/>
              <a:pathLst>
                <a:path extrusionOk="0" h="3219" w="10726">
                  <a:moveTo>
                    <a:pt x="7346" y="0"/>
                  </a:moveTo>
                  <a:cubicBezTo>
                    <a:pt x="7334" y="17"/>
                    <a:pt x="7320" y="36"/>
                    <a:pt x="7303" y="52"/>
                  </a:cubicBezTo>
                  <a:lnTo>
                    <a:pt x="7244" y="111"/>
                  </a:lnTo>
                  <a:cubicBezTo>
                    <a:pt x="6710" y="644"/>
                    <a:pt x="6002" y="939"/>
                    <a:pt x="5248" y="939"/>
                  </a:cubicBezTo>
                  <a:cubicBezTo>
                    <a:pt x="4495" y="939"/>
                    <a:pt x="3787" y="644"/>
                    <a:pt x="3253" y="111"/>
                  </a:cubicBezTo>
                  <a:cubicBezTo>
                    <a:pt x="3233" y="90"/>
                    <a:pt x="3215" y="69"/>
                    <a:pt x="3201" y="44"/>
                  </a:cubicBezTo>
                  <a:lnTo>
                    <a:pt x="1181" y="520"/>
                  </a:lnTo>
                  <a:cubicBezTo>
                    <a:pt x="744" y="668"/>
                    <a:pt x="413" y="1058"/>
                    <a:pt x="315" y="1541"/>
                  </a:cubicBezTo>
                  <a:lnTo>
                    <a:pt x="28" y="2950"/>
                  </a:lnTo>
                  <a:cubicBezTo>
                    <a:pt x="1" y="3089"/>
                    <a:pt x="98" y="3219"/>
                    <a:pt x="228" y="3219"/>
                  </a:cubicBezTo>
                  <a:lnTo>
                    <a:pt x="10498" y="3219"/>
                  </a:lnTo>
                  <a:cubicBezTo>
                    <a:pt x="10628" y="3218"/>
                    <a:pt x="10725" y="3084"/>
                    <a:pt x="10694" y="2945"/>
                  </a:cubicBezTo>
                  <a:lnTo>
                    <a:pt x="10355" y="1428"/>
                  </a:lnTo>
                  <a:cubicBezTo>
                    <a:pt x="10244" y="939"/>
                    <a:pt x="9896" y="552"/>
                    <a:pt x="9447" y="421"/>
                  </a:cubicBezTo>
                  <a:lnTo>
                    <a:pt x="7409" y="21"/>
                  </a:lnTo>
                  <a:cubicBezTo>
                    <a:pt x="7387" y="13"/>
                    <a:pt x="7367" y="6"/>
                    <a:pt x="7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3"/>
            <p:cNvSpPr/>
            <p:nvPr/>
          </p:nvSpPr>
          <p:spPr>
            <a:xfrm>
              <a:off x="1399807" y="1996261"/>
              <a:ext cx="182533" cy="104859"/>
            </a:xfrm>
            <a:custGeom>
              <a:rect b="b" l="l" r="r" t="t"/>
              <a:pathLst>
                <a:path extrusionOk="0" h="3352" w="5835">
                  <a:moveTo>
                    <a:pt x="4546" y="1"/>
                  </a:moveTo>
                  <a:lnTo>
                    <a:pt x="2975" y="34"/>
                  </a:lnTo>
                  <a:cubicBezTo>
                    <a:pt x="1838" y="58"/>
                    <a:pt x="900" y="397"/>
                    <a:pt x="366" y="1399"/>
                  </a:cubicBezTo>
                  <a:cubicBezTo>
                    <a:pt x="354" y="1421"/>
                    <a:pt x="344" y="1442"/>
                    <a:pt x="332" y="1464"/>
                  </a:cubicBezTo>
                  <a:cubicBezTo>
                    <a:pt x="260" y="1604"/>
                    <a:pt x="75" y="1895"/>
                    <a:pt x="31" y="2387"/>
                  </a:cubicBezTo>
                  <a:cubicBezTo>
                    <a:pt x="1" y="2729"/>
                    <a:pt x="14" y="3056"/>
                    <a:pt x="52" y="3351"/>
                  </a:cubicBezTo>
                  <a:cubicBezTo>
                    <a:pt x="233" y="3131"/>
                    <a:pt x="507" y="2989"/>
                    <a:pt x="812" y="2989"/>
                  </a:cubicBezTo>
                  <a:lnTo>
                    <a:pt x="1767" y="2237"/>
                  </a:lnTo>
                  <a:cubicBezTo>
                    <a:pt x="2121" y="1958"/>
                    <a:pt x="2536" y="1819"/>
                    <a:pt x="2950" y="1819"/>
                  </a:cubicBezTo>
                  <a:cubicBezTo>
                    <a:pt x="3364" y="1819"/>
                    <a:pt x="3777" y="1958"/>
                    <a:pt x="4130" y="2235"/>
                  </a:cubicBezTo>
                  <a:lnTo>
                    <a:pt x="5085" y="2988"/>
                  </a:lnTo>
                  <a:cubicBezTo>
                    <a:pt x="5332" y="2988"/>
                    <a:pt x="5562" y="3078"/>
                    <a:pt x="5743" y="3242"/>
                  </a:cubicBezTo>
                  <a:cubicBezTo>
                    <a:pt x="5797" y="2855"/>
                    <a:pt x="5834" y="2463"/>
                    <a:pt x="5825" y="2165"/>
                  </a:cubicBezTo>
                  <a:cubicBezTo>
                    <a:pt x="5809" y="1666"/>
                    <a:pt x="5571" y="874"/>
                    <a:pt x="5372" y="448"/>
                  </a:cubicBezTo>
                  <a:cubicBezTo>
                    <a:pt x="5224" y="134"/>
                    <a:pt x="4930" y="21"/>
                    <a:pt x="4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63"/>
          <p:cNvGrpSpPr/>
          <p:nvPr/>
        </p:nvGrpSpPr>
        <p:grpSpPr>
          <a:xfrm>
            <a:off x="1771284" y="1951312"/>
            <a:ext cx="312762" cy="418091"/>
            <a:chOff x="1944341" y="1996261"/>
            <a:chExt cx="312762" cy="418091"/>
          </a:xfrm>
        </p:grpSpPr>
        <p:sp>
          <p:nvSpPr>
            <p:cNvPr id="3138" name="Google Shape;3138;p63"/>
            <p:cNvSpPr/>
            <p:nvPr/>
          </p:nvSpPr>
          <p:spPr>
            <a:xfrm>
              <a:off x="2230608" y="2351099"/>
              <a:ext cx="26496" cy="63191"/>
            </a:xfrm>
            <a:custGeom>
              <a:rect b="b" l="l" r="r" t="t"/>
              <a:pathLst>
                <a:path extrusionOk="0" h="2020" w="847">
                  <a:moveTo>
                    <a:pt x="0" y="0"/>
                  </a:moveTo>
                  <a:lnTo>
                    <a:pt x="0" y="2020"/>
                  </a:lnTo>
                  <a:lnTo>
                    <a:pt x="501" y="2020"/>
                  </a:lnTo>
                  <a:cubicBezTo>
                    <a:pt x="700" y="2020"/>
                    <a:pt x="846" y="1834"/>
                    <a:pt x="798" y="1641"/>
                  </a:cubicBezTo>
                  <a:lnTo>
                    <a:pt x="567" y="685"/>
                  </a:lnTo>
                  <a:cubicBezTo>
                    <a:pt x="494" y="379"/>
                    <a:pt x="282" y="12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3"/>
            <p:cNvSpPr/>
            <p:nvPr/>
          </p:nvSpPr>
          <p:spPr>
            <a:xfrm>
              <a:off x="2172047" y="2337303"/>
              <a:ext cx="33285" cy="77018"/>
            </a:xfrm>
            <a:custGeom>
              <a:rect b="b" l="l" r="r" t="t"/>
              <a:pathLst>
                <a:path extrusionOk="0" h="2462" w="1064">
                  <a:moveTo>
                    <a:pt x="0" y="0"/>
                  </a:moveTo>
                  <a:lnTo>
                    <a:pt x="0" y="2462"/>
                  </a:lnTo>
                  <a:lnTo>
                    <a:pt x="1064" y="2462"/>
                  </a:lnTo>
                  <a:lnTo>
                    <a:pt x="1064" y="2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3"/>
            <p:cNvSpPr/>
            <p:nvPr/>
          </p:nvSpPr>
          <p:spPr>
            <a:xfrm>
              <a:off x="2031369" y="2117199"/>
              <a:ext cx="138206" cy="66882"/>
            </a:xfrm>
            <a:custGeom>
              <a:rect b="b" l="l" r="r" t="t"/>
              <a:pathLst>
                <a:path extrusionOk="0" h="2138" w="4418">
                  <a:moveTo>
                    <a:pt x="4252" y="0"/>
                  </a:moveTo>
                  <a:lnTo>
                    <a:pt x="165" y="2"/>
                  </a:lnTo>
                  <a:cubicBezTo>
                    <a:pt x="74" y="2"/>
                    <a:pt x="0" y="76"/>
                    <a:pt x="0" y="167"/>
                  </a:cubicBezTo>
                  <a:lnTo>
                    <a:pt x="0" y="1937"/>
                  </a:lnTo>
                  <a:cubicBezTo>
                    <a:pt x="0" y="2030"/>
                    <a:pt x="76" y="2107"/>
                    <a:pt x="169" y="2108"/>
                  </a:cubicBezTo>
                  <a:lnTo>
                    <a:pt x="1143" y="2120"/>
                  </a:lnTo>
                  <a:lnTo>
                    <a:pt x="1145" y="2120"/>
                  </a:lnTo>
                  <a:cubicBezTo>
                    <a:pt x="1232" y="2120"/>
                    <a:pt x="1306" y="2056"/>
                    <a:pt x="1316" y="1970"/>
                  </a:cubicBezTo>
                  <a:cubicBezTo>
                    <a:pt x="1369" y="1531"/>
                    <a:pt x="1745" y="1199"/>
                    <a:pt x="2189" y="1199"/>
                  </a:cubicBezTo>
                  <a:cubicBezTo>
                    <a:pt x="2631" y="1199"/>
                    <a:pt x="3007" y="1531"/>
                    <a:pt x="3061" y="1970"/>
                  </a:cubicBezTo>
                  <a:lnTo>
                    <a:pt x="3067" y="2025"/>
                  </a:lnTo>
                  <a:cubicBezTo>
                    <a:pt x="3075" y="2082"/>
                    <a:pt x="3124" y="2127"/>
                    <a:pt x="3181" y="2128"/>
                  </a:cubicBezTo>
                  <a:lnTo>
                    <a:pt x="4299" y="2138"/>
                  </a:lnTo>
                  <a:lnTo>
                    <a:pt x="4301" y="2138"/>
                  </a:lnTo>
                  <a:cubicBezTo>
                    <a:pt x="4340" y="2138"/>
                    <a:pt x="4367" y="2120"/>
                    <a:pt x="4383" y="2105"/>
                  </a:cubicBezTo>
                  <a:cubicBezTo>
                    <a:pt x="4397" y="2091"/>
                    <a:pt x="4414" y="2067"/>
                    <a:pt x="4416" y="2034"/>
                  </a:cubicBezTo>
                  <a:lnTo>
                    <a:pt x="4416" y="1041"/>
                  </a:lnTo>
                  <a:cubicBezTo>
                    <a:pt x="4416" y="1036"/>
                    <a:pt x="4416" y="1033"/>
                    <a:pt x="4417" y="1028"/>
                  </a:cubicBezTo>
                  <a:lnTo>
                    <a:pt x="4417" y="166"/>
                  </a:lnTo>
                  <a:cubicBezTo>
                    <a:pt x="4417" y="106"/>
                    <a:pt x="4386" y="67"/>
                    <a:pt x="4369" y="49"/>
                  </a:cubicBezTo>
                  <a:cubicBezTo>
                    <a:pt x="4350" y="31"/>
                    <a:pt x="4310" y="0"/>
                    <a:pt x="42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3"/>
            <p:cNvSpPr/>
            <p:nvPr/>
          </p:nvSpPr>
          <p:spPr>
            <a:xfrm>
              <a:off x="2036093" y="2179921"/>
              <a:ext cx="128290" cy="75610"/>
            </a:xfrm>
            <a:custGeom>
              <a:rect b="b" l="l" r="r" t="t"/>
              <a:pathLst>
                <a:path extrusionOk="0" h="2417" w="4101">
                  <a:moveTo>
                    <a:pt x="2038" y="1"/>
                  </a:moveTo>
                  <a:cubicBezTo>
                    <a:pt x="2002" y="1"/>
                    <a:pt x="1971" y="27"/>
                    <a:pt x="1967" y="63"/>
                  </a:cubicBezTo>
                  <a:cubicBezTo>
                    <a:pt x="1906" y="556"/>
                    <a:pt x="1490" y="923"/>
                    <a:pt x="996" y="923"/>
                  </a:cubicBezTo>
                  <a:lnTo>
                    <a:pt x="983" y="923"/>
                  </a:lnTo>
                  <a:lnTo>
                    <a:pt x="8" y="909"/>
                  </a:lnTo>
                  <a:lnTo>
                    <a:pt x="1" y="909"/>
                  </a:lnTo>
                  <a:cubicBezTo>
                    <a:pt x="324" y="1793"/>
                    <a:pt x="1122" y="2416"/>
                    <a:pt x="2056" y="2416"/>
                  </a:cubicBezTo>
                  <a:cubicBezTo>
                    <a:pt x="2979" y="2416"/>
                    <a:pt x="3772" y="1805"/>
                    <a:pt x="4101" y="938"/>
                  </a:cubicBezTo>
                  <a:lnTo>
                    <a:pt x="3023" y="928"/>
                  </a:lnTo>
                  <a:cubicBezTo>
                    <a:pt x="2562" y="924"/>
                    <a:pt x="2171" y="575"/>
                    <a:pt x="2115" y="119"/>
                  </a:cubicBezTo>
                  <a:lnTo>
                    <a:pt x="2109" y="63"/>
                  </a:lnTo>
                  <a:cubicBezTo>
                    <a:pt x="2104" y="27"/>
                    <a:pt x="2074"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3"/>
            <p:cNvSpPr/>
            <p:nvPr/>
          </p:nvSpPr>
          <p:spPr>
            <a:xfrm>
              <a:off x="2065248" y="2277147"/>
              <a:ext cx="66538" cy="39291"/>
            </a:xfrm>
            <a:custGeom>
              <a:rect b="b" l="l" r="r" t="t"/>
              <a:pathLst>
                <a:path extrusionOk="0" h="1256" w="2127">
                  <a:moveTo>
                    <a:pt x="315" y="1"/>
                  </a:moveTo>
                  <a:lnTo>
                    <a:pt x="69" y="752"/>
                  </a:lnTo>
                  <a:cubicBezTo>
                    <a:pt x="50" y="810"/>
                    <a:pt x="26" y="870"/>
                    <a:pt x="0" y="926"/>
                  </a:cubicBezTo>
                  <a:cubicBezTo>
                    <a:pt x="300" y="1139"/>
                    <a:pt x="657" y="1255"/>
                    <a:pt x="1031" y="1255"/>
                  </a:cubicBezTo>
                  <a:cubicBezTo>
                    <a:pt x="1435" y="1255"/>
                    <a:pt x="1815" y="1123"/>
                    <a:pt x="2127" y="880"/>
                  </a:cubicBezTo>
                  <a:cubicBezTo>
                    <a:pt x="2108" y="840"/>
                    <a:pt x="2092" y="798"/>
                    <a:pt x="2076" y="757"/>
                  </a:cubicBezTo>
                  <a:lnTo>
                    <a:pt x="1818" y="31"/>
                  </a:lnTo>
                  <a:cubicBezTo>
                    <a:pt x="1594" y="87"/>
                    <a:pt x="1362" y="118"/>
                    <a:pt x="1122" y="118"/>
                  </a:cubicBezTo>
                  <a:cubicBezTo>
                    <a:pt x="843" y="118"/>
                    <a:pt x="573" y="77"/>
                    <a:pt x="3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3"/>
            <p:cNvSpPr/>
            <p:nvPr/>
          </p:nvSpPr>
          <p:spPr>
            <a:xfrm>
              <a:off x="1958200" y="1996261"/>
              <a:ext cx="285203" cy="283482"/>
            </a:xfrm>
            <a:custGeom>
              <a:rect b="b" l="l" r="r" t="t"/>
              <a:pathLst>
                <a:path extrusionOk="0" h="9062" w="9117">
                  <a:moveTo>
                    <a:pt x="4559" y="1"/>
                  </a:moveTo>
                  <a:cubicBezTo>
                    <a:pt x="2046" y="1"/>
                    <a:pt x="0" y="2045"/>
                    <a:pt x="0" y="4559"/>
                  </a:cubicBezTo>
                  <a:lnTo>
                    <a:pt x="0" y="8634"/>
                  </a:lnTo>
                  <a:cubicBezTo>
                    <a:pt x="1" y="8856"/>
                    <a:pt x="183" y="9036"/>
                    <a:pt x="405" y="9036"/>
                  </a:cubicBezTo>
                  <a:lnTo>
                    <a:pt x="2868" y="9036"/>
                  </a:lnTo>
                  <a:lnTo>
                    <a:pt x="2997" y="8644"/>
                  </a:lnTo>
                  <a:cubicBezTo>
                    <a:pt x="1159" y="7376"/>
                    <a:pt x="1579" y="5790"/>
                    <a:pt x="1529" y="4032"/>
                  </a:cubicBezTo>
                  <a:cubicBezTo>
                    <a:pt x="1529" y="3496"/>
                    <a:pt x="1965" y="3059"/>
                    <a:pt x="2502" y="3059"/>
                  </a:cubicBezTo>
                  <a:lnTo>
                    <a:pt x="6589" y="3058"/>
                  </a:lnTo>
                  <a:cubicBezTo>
                    <a:pt x="6848" y="3058"/>
                    <a:pt x="7093" y="3158"/>
                    <a:pt x="7277" y="3342"/>
                  </a:cubicBezTo>
                  <a:cubicBezTo>
                    <a:pt x="7461" y="3526"/>
                    <a:pt x="7561" y="3771"/>
                    <a:pt x="7561" y="4030"/>
                  </a:cubicBezTo>
                  <a:lnTo>
                    <a:pt x="7561" y="5886"/>
                  </a:lnTo>
                  <a:cubicBezTo>
                    <a:pt x="7561" y="5897"/>
                    <a:pt x="7561" y="5907"/>
                    <a:pt x="7560" y="5920"/>
                  </a:cubicBezTo>
                  <a:cubicBezTo>
                    <a:pt x="7557" y="7120"/>
                    <a:pt x="6921" y="8167"/>
                    <a:pt x="5987" y="8707"/>
                  </a:cubicBezTo>
                  <a:lnTo>
                    <a:pt x="6114" y="9062"/>
                  </a:lnTo>
                  <a:lnTo>
                    <a:pt x="8713" y="9062"/>
                  </a:lnTo>
                  <a:cubicBezTo>
                    <a:pt x="8936" y="9062"/>
                    <a:pt x="9116" y="8881"/>
                    <a:pt x="9116" y="8659"/>
                  </a:cubicBezTo>
                  <a:lnTo>
                    <a:pt x="9116" y="4559"/>
                  </a:lnTo>
                  <a:cubicBezTo>
                    <a:pt x="9116" y="2045"/>
                    <a:pt x="7072" y="1"/>
                    <a:pt x="45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3"/>
            <p:cNvSpPr/>
            <p:nvPr/>
          </p:nvSpPr>
          <p:spPr>
            <a:xfrm>
              <a:off x="2054894" y="2329545"/>
              <a:ext cx="33316" cy="84776"/>
            </a:xfrm>
            <a:custGeom>
              <a:rect b="b" l="l" r="r" t="t"/>
              <a:pathLst>
                <a:path extrusionOk="0" h="2710" w="1065">
                  <a:moveTo>
                    <a:pt x="1" y="1"/>
                  </a:moveTo>
                  <a:lnTo>
                    <a:pt x="1" y="2710"/>
                  </a:lnTo>
                  <a:lnTo>
                    <a:pt x="1065" y="2710"/>
                  </a:lnTo>
                  <a:lnTo>
                    <a:pt x="1065" y="371"/>
                  </a:lnTo>
                  <a:cubicBezTo>
                    <a:pt x="684" y="327"/>
                    <a:pt x="323" y="20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3"/>
            <p:cNvSpPr/>
            <p:nvPr/>
          </p:nvSpPr>
          <p:spPr>
            <a:xfrm>
              <a:off x="1996364" y="2337428"/>
              <a:ext cx="33347" cy="76892"/>
            </a:xfrm>
            <a:custGeom>
              <a:rect b="b" l="l" r="r" t="t"/>
              <a:pathLst>
                <a:path extrusionOk="0" h="2458" w="1066">
                  <a:moveTo>
                    <a:pt x="1066" y="0"/>
                  </a:moveTo>
                  <a:lnTo>
                    <a:pt x="1" y="283"/>
                  </a:lnTo>
                  <a:lnTo>
                    <a:pt x="1" y="2458"/>
                  </a:lnTo>
                  <a:lnTo>
                    <a:pt x="1066" y="2458"/>
                  </a:lnTo>
                  <a:lnTo>
                    <a:pt x="1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3"/>
            <p:cNvSpPr/>
            <p:nvPr/>
          </p:nvSpPr>
          <p:spPr>
            <a:xfrm>
              <a:off x="2113486" y="2325040"/>
              <a:ext cx="33285" cy="89312"/>
            </a:xfrm>
            <a:custGeom>
              <a:rect b="b" l="l" r="r" t="t"/>
              <a:pathLst>
                <a:path extrusionOk="0" h="2855" w="1064">
                  <a:moveTo>
                    <a:pt x="1064" y="0"/>
                  </a:moveTo>
                  <a:cubicBezTo>
                    <a:pt x="750" y="242"/>
                    <a:pt x="387" y="406"/>
                    <a:pt x="0" y="483"/>
                  </a:cubicBezTo>
                  <a:lnTo>
                    <a:pt x="0" y="2855"/>
                  </a:lnTo>
                  <a:lnTo>
                    <a:pt x="1064" y="2855"/>
                  </a:lnTo>
                  <a:lnTo>
                    <a:pt x="10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3"/>
            <p:cNvSpPr/>
            <p:nvPr/>
          </p:nvSpPr>
          <p:spPr>
            <a:xfrm>
              <a:off x="1944341" y="2353132"/>
              <a:ext cx="26747" cy="61189"/>
            </a:xfrm>
            <a:custGeom>
              <a:rect b="b" l="l" r="r" t="t"/>
              <a:pathLst>
                <a:path extrusionOk="0" h="1956" w="855">
                  <a:moveTo>
                    <a:pt x="855" y="1"/>
                  </a:moveTo>
                  <a:cubicBezTo>
                    <a:pt x="541" y="123"/>
                    <a:pt x="304" y="396"/>
                    <a:pt x="231" y="728"/>
                  </a:cubicBezTo>
                  <a:lnTo>
                    <a:pt x="42" y="1585"/>
                  </a:lnTo>
                  <a:cubicBezTo>
                    <a:pt x="0" y="1775"/>
                    <a:pt x="146" y="1956"/>
                    <a:pt x="341" y="1956"/>
                  </a:cubicBezTo>
                  <a:lnTo>
                    <a:pt x="855" y="1956"/>
                  </a:lnTo>
                  <a:lnTo>
                    <a:pt x="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8" name="Google Shape;3148;p63"/>
          <p:cNvGrpSpPr/>
          <p:nvPr/>
        </p:nvGrpSpPr>
        <p:grpSpPr>
          <a:xfrm>
            <a:off x="2491762" y="2047850"/>
            <a:ext cx="419248" cy="320771"/>
            <a:chOff x="2540742" y="2092799"/>
            <a:chExt cx="419248" cy="320771"/>
          </a:xfrm>
        </p:grpSpPr>
        <p:sp>
          <p:nvSpPr>
            <p:cNvPr id="3149" name="Google Shape;3149;p63"/>
            <p:cNvSpPr/>
            <p:nvPr/>
          </p:nvSpPr>
          <p:spPr>
            <a:xfrm>
              <a:off x="2835236" y="2137377"/>
              <a:ext cx="93222" cy="38227"/>
            </a:xfrm>
            <a:custGeom>
              <a:rect b="b" l="l" r="r" t="t"/>
              <a:pathLst>
                <a:path extrusionOk="0" h="1222" w="2980">
                  <a:moveTo>
                    <a:pt x="1491" y="0"/>
                  </a:moveTo>
                  <a:cubicBezTo>
                    <a:pt x="1006" y="0"/>
                    <a:pt x="522" y="184"/>
                    <a:pt x="153" y="553"/>
                  </a:cubicBezTo>
                  <a:cubicBezTo>
                    <a:pt x="0" y="706"/>
                    <a:pt x="0" y="954"/>
                    <a:pt x="153" y="1107"/>
                  </a:cubicBezTo>
                  <a:cubicBezTo>
                    <a:pt x="229" y="1184"/>
                    <a:pt x="330" y="1222"/>
                    <a:pt x="430" y="1222"/>
                  </a:cubicBezTo>
                  <a:cubicBezTo>
                    <a:pt x="530" y="1222"/>
                    <a:pt x="630" y="1184"/>
                    <a:pt x="707" y="1107"/>
                  </a:cubicBezTo>
                  <a:cubicBezTo>
                    <a:pt x="923" y="891"/>
                    <a:pt x="1207" y="783"/>
                    <a:pt x="1491" y="783"/>
                  </a:cubicBezTo>
                  <a:cubicBezTo>
                    <a:pt x="1775" y="783"/>
                    <a:pt x="2059" y="891"/>
                    <a:pt x="2275" y="1107"/>
                  </a:cubicBezTo>
                  <a:cubicBezTo>
                    <a:pt x="2352" y="1184"/>
                    <a:pt x="2452" y="1221"/>
                    <a:pt x="2552" y="1221"/>
                  </a:cubicBezTo>
                  <a:cubicBezTo>
                    <a:pt x="2652" y="1221"/>
                    <a:pt x="2752" y="1183"/>
                    <a:pt x="2829" y="1107"/>
                  </a:cubicBezTo>
                  <a:cubicBezTo>
                    <a:pt x="2980" y="953"/>
                    <a:pt x="2980" y="706"/>
                    <a:pt x="2828" y="553"/>
                  </a:cubicBezTo>
                  <a:cubicBezTo>
                    <a:pt x="2459" y="184"/>
                    <a:pt x="1975" y="0"/>
                    <a:pt x="1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3"/>
            <p:cNvSpPr/>
            <p:nvPr/>
          </p:nvSpPr>
          <p:spPr>
            <a:xfrm>
              <a:off x="2803703" y="2092799"/>
              <a:ext cx="156287" cy="51272"/>
            </a:xfrm>
            <a:custGeom>
              <a:rect b="b" l="l" r="r" t="t"/>
              <a:pathLst>
                <a:path extrusionOk="0" h="1639" w="4996">
                  <a:moveTo>
                    <a:pt x="2498" y="1"/>
                  </a:moveTo>
                  <a:cubicBezTo>
                    <a:pt x="1649" y="1"/>
                    <a:pt x="800" y="324"/>
                    <a:pt x="154" y="970"/>
                  </a:cubicBezTo>
                  <a:cubicBezTo>
                    <a:pt x="1" y="1123"/>
                    <a:pt x="1" y="1372"/>
                    <a:pt x="154" y="1524"/>
                  </a:cubicBezTo>
                  <a:cubicBezTo>
                    <a:pt x="231" y="1600"/>
                    <a:pt x="331" y="1638"/>
                    <a:pt x="431" y="1638"/>
                  </a:cubicBezTo>
                  <a:cubicBezTo>
                    <a:pt x="531" y="1638"/>
                    <a:pt x="631" y="1600"/>
                    <a:pt x="708" y="1524"/>
                  </a:cubicBezTo>
                  <a:cubicBezTo>
                    <a:pt x="1201" y="1030"/>
                    <a:pt x="1849" y="784"/>
                    <a:pt x="2498" y="784"/>
                  </a:cubicBezTo>
                  <a:cubicBezTo>
                    <a:pt x="3146" y="784"/>
                    <a:pt x="3795" y="1030"/>
                    <a:pt x="4289" y="1524"/>
                  </a:cubicBezTo>
                  <a:cubicBezTo>
                    <a:pt x="4365" y="1601"/>
                    <a:pt x="4465" y="1639"/>
                    <a:pt x="4566" y="1639"/>
                  </a:cubicBezTo>
                  <a:cubicBezTo>
                    <a:pt x="4665" y="1639"/>
                    <a:pt x="4766" y="1600"/>
                    <a:pt x="4842" y="1524"/>
                  </a:cubicBezTo>
                  <a:cubicBezTo>
                    <a:pt x="4995" y="1372"/>
                    <a:pt x="4995" y="1123"/>
                    <a:pt x="4842" y="970"/>
                  </a:cubicBezTo>
                  <a:cubicBezTo>
                    <a:pt x="4196" y="324"/>
                    <a:pt x="3347" y="1"/>
                    <a:pt x="24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3"/>
            <p:cNvSpPr/>
            <p:nvPr/>
          </p:nvSpPr>
          <p:spPr>
            <a:xfrm>
              <a:off x="2869615" y="2184269"/>
              <a:ext cx="24494" cy="24494"/>
            </a:xfrm>
            <a:custGeom>
              <a:rect b="b" l="l" r="r" t="t"/>
              <a:pathLst>
                <a:path extrusionOk="0" h="783" w="783">
                  <a:moveTo>
                    <a:pt x="392" y="0"/>
                  </a:moveTo>
                  <a:cubicBezTo>
                    <a:pt x="176" y="0"/>
                    <a:pt x="1" y="174"/>
                    <a:pt x="1" y="391"/>
                  </a:cubicBezTo>
                  <a:cubicBezTo>
                    <a:pt x="1" y="607"/>
                    <a:pt x="176" y="783"/>
                    <a:pt x="392" y="783"/>
                  </a:cubicBezTo>
                  <a:cubicBezTo>
                    <a:pt x="607" y="783"/>
                    <a:pt x="782" y="608"/>
                    <a:pt x="782" y="391"/>
                  </a:cubicBezTo>
                  <a:cubicBezTo>
                    <a:pt x="782" y="174"/>
                    <a:pt x="607"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3"/>
            <p:cNvSpPr/>
            <p:nvPr/>
          </p:nvSpPr>
          <p:spPr>
            <a:xfrm>
              <a:off x="2835298" y="2357418"/>
              <a:ext cx="62753" cy="56152"/>
            </a:xfrm>
            <a:custGeom>
              <a:rect b="b" l="l" r="r" t="t"/>
              <a:pathLst>
                <a:path extrusionOk="0" h="1795" w="2006">
                  <a:moveTo>
                    <a:pt x="2006" y="0"/>
                  </a:moveTo>
                  <a:lnTo>
                    <a:pt x="0" y="1782"/>
                  </a:lnTo>
                  <a:lnTo>
                    <a:pt x="1388" y="1794"/>
                  </a:lnTo>
                  <a:lnTo>
                    <a:pt x="1395" y="1794"/>
                  </a:lnTo>
                  <a:cubicBezTo>
                    <a:pt x="1556" y="1794"/>
                    <a:pt x="1709" y="1732"/>
                    <a:pt x="1824" y="1618"/>
                  </a:cubicBezTo>
                  <a:cubicBezTo>
                    <a:pt x="1941" y="1502"/>
                    <a:pt x="2006" y="1348"/>
                    <a:pt x="2006" y="1184"/>
                  </a:cubicBezTo>
                  <a:lnTo>
                    <a:pt x="20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3"/>
            <p:cNvSpPr/>
            <p:nvPr/>
          </p:nvSpPr>
          <p:spPr>
            <a:xfrm>
              <a:off x="2540742" y="2280463"/>
              <a:ext cx="34724" cy="94473"/>
            </a:xfrm>
            <a:custGeom>
              <a:rect b="b" l="l" r="r" t="t"/>
              <a:pathLst>
                <a:path extrusionOk="0" h="3020" w="1110">
                  <a:moveTo>
                    <a:pt x="258" y="0"/>
                  </a:moveTo>
                  <a:cubicBezTo>
                    <a:pt x="117" y="0"/>
                    <a:pt x="0" y="115"/>
                    <a:pt x="0" y="259"/>
                  </a:cubicBezTo>
                  <a:lnTo>
                    <a:pt x="0" y="2762"/>
                  </a:lnTo>
                  <a:cubicBezTo>
                    <a:pt x="0" y="2904"/>
                    <a:pt x="115" y="3019"/>
                    <a:pt x="258" y="3019"/>
                  </a:cubicBezTo>
                  <a:lnTo>
                    <a:pt x="1109" y="3019"/>
                  </a:lnTo>
                  <a:lnTo>
                    <a:pt x="11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3"/>
            <p:cNvSpPr/>
            <p:nvPr/>
          </p:nvSpPr>
          <p:spPr>
            <a:xfrm>
              <a:off x="2924015" y="2280463"/>
              <a:ext cx="34849" cy="94504"/>
            </a:xfrm>
            <a:custGeom>
              <a:rect b="b" l="l" r="r" t="t"/>
              <a:pathLst>
                <a:path extrusionOk="0" h="3021" w="1114">
                  <a:moveTo>
                    <a:pt x="0" y="0"/>
                  </a:moveTo>
                  <a:lnTo>
                    <a:pt x="0" y="3020"/>
                  </a:lnTo>
                  <a:lnTo>
                    <a:pt x="855" y="3020"/>
                  </a:lnTo>
                  <a:cubicBezTo>
                    <a:pt x="997" y="3020"/>
                    <a:pt x="1113" y="2904"/>
                    <a:pt x="1113" y="2762"/>
                  </a:cubicBezTo>
                  <a:lnTo>
                    <a:pt x="1113" y="259"/>
                  </a:lnTo>
                  <a:cubicBezTo>
                    <a:pt x="1112" y="115"/>
                    <a:pt x="997" y="0"/>
                    <a:pt x="8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3"/>
            <p:cNvSpPr/>
            <p:nvPr/>
          </p:nvSpPr>
          <p:spPr>
            <a:xfrm>
              <a:off x="2601462" y="2257752"/>
              <a:ext cx="296527" cy="154817"/>
            </a:xfrm>
            <a:custGeom>
              <a:rect b="b" l="l" r="r" t="t"/>
              <a:pathLst>
                <a:path extrusionOk="0" h="4949" w="9479">
                  <a:moveTo>
                    <a:pt x="7694" y="816"/>
                  </a:moveTo>
                  <a:cubicBezTo>
                    <a:pt x="7923" y="816"/>
                    <a:pt x="8109" y="1002"/>
                    <a:pt x="8109" y="1231"/>
                  </a:cubicBezTo>
                  <a:cubicBezTo>
                    <a:pt x="8111" y="1461"/>
                    <a:pt x="7923" y="1647"/>
                    <a:pt x="7694" y="1647"/>
                  </a:cubicBezTo>
                  <a:lnTo>
                    <a:pt x="1789" y="1647"/>
                  </a:lnTo>
                  <a:cubicBezTo>
                    <a:pt x="1559" y="1647"/>
                    <a:pt x="1374" y="1461"/>
                    <a:pt x="1374" y="1231"/>
                  </a:cubicBezTo>
                  <a:cubicBezTo>
                    <a:pt x="1374" y="1002"/>
                    <a:pt x="1559" y="816"/>
                    <a:pt x="1789" y="816"/>
                  </a:cubicBezTo>
                  <a:close/>
                  <a:moveTo>
                    <a:pt x="8771" y="0"/>
                  </a:moveTo>
                  <a:lnTo>
                    <a:pt x="708" y="3"/>
                  </a:lnTo>
                  <a:cubicBezTo>
                    <a:pt x="318" y="3"/>
                    <a:pt x="0" y="321"/>
                    <a:pt x="0" y="711"/>
                  </a:cubicBezTo>
                  <a:lnTo>
                    <a:pt x="0" y="4229"/>
                  </a:lnTo>
                  <a:cubicBezTo>
                    <a:pt x="0" y="4620"/>
                    <a:pt x="320" y="4943"/>
                    <a:pt x="711" y="4949"/>
                  </a:cubicBezTo>
                  <a:lnTo>
                    <a:pt x="2633" y="4948"/>
                  </a:lnTo>
                  <a:cubicBezTo>
                    <a:pt x="2636" y="4948"/>
                    <a:pt x="2639" y="4948"/>
                    <a:pt x="2642" y="4948"/>
                  </a:cubicBezTo>
                  <a:cubicBezTo>
                    <a:pt x="3004" y="4948"/>
                    <a:pt x="3312" y="4678"/>
                    <a:pt x="3357" y="4317"/>
                  </a:cubicBezTo>
                  <a:cubicBezTo>
                    <a:pt x="3440" y="3640"/>
                    <a:pt x="4018" y="3129"/>
                    <a:pt x="4700" y="3129"/>
                  </a:cubicBezTo>
                  <a:cubicBezTo>
                    <a:pt x="5383" y="3129"/>
                    <a:pt x="5959" y="3640"/>
                    <a:pt x="6044" y="4316"/>
                  </a:cubicBezTo>
                  <a:lnTo>
                    <a:pt x="6057" y="4423"/>
                  </a:lnTo>
                  <a:cubicBezTo>
                    <a:pt x="6081" y="4609"/>
                    <a:pt x="6188" y="4767"/>
                    <a:pt x="6338" y="4862"/>
                  </a:cubicBezTo>
                  <a:lnTo>
                    <a:pt x="9478" y="2072"/>
                  </a:lnTo>
                  <a:lnTo>
                    <a:pt x="9478" y="708"/>
                  </a:lnTo>
                  <a:cubicBezTo>
                    <a:pt x="9478" y="520"/>
                    <a:pt x="9406" y="342"/>
                    <a:pt x="9271" y="208"/>
                  </a:cubicBezTo>
                  <a:cubicBezTo>
                    <a:pt x="9138" y="75"/>
                    <a:pt x="8959" y="0"/>
                    <a:pt x="87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6" name="Google Shape;3156;p63"/>
          <p:cNvGrpSpPr/>
          <p:nvPr/>
        </p:nvGrpSpPr>
        <p:grpSpPr>
          <a:xfrm>
            <a:off x="3248044" y="1951437"/>
            <a:ext cx="418153" cy="417965"/>
            <a:chOff x="3243191" y="1996386"/>
            <a:chExt cx="418153" cy="417965"/>
          </a:xfrm>
        </p:grpSpPr>
        <p:sp>
          <p:nvSpPr>
            <p:cNvPr id="3157" name="Google Shape;3157;p63"/>
            <p:cNvSpPr/>
            <p:nvPr/>
          </p:nvSpPr>
          <p:spPr>
            <a:xfrm>
              <a:off x="3604973" y="2102246"/>
              <a:ext cx="56371" cy="309321"/>
            </a:xfrm>
            <a:custGeom>
              <a:rect b="b" l="l" r="r" t="t"/>
              <a:pathLst>
                <a:path extrusionOk="0" h="9888" w="1802">
                  <a:moveTo>
                    <a:pt x="1802" y="0"/>
                  </a:moveTo>
                  <a:cubicBezTo>
                    <a:pt x="1415" y="271"/>
                    <a:pt x="872" y="531"/>
                    <a:pt x="118" y="759"/>
                  </a:cubicBezTo>
                  <a:cubicBezTo>
                    <a:pt x="48" y="780"/>
                    <a:pt x="1" y="843"/>
                    <a:pt x="1" y="915"/>
                  </a:cubicBezTo>
                  <a:lnTo>
                    <a:pt x="1" y="9658"/>
                  </a:lnTo>
                  <a:cubicBezTo>
                    <a:pt x="1" y="9789"/>
                    <a:pt x="108" y="9888"/>
                    <a:pt x="229" y="9888"/>
                  </a:cubicBezTo>
                  <a:cubicBezTo>
                    <a:pt x="256" y="9888"/>
                    <a:pt x="283" y="9883"/>
                    <a:pt x="310" y="9872"/>
                  </a:cubicBezTo>
                  <a:cubicBezTo>
                    <a:pt x="1258" y="9512"/>
                    <a:pt x="1802" y="8986"/>
                    <a:pt x="1802" y="8572"/>
                  </a:cubicBezTo>
                  <a:lnTo>
                    <a:pt x="1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3"/>
            <p:cNvSpPr/>
            <p:nvPr/>
          </p:nvSpPr>
          <p:spPr>
            <a:xfrm>
              <a:off x="3428696" y="2054103"/>
              <a:ext cx="46236" cy="46298"/>
            </a:xfrm>
            <a:custGeom>
              <a:rect b="b" l="l" r="r" t="t"/>
              <a:pathLst>
                <a:path extrusionOk="0" h="1480" w="1478">
                  <a:moveTo>
                    <a:pt x="739" y="0"/>
                  </a:moveTo>
                  <a:cubicBezTo>
                    <a:pt x="331" y="0"/>
                    <a:pt x="0" y="333"/>
                    <a:pt x="0" y="740"/>
                  </a:cubicBezTo>
                  <a:cubicBezTo>
                    <a:pt x="0" y="1148"/>
                    <a:pt x="331" y="1480"/>
                    <a:pt x="739" y="1480"/>
                  </a:cubicBezTo>
                  <a:cubicBezTo>
                    <a:pt x="1147" y="1480"/>
                    <a:pt x="1477" y="1148"/>
                    <a:pt x="1477" y="740"/>
                  </a:cubicBezTo>
                  <a:cubicBezTo>
                    <a:pt x="1477" y="333"/>
                    <a:pt x="1147" y="0"/>
                    <a:pt x="7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3"/>
            <p:cNvSpPr/>
            <p:nvPr/>
          </p:nvSpPr>
          <p:spPr>
            <a:xfrm>
              <a:off x="3243191" y="1996386"/>
              <a:ext cx="418153" cy="298842"/>
            </a:xfrm>
            <a:custGeom>
              <a:rect b="b" l="l" r="r" t="t"/>
              <a:pathLst>
                <a:path extrusionOk="0" h="9553" w="13367">
                  <a:moveTo>
                    <a:pt x="6669" y="959"/>
                  </a:moveTo>
                  <a:cubicBezTo>
                    <a:pt x="7565" y="959"/>
                    <a:pt x="8294" y="1690"/>
                    <a:pt x="8294" y="2587"/>
                  </a:cubicBezTo>
                  <a:cubicBezTo>
                    <a:pt x="8294" y="3483"/>
                    <a:pt x="7565" y="4214"/>
                    <a:pt x="6669" y="4214"/>
                  </a:cubicBezTo>
                  <a:cubicBezTo>
                    <a:pt x="5772" y="4214"/>
                    <a:pt x="5043" y="3485"/>
                    <a:pt x="5043" y="2587"/>
                  </a:cubicBezTo>
                  <a:cubicBezTo>
                    <a:pt x="5043" y="1690"/>
                    <a:pt x="5772" y="959"/>
                    <a:pt x="6669" y="959"/>
                  </a:cubicBezTo>
                  <a:close/>
                  <a:moveTo>
                    <a:pt x="6699" y="0"/>
                  </a:moveTo>
                  <a:cubicBezTo>
                    <a:pt x="4839" y="0"/>
                    <a:pt x="3096" y="241"/>
                    <a:pt x="1791" y="680"/>
                  </a:cubicBezTo>
                  <a:cubicBezTo>
                    <a:pt x="1192" y="881"/>
                    <a:pt x="710" y="1120"/>
                    <a:pt x="395" y="1369"/>
                  </a:cubicBezTo>
                  <a:cubicBezTo>
                    <a:pt x="215" y="1512"/>
                    <a:pt x="1" y="1731"/>
                    <a:pt x="1" y="1956"/>
                  </a:cubicBezTo>
                  <a:cubicBezTo>
                    <a:pt x="1" y="2359"/>
                    <a:pt x="621" y="2953"/>
                    <a:pt x="2356" y="3404"/>
                  </a:cubicBezTo>
                  <a:cubicBezTo>
                    <a:pt x="2539" y="3451"/>
                    <a:pt x="2693" y="3626"/>
                    <a:pt x="2689" y="3833"/>
                  </a:cubicBezTo>
                  <a:lnTo>
                    <a:pt x="2689" y="9550"/>
                  </a:lnTo>
                  <a:cubicBezTo>
                    <a:pt x="3132" y="9455"/>
                    <a:pt x="3609" y="9373"/>
                    <a:pt x="4105" y="9308"/>
                  </a:cubicBezTo>
                  <a:cubicBezTo>
                    <a:pt x="4067" y="9199"/>
                    <a:pt x="4042" y="9083"/>
                    <a:pt x="4031" y="8964"/>
                  </a:cubicBezTo>
                  <a:cubicBezTo>
                    <a:pt x="4031" y="8960"/>
                    <a:pt x="4029" y="8955"/>
                    <a:pt x="4029" y="8952"/>
                  </a:cubicBezTo>
                  <a:lnTo>
                    <a:pt x="3859" y="6090"/>
                  </a:lnTo>
                  <a:cubicBezTo>
                    <a:pt x="3832" y="5760"/>
                    <a:pt x="3944" y="5432"/>
                    <a:pt x="4167" y="5188"/>
                  </a:cubicBezTo>
                  <a:cubicBezTo>
                    <a:pt x="4391" y="4942"/>
                    <a:pt x="4710" y="4803"/>
                    <a:pt x="5044" y="4803"/>
                  </a:cubicBezTo>
                  <a:lnTo>
                    <a:pt x="8326" y="4803"/>
                  </a:lnTo>
                  <a:cubicBezTo>
                    <a:pt x="8650" y="4803"/>
                    <a:pt x="8965" y="4937"/>
                    <a:pt x="9188" y="5173"/>
                  </a:cubicBezTo>
                  <a:cubicBezTo>
                    <a:pt x="9409" y="5408"/>
                    <a:pt x="9529" y="5727"/>
                    <a:pt x="9514" y="6049"/>
                  </a:cubicBezTo>
                  <a:lnTo>
                    <a:pt x="9417" y="8906"/>
                  </a:lnTo>
                  <a:lnTo>
                    <a:pt x="9417" y="8913"/>
                  </a:lnTo>
                  <a:cubicBezTo>
                    <a:pt x="9408" y="9056"/>
                    <a:pt x="9381" y="9191"/>
                    <a:pt x="9335" y="9319"/>
                  </a:cubicBezTo>
                  <a:cubicBezTo>
                    <a:pt x="9801" y="9383"/>
                    <a:pt x="10254" y="9461"/>
                    <a:pt x="10678" y="9552"/>
                  </a:cubicBezTo>
                  <a:lnTo>
                    <a:pt x="10678" y="3841"/>
                  </a:lnTo>
                  <a:cubicBezTo>
                    <a:pt x="10678" y="3654"/>
                    <a:pt x="10810" y="3459"/>
                    <a:pt x="11012" y="3411"/>
                  </a:cubicBezTo>
                  <a:cubicBezTo>
                    <a:pt x="12747" y="2965"/>
                    <a:pt x="13366" y="2368"/>
                    <a:pt x="13366" y="1957"/>
                  </a:cubicBezTo>
                  <a:cubicBezTo>
                    <a:pt x="13367" y="1629"/>
                    <a:pt x="12900" y="1122"/>
                    <a:pt x="11592" y="680"/>
                  </a:cubicBezTo>
                  <a:cubicBezTo>
                    <a:pt x="10296" y="241"/>
                    <a:pt x="8558" y="0"/>
                    <a:pt x="6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3"/>
            <p:cNvSpPr/>
            <p:nvPr/>
          </p:nvSpPr>
          <p:spPr>
            <a:xfrm>
              <a:off x="3243222" y="2101934"/>
              <a:ext cx="56434" cy="309665"/>
            </a:xfrm>
            <a:custGeom>
              <a:rect b="b" l="l" r="r" t="t"/>
              <a:pathLst>
                <a:path extrusionOk="0" h="9899" w="1804">
                  <a:moveTo>
                    <a:pt x="1" y="1"/>
                  </a:moveTo>
                  <a:lnTo>
                    <a:pt x="1" y="8614"/>
                  </a:lnTo>
                  <a:cubicBezTo>
                    <a:pt x="1" y="9028"/>
                    <a:pt x="545" y="9528"/>
                    <a:pt x="1493" y="9883"/>
                  </a:cubicBezTo>
                  <a:cubicBezTo>
                    <a:pt x="1520" y="9893"/>
                    <a:pt x="1547" y="9898"/>
                    <a:pt x="1574" y="9898"/>
                  </a:cubicBezTo>
                  <a:cubicBezTo>
                    <a:pt x="1695" y="9898"/>
                    <a:pt x="1803" y="9799"/>
                    <a:pt x="1803" y="9668"/>
                  </a:cubicBezTo>
                  <a:lnTo>
                    <a:pt x="1803" y="918"/>
                  </a:lnTo>
                  <a:cubicBezTo>
                    <a:pt x="1803" y="846"/>
                    <a:pt x="1755" y="782"/>
                    <a:pt x="1686" y="761"/>
                  </a:cubicBezTo>
                  <a:cubicBezTo>
                    <a:pt x="932" y="532"/>
                    <a:pt x="389" y="272"/>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3"/>
            <p:cNvSpPr/>
            <p:nvPr/>
          </p:nvSpPr>
          <p:spPr>
            <a:xfrm>
              <a:off x="3391282" y="2174415"/>
              <a:ext cx="121970" cy="239937"/>
            </a:xfrm>
            <a:custGeom>
              <a:rect b="b" l="l" r="r" t="t"/>
              <a:pathLst>
                <a:path extrusionOk="0" h="7670" w="3899">
                  <a:moveTo>
                    <a:pt x="313" y="0"/>
                  </a:moveTo>
                  <a:cubicBezTo>
                    <a:pt x="197" y="0"/>
                    <a:pt x="124" y="62"/>
                    <a:pt x="89" y="99"/>
                  </a:cubicBezTo>
                  <a:cubicBezTo>
                    <a:pt x="56" y="136"/>
                    <a:pt x="1" y="213"/>
                    <a:pt x="11" y="329"/>
                  </a:cubicBezTo>
                  <a:cubicBezTo>
                    <a:pt x="11" y="334"/>
                    <a:pt x="12" y="339"/>
                    <a:pt x="12" y="342"/>
                  </a:cubicBezTo>
                  <a:lnTo>
                    <a:pt x="184" y="3202"/>
                  </a:lnTo>
                  <a:cubicBezTo>
                    <a:pt x="200" y="3367"/>
                    <a:pt x="294" y="3505"/>
                    <a:pt x="430" y="3582"/>
                  </a:cubicBezTo>
                  <a:cubicBezTo>
                    <a:pt x="433" y="3583"/>
                    <a:pt x="436" y="3586"/>
                    <a:pt x="440" y="3587"/>
                  </a:cubicBezTo>
                  <a:cubicBezTo>
                    <a:pt x="510" y="3626"/>
                    <a:pt x="590" y="3648"/>
                    <a:pt x="676" y="3648"/>
                  </a:cubicBezTo>
                  <a:lnTo>
                    <a:pt x="759" y="3648"/>
                  </a:lnTo>
                  <a:cubicBezTo>
                    <a:pt x="1004" y="3648"/>
                    <a:pt x="1202" y="3847"/>
                    <a:pt x="1202" y="4091"/>
                  </a:cubicBezTo>
                  <a:lnTo>
                    <a:pt x="1202" y="6839"/>
                  </a:lnTo>
                  <a:cubicBezTo>
                    <a:pt x="1202" y="7297"/>
                    <a:pt x="1575" y="7670"/>
                    <a:pt x="2032" y="7670"/>
                  </a:cubicBezTo>
                  <a:cubicBezTo>
                    <a:pt x="2488" y="7669"/>
                    <a:pt x="2861" y="7296"/>
                    <a:pt x="2861" y="6839"/>
                  </a:cubicBezTo>
                  <a:lnTo>
                    <a:pt x="2861" y="4092"/>
                  </a:lnTo>
                  <a:cubicBezTo>
                    <a:pt x="2861" y="3847"/>
                    <a:pt x="3059" y="3648"/>
                    <a:pt x="3304" y="3648"/>
                  </a:cubicBezTo>
                  <a:cubicBezTo>
                    <a:pt x="3567" y="3648"/>
                    <a:pt x="3784" y="3443"/>
                    <a:pt x="3797" y="3180"/>
                  </a:cubicBezTo>
                  <a:lnTo>
                    <a:pt x="3895" y="324"/>
                  </a:lnTo>
                  <a:lnTo>
                    <a:pt x="3895" y="317"/>
                  </a:lnTo>
                  <a:cubicBezTo>
                    <a:pt x="3899" y="233"/>
                    <a:pt x="3869" y="154"/>
                    <a:pt x="3813" y="93"/>
                  </a:cubicBezTo>
                  <a:cubicBezTo>
                    <a:pt x="3755" y="33"/>
                    <a:pt x="3678" y="0"/>
                    <a:pt x="35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2" name="Google Shape;3162;p63"/>
          <p:cNvGrpSpPr/>
          <p:nvPr/>
        </p:nvGrpSpPr>
        <p:grpSpPr>
          <a:xfrm>
            <a:off x="3969595" y="1951281"/>
            <a:ext cx="434514" cy="418122"/>
            <a:chOff x="3933095" y="1996230"/>
            <a:chExt cx="434514" cy="418122"/>
          </a:xfrm>
        </p:grpSpPr>
        <p:sp>
          <p:nvSpPr>
            <p:cNvPr id="3163" name="Google Shape;3163;p63"/>
            <p:cNvSpPr/>
            <p:nvPr/>
          </p:nvSpPr>
          <p:spPr>
            <a:xfrm>
              <a:off x="3933095" y="1996230"/>
              <a:ext cx="284890" cy="269217"/>
            </a:xfrm>
            <a:custGeom>
              <a:rect b="b" l="l" r="r" t="t"/>
              <a:pathLst>
                <a:path extrusionOk="0" h="8606" w="9107">
                  <a:moveTo>
                    <a:pt x="7043" y="0"/>
                  </a:moveTo>
                  <a:cubicBezTo>
                    <a:pt x="5340" y="0"/>
                    <a:pt x="3642" y="648"/>
                    <a:pt x="2346" y="1943"/>
                  </a:cubicBezTo>
                  <a:cubicBezTo>
                    <a:pt x="548" y="3742"/>
                    <a:pt x="0" y="6321"/>
                    <a:pt x="698" y="8605"/>
                  </a:cubicBezTo>
                  <a:lnTo>
                    <a:pt x="3498" y="7488"/>
                  </a:lnTo>
                  <a:cubicBezTo>
                    <a:pt x="3226" y="6295"/>
                    <a:pt x="3551" y="4994"/>
                    <a:pt x="4475" y="4071"/>
                  </a:cubicBezTo>
                  <a:cubicBezTo>
                    <a:pt x="5166" y="3380"/>
                    <a:pt x="6087" y="2999"/>
                    <a:pt x="7067" y="2999"/>
                  </a:cubicBezTo>
                  <a:lnTo>
                    <a:pt x="7078" y="2999"/>
                  </a:lnTo>
                  <a:cubicBezTo>
                    <a:pt x="7408" y="3000"/>
                    <a:pt x="7731" y="3044"/>
                    <a:pt x="8042" y="3129"/>
                  </a:cubicBezTo>
                  <a:lnTo>
                    <a:pt x="9106" y="325"/>
                  </a:lnTo>
                  <a:cubicBezTo>
                    <a:pt x="8436" y="109"/>
                    <a:pt x="7739" y="0"/>
                    <a:pt x="70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3"/>
            <p:cNvSpPr/>
            <p:nvPr/>
          </p:nvSpPr>
          <p:spPr>
            <a:xfrm>
              <a:off x="4208756" y="2015813"/>
              <a:ext cx="133639" cy="132919"/>
            </a:xfrm>
            <a:custGeom>
              <a:rect b="b" l="l" r="r" t="t"/>
              <a:pathLst>
                <a:path extrusionOk="0" h="4249" w="4272">
                  <a:moveTo>
                    <a:pt x="1069" y="1"/>
                  </a:moveTo>
                  <a:lnTo>
                    <a:pt x="1" y="2810"/>
                  </a:lnTo>
                  <a:cubicBezTo>
                    <a:pt x="318" y="2982"/>
                    <a:pt x="611" y="3198"/>
                    <a:pt x="873" y="3460"/>
                  </a:cubicBezTo>
                  <a:cubicBezTo>
                    <a:pt x="1114" y="3701"/>
                    <a:pt x="1314" y="3966"/>
                    <a:pt x="1474" y="4248"/>
                  </a:cubicBezTo>
                  <a:lnTo>
                    <a:pt x="4271" y="3142"/>
                  </a:lnTo>
                  <a:cubicBezTo>
                    <a:pt x="4232" y="3061"/>
                    <a:pt x="4202" y="3001"/>
                    <a:pt x="4184" y="2967"/>
                  </a:cubicBezTo>
                  <a:cubicBezTo>
                    <a:pt x="4143" y="2889"/>
                    <a:pt x="3657" y="2017"/>
                    <a:pt x="2986" y="1347"/>
                  </a:cubicBezTo>
                  <a:cubicBezTo>
                    <a:pt x="2413" y="773"/>
                    <a:pt x="1763" y="325"/>
                    <a:pt x="10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3"/>
            <p:cNvSpPr/>
            <p:nvPr/>
          </p:nvSpPr>
          <p:spPr>
            <a:xfrm>
              <a:off x="4056755" y="2116042"/>
              <a:ext cx="196016" cy="178561"/>
            </a:xfrm>
            <a:custGeom>
              <a:rect b="b" l="l" r="r" t="t"/>
              <a:pathLst>
                <a:path extrusionOk="0" h="5708" w="6266">
                  <a:moveTo>
                    <a:pt x="3127" y="1785"/>
                  </a:moveTo>
                  <a:cubicBezTo>
                    <a:pt x="3402" y="1785"/>
                    <a:pt x="3677" y="1890"/>
                    <a:pt x="3886" y="2100"/>
                  </a:cubicBezTo>
                  <a:cubicBezTo>
                    <a:pt x="4305" y="2519"/>
                    <a:pt x="4307" y="3195"/>
                    <a:pt x="3892" y="3611"/>
                  </a:cubicBezTo>
                  <a:cubicBezTo>
                    <a:pt x="3685" y="3818"/>
                    <a:pt x="3413" y="3922"/>
                    <a:pt x="3140" y="3922"/>
                  </a:cubicBezTo>
                  <a:cubicBezTo>
                    <a:pt x="2866" y="3922"/>
                    <a:pt x="2591" y="3816"/>
                    <a:pt x="2382" y="3606"/>
                  </a:cubicBezTo>
                  <a:cubicBezTo>
                    <a:pt x="1963" y="3188"/>
                    <a:pt x="1961" y="2510"/>
                    <a:pt x="2376" y="2095"/>
                  </a:cubicBezTo>
                  <a:cubicBezTo>
                    <a:pt x="2583" y="1888"/>
                    <a:pt x="2855" y="1785"/>
                    <a:pt x="3127" y="1785"/>
                  </a:cubicBezTo>
                  <a:close/>
                  <a:moveTo>
                    <a:pt x="3112" y="0"/>
                  </a:moveTo>
                  <a:cubicBezTo>
                    <a:pt x="2355" y="0"/>
                    <a:pt x="1643" y="294"/>
                    <a:pt x="1109" y="828"/>
                  </a:cubicBezTo>
                  <a:cubicBezTo>
                    <a:pt x="1" y="1936"/>
                    <a:pt x="7" y="3746"/>
                    <a:pt x="1124" y="4863"/>
                  </a:cubicBezTo>
                  <a:cubicBezTo>
                    <a:pt x="1350" y="5089"/>
                    <a:pt x="1607" y="5274"/>
                    <a:pt x="1885" y="5411"/>
                  </a:cubicBezTo>
                  <a:cubicBezTo>
                    <a:pt x="1890" y="5413"/>
                    <a:pt x="1895" y="5416"/>
                    <a:pt x="1899" y="5418"/>
                  </a:cubicBezTo>
                  <a:cubicBezTo>
                    <a:pt x="2283" y="5606"/>
                    <a:pt x="2706" y="5705"/>
                    <a:pt x="3145" y="5708"/>
                  </a:cubicBezTo>
                  <a:lnTo>
                    <a:pt x="3153" y="5708"/>
                  </a:lnTo>
                  <a:cubicBezTo>
                    <a:pt x="3911" y="5708"/>
                    <a:pt x="4623" y="5413"/>
                    <a:pt x="5157" y="4879"/>
                  </a:cubicBezTo>
                  <a:cubicBezTo>
                    <a:pt x="6265" y="3771"/>
                    <a:pt x="6259" y="1961"/>
                    <a:pt x="5142" y="843"/>
                  </a:cubicBezTo>
                  <a:cubicBezTo>
                    <a:pt x="4869" y="569"/>
                    <a:pt x="4548" y="355"/>
                    <a:pt x="4199" y="213"/>
                  </a:cubicBezTo>
                  <a:cubicBezTo>
                    <a:pt x="4196" y="212"/>
                    <a:pt x="4192" y="210"/>
                    <a:pt x="4187" y="209"/>
                  </a:cubicBezTo>
                  <a:cubicBezTo>
                    <a:pt x="4178" y="205"/>
                    <a:pt x="4171" y="201"/>
                    <a:pt x="4161" y="197"/>
                  </a:cubicBezTo>
                  <a:cubicBezTo>
                    <a:pt x="3834" y="69"/>
                    <a:pt x="3483" y="1"/>
                    <a:pt x="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3"/>
            <p:cNvSpPr/>
            <p:nvPr/>
          </p:nvSpPr>
          <p:spPr>
            <a:xfrm>
              <a:off x="4084471" y="2138190"/>
              <a:ext cx="283138" cy="276162"/>
            </a:xfrm>
            <a:custGeom>
              <a:rect b="b" l="l" r="r" t="t"/>
              <a:pathLst>
                <a:path extrusionOk="0" h="8828" w="9051">
                  <a:moveTo>
                    <a:pt x="8554" y="0"/>
                  </a:moveTo>
                  <a:lnTo>
                    <a:pt x="5774" y="1101"/>
                  </a:lnTo>
                  <a:cubicBezTo>
                    <a:pt x="6150" y="2355"/>
                    <a:pt x="5846" y="3771"/>
                    <a:pt x="4860" y="4758"/>
                  </a:cubicBezTo>
                  <a:cubicBezTo>
                    <a:pt x="4169" y="5448"/>
                    <a:pt x="3250" y="5830"/>
                    <a:pt x="2269" y="5830"/>
                  </a:cubicBezTo>
                  <a:lnTo>
                    <a:pt x="2257" y="5830"/>
                  </a:lnTo>
                  <a:cubicBezTo>
                    <a:pt x="1843" y="5828"/>
                    <a:pt x="1439" y="5759"/>
                    <a:pt x="1059" y="5626"/>
                  </a:cubicBezTo>
                  <a:lnTo>
                    <a:pt x="0" y="8416"/>
                  </a:lnTo>
                  <a:cubicBezTo>
                    <a:pt x="575" y="8619"/>
                    <a:pt x="1393" y="8827"/>
                    <a:pt x="2330" y="8827"/>
                  </a:cubicBezTo>
                  <a:cubicBezTo>
                    <a:pt x="2619" y="8827"/>
                    <a:pt x="2920" y="8807"/>
                    <a:pt x="3228" y="8761"/>
                  </a:cubicBezTo>
                  <a:cubicBezTo>
                    <a:pt x="6032" y="8346"/>
                    <a:pt x="8449" y="5929"/>
                    <a:pt x="8865" y="3125"/>
                  </a:cubicBezTo>
                  <a:cubicBezTo>
                    <a:pt x="9051" y="1875"/>
                    <a:pt x="8806" y="754"/>
                    <a:pt x="85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3"/>
            <p:cNvSpPr/>
            <p:nvPr/>
          </p:nvSpPr>
          <p:spPr>
            <a:xfrm>
              <a:off x="3964065" y="2254999"/>
              <a:ext cx="130010" cy="136360"/>
            </a:xfrm>
            <a:custGeom>
              <a:rect b="b" l="l" r="r" t="t"/>
              <a:pathLst>
                <a:path extrusionOk="0" h="4359" w="4156">
                  <a:moveTo>
                    <a:pt x="2782" y="1"/>
                  </a:moveTo>
                  <a:lnTo>
                    <a:pt x="0" y="1112"/>
                  </a:lnTo>
                  <a:cubicBezTo>
                    <a:pt x="325" y="1840"/>
                    <a:pt x="789" y="2523"/>
                    <a:pt x="1386" y="3122"/>
                  </a:cubicBezTo>
                  <a:cubicBezTo>
                    <a:pt x="2057" y="3793"/>
                    <a:pt x="2929" y="4278"/>
                    <a:pt x="3008" y="4320"/>
                  </a:cubicBezTo>
                  <a:cubicBezTo>
                    <a:pt x="3026" y="4330"/>
                    <a:pt x="3052" y="4343"/>
                    <a:pt x="3084" y="4358"/>
                  </a:cubicBezTo>
                  <a:lnTo>
                    <a:pt x="4156" y="1532"/>
                  </a:lnTo>
                  <a:cubicBezTo>
                    <a:pt x="3921" y="1385"/>
                    <a:pt x="3700" y="1209"/>
                    <a:pt x="3499" y="1009"/>
                  </a:cubicBezTo>
                  <a:cubicBezTo>
                    <a:pt x="3197" y="707"/>
                    <a:pt x="2959" y="365"/>
                    <a:pt x="27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8" name="Google Shape;3168;p63"/>
          <p:cNvGrpSpPr/>
          <p:nvPr/>
        </p:nvGrpSpPr>
        <p:grpSpPr>
          <a:xfrm>
            <a:off x="4713465" y="1951312"/>
            <a:ext cx="418153" cy="418059"/>
            <a:chOff x="4648244" y="1996261"/>
            <a:chExt cx="418153" cy="418059"/>
          </a:xfrm>
        </p:grpSpPr>
        <p:sp>
          <p:nvSpPr>
            <p:cNvPr id="3169" name="Google Shape;3169;p63"/>
            <p:cNvSpPr/>
            <p:nvPr/>
          </p:nvSpPr>
          <p:spPr>
            <a:xfrm>
              <a:off x="4719631" y="2067679"/>
              <a:ext cx="275130" cy="275098"/>
            </a:xfrm>
            <a:custGeom>
              <a:rect b="b" l="l" r="r" t="t"/>
              <a:pathLst>
                <a:path extrusionOk="0" h="8794" w="8795">
                  <a:moveTo>
                    <a:pt x="4876" y="2669"/>
                  </a:moveTo>
                  <a:cubicBezTo>
                    <a:pt x="5120" y="2669"/>
                    <a:pt x="5319" y="2868"/>
                    <a:pt x="5319" y="3113"/>
                  </a:cubicBezTo>
                  <a:cubicBezTo>
                    <a:pt x="5319" y="3358"/>
                    <a:pt x="5120" y="3557"/>
                    <a:pt x="4876" y="3557"/>
                  </a:cubicBezTo>
                  <a:lnTo>
                    <a:pt x="4371" y="3557"/>
                  </a:lnTo>
                  <a:cubicBezTo>
                    <a:pt x="4266" y="3557"/>
                    <a:pt x="4180" y="3643"/>
                    <a:pt x="4180" y="3749"/>
                  </a:cubicBezTo>
                  <a:lnTo>
                    <a:pt x="4180" y="3931"/>
                  </a:lnTo>
                  <a:cubicBezTo>
                    <a:pt x="4223" y="3925"/>
                    <a:pt x="4268" y="3922"/>
                    <a:pt x="4314" y="3922"/>
                  </a:cubicBezTo>
                  <a:cubicBezTo>
                    <a:pt x="4877" y="3922"/>
                    <a:pt x="5335" y="4379"/>
                    <a:pt x="5335" y="4943"/>
                  </a:cubicBezTo>
                  <a:lnTo>
                    <a:pt x="5335" y="5155"/>
                  </a:lnTo>
                  <a:cubicBezTo>
                    <a:pt x="5335" y="5717"/>
                    <a:pt x="4877" y="6176"/>
                    <a:pt x="4314" y="6176"/>
                  </a:cubicBezTo>
                  <a:cubicBezTo>
                    <a:pt x="3755" y="6176"/>
                    <a:pt x="3298" y="5722"/>
                    <a:pt x="3293" y="5163"/>
                  </a:cubicBezTo>
                  <a:lnTo>
                    <a:pt x="3293" y="3748"/>
                  </a:lnTo>
                  <a:cubicBezTo>
                    <a:pt x="3293" y="3153"/>
                    <a:pt x="3776" y="2669"/>
                    <a:pt x="4371" y="2669"/>
                  </a:cubicBezTo>
                  <a:close/>
                  <a:moveTo>
                    <a:pt x="1570" y="2649"/>
                  </a:moveTo>
                  <a:cubicBezTo>
                    <a:pt x="2181" y="2649"/>
                    <a:pt x="2681" y="3146"/>
                    <a:pt x="2681" y="3760"/>
                  </a:cubicBezTo>
                  <a:cubicBezTo>
                    <a:pt x="2681" y="4009"/>
                    <a:pt x="2597" y="4240"/>
                    <a:pt x="2457" y="4427"/>
                  </a:cubicBezTo>
                  <a:cubicBezTo>
                    <a:pt x="2597" y="4616"/>
                    <a:pt x="2681" y="4847"/>
                    <a:pt x="2681" y="5096"/>
                  </a:cubicBezTo>
                  <a:cubicBezTo>
                    <a:pt x="2681" y="5709"/>
                    <a:pt x="2183" y="6207"/>
                    <a:pt x="1570" y="6207"/>
                  </a:cubicBezTo>
                  <a:lnTo>
                    <a:pt x="1147" y="6207"/>
                  </a:lnTo>
                  <a:cubicBezTo>
                    <a:pt x="902" y="6207"/>
                    <a:pt x="703" y="6008"/>
                    <a:pt x="703" y="5763"/>
                  </a:cubicBezTo>
                  <a:cubicBezTo>
                    <a:pt x="703" y="5519"/>
                    <a:pt x="902" y="5320"/>
                    <a:pt x="1147" y="5320"/>
                  </a:cubicBezTo>
                  <a:lnTo>
                    <a:pt x="1570" y="5320"/>
                  </a:lnTo>
                  <a:cubicBezTo>
                    <a:pt x="1693" y="5320"/>
                    <a:pt x="1794" y="5220"/>
                    <a:pt x="1794" y="5095"/>
                  </a:cubicBezTo>
                  <a:cubicBezTo>
                    <a:pt x="1794" y="4972"/>
                    <a:pt x="1693" y="4871"/>
                    <a:pt x="1570" y="4871"/>
                  </a:cubicBezTo>
                  <a:lnTo>
                    <a:pt x="1132" y="4871"/>
                  </a:lnTo>
                  <a:cubicBezTo>
                    <a:pt x="887" y="4871"/>
                    <a:pt x="688" y="4673"/>
                    <a:pt x="688" y="4428"/>
                  </a:cubicBezTo>
                  <a:cubicBezTo>
                    <a:pt x="688" y="4182"/>
                    <a:pt x="887" y="3983"/>
                    <a:pt x="1132" y="3983"/>
                  </a:cubicBezTo>
                  <a:lnTo>
                    <a:pt x="1570" y="3983"/>
                  </a:lnTo>
                  <a:cubicBezTo>
                    <a:pt x="1693" y="3983"/>
                    <a:pt x="1794" y="3884"/>
                    <a:pt x="1794" y="3761"/>
                  </a:cubicBezTo>
                  <a:cubicBezTo>
                    <a:pt x="1794" y="3638"/>
                    <a:pt x="1693" y="3536"/>
                    <a:pt x="1570" y="3536"/>
                  </a:cubicBezTo>
                  <a:lnTo>
                    <a:pt x="1132" y="3536"/>
                  </a:lnTo>
                  <a:cubicBezTo>
                    <a:pt x="887" y="3536"/>
                    <a:pt x="688" y="3337"/>
                    <a:pt x="688" y="3093"/>
                  </a:cubicBezTo>
                  <a:cubicBezTo>
                    <a:pt x="688" y="2848"/>
                    <a:pt x="887" y="2649"/>
                    <a:pt x="1132" y="2649"/>
                  </a:cubicBezTo>
                  <a:close/>
                  <a:moveTo>
                    <a:pt x="7038" y="2571"/>
                  </a:moveTo>
                  <a:cubicBezTo>
                    <a:pt x="7628" y="2571"/>
                    <a:pt x="8108" y="3050"/>
                    <a:pt x="8108" y="3640"/>
                  </a:cubicBezTo>
                  <a:lnTo>
                    <a:pt x="8108" y="5153"/>
                  </a:lnTo>
                  <a:cubicBezTo>
                    <a:pt x="8108" y="5743"/>
                    <a:pt x="7627" y="6223"/>
                    <a:pt x="7038" y="6223"/>
                  </a:cubicBezTo>
                  <a:cubicBezTo>
                    <a:pt x="6449" y="6223"/>
                    <a:pt x="5970" y="5743"/>
                    <a:pt x="5970" y="5153"/>
                  </a:cubicBezTo>
                  <a:lnTo>
                    <a:pt x="5970" y="3640"/>
                  </a:lnTo>
                  <a:cubicBezTo>
                    <a:pt x="5970" y="3050"/>
                    <a:pt x="6449" y="2571"/>
                    <a:pt x="7038" y="2571"/>
                  </a:cubicBezTo>
                  <a:close/>
                  <a:moveTo>
                    <a:pt x="4397" y="0"/>
                  </a:moveTo>
                  <a:cubicBezTo>
                    <a:pt x="3073" y="0"/>
                    <a:pt x="1808" y="254"/>
                    <a:pt x="728" y="727"/>
                  </a:cubicBezTo>
                  <a:cubicBezTo>
                    <a:pt x="254" y="1808"/>
                    <a:pt x="0" y="3071"/>
                    <a:pt x="0" y="4397"/>
                  </a:cubicBezTo>
                  <a:cubicBezTo>
                    <a:pt x="0" y="5721"/>
                    <a:pt x="254" y="6986"/>
                    <a:pt x="728" y="8066"/>
                  </a:cubicBezTo>
                  <a:cubicBezTo>
                    <a:pt x="1808" y="8540"/>
                    <a:pt x="3072" y="8793"/>
                    <a:pt x="4397" y="8793"/>
                  </a:cubicBezTo>
                  <a:cubicBezTo>
                    <a:pt x="5721" y="8793"/>
                    <a:pt x="6986" y="8539"/>
                    <a:pt x="8067" y="8066"/>
                  </a:cubicBezTo>
                  <a:cubicBezTo>
                    <a:pt x="8540" y="6986"/>
                    <a:pt x="8795" y="5721"/>
                    <a:pt x="8795" y="4397"/>
                  </a:cubicBezTo>
                  <a:cubicBezTo>
                    <a:pt x="8795" y="3073"/>
                    <a:pt x="8540" y="1808"/>
                    <a:pt x="8067" y="727"/>
                  </a:cubicBezTo>
                  <a:cubicBezTo>
                    <a:pt x="6986" y="254"/>
                    <a:pt x="5723" y="0"/>
                    <a:pt x="43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3"/>
            <p:cNvSpPr/>
            <p:nvPr/>
          </p:nvSpPr>
          <p:spPr>
            <a:xfrm>
              <a:off x="4934072" y="2175854"/>
              <a:ext cx="11512" cy="58811"/>
            </a:xfrm>
            <a:custGeom>
              <a:rect b="b" l="l" r="r" t="t"/>
              <a:pathLst>
                <a:path extrusionOk="0" h="1880" w="368">
                  <a:moveTo>
                    <a:pt x="183" y="0"/>
                  </a:moveTo>
                  <a:cubicBezTo>
                    <a:pt x="83" y="0"/>
                    <a:pt x="1" y="82"/>
                    <a:pt x="1" y="184"/>
                  </a:cubicBezTo>
                  <a:lnTo>
                    <a:pt x="1" y="1697"/>
                  </a:lnTo>
                  <a:cubicBezTo>
                    <a:pt x="1" y="1797"/>
                    <a:pt x="83" y="1880"/>
                    <a:pt x="183" y="1880"/>
                  </a:cubicBezTo>
                  <a:cubicBezTo>
                    <a:pt x="285" y="1880"/>
                    <a:pt x="367" y="1797"/>
                    <a:pt x="367" y="1697"/>
                  </a:cubicBezTo>
                  <a:lnTo>
                    <a:pt x="367" y="184"/>
                  </a:lnTo>
                  <a:cubicBezTo>
                    <a:pt x="366" y="82"/>
                    <a:pt x="284"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3"/>
            <p:cNvSpPr/>
            <p:nvPr/>
          </p:nvSpPr>
          <p:spPr>
            <a:xfrm>
              <a:off x="4850392" y="2218086"/>
              <a:ext cx="8478" cy="15078"/>
            </a:xfrm>
            <a:custGeom>
              <a:rect b="b" l="l" r="r" t="t"/>
              <a:pathLst>
                <a:path extrusionOk="0" h="482" w="271">
                  <a:moveTo>
                    <a:pt x="135" y="0"/>
                  </a:moveTo>
                  <a:cubicBezTo>
                    <a:pt x="89" y="0"/>
                    <a:pt x="58" y="22"/>
                    <a:pt x="41" y="40"/>
                  </a:cubicBezTo>
                  <a:cubicBezTo>
                    <a:pt x="22" y="58"/>
                    <a:pt x="2" y="87"/>
                    <a:pt x="1" y="132"/>
                  </a:cubicBezTo>
                  <a:lnTo>
                    <a:pt x="1" y="347"/>
                  </a:lnTo>
                  <a:cubicBezTo>
                    <a:pt x="1" y="421"/>
                    <a:pt x="61" y="481"/>
                    <a:pt x="135" y="481"/>
                  </a:cubicBezTo>
                  <a:cubicBezTo>
                    <a:pt x="210" y="481"/>
                    <a:pt x="270" y="421"/>
                    <a:pt x="270" y="347"/>
                  </a:cubicBezTo>
                  <a:lnTo>
                    <a:pt x="270" y="135"/>
                  </a:lnTo>
                  <a:cubicBezTo>
                    <a:pt x="268" y="61"/>
                    <a:pt x="209" y="0"/>
                    <a:pt x="1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3"/>
            <p:cNvSpPr/>
            <p:nvPr/>
          </p:nvSpPr>
          <p:spPr>
            <a:xfrm>
              <a:off x="5009025" y="2111037"/>
              <a:ext cx="57153" cy="188383"/>
            </a:xfrm>
            <a:custGeom>
              <a:rect b="b" l="l" r="r" t="t"/>
              <a:pathLst>
                <a:path extrusionOk="0" h="6022" w="1827">
                  <a:moveTo>
                    <a:pt x="0" y="0"/>
                  </a:moveTo>
                  <a:lnTo>
                    <a:pt x="0" y="0"/>
                  </a:lnTo>
                  <a:cubicBezTo>
                    <a:pt x="282" y="937"/>
                    <a:pt x="431" y="1957"/>
                    <a:pt x="431" y="3011"/>
                  </a:cubicBezTo>
                  <a:cubicBezTo>
                    <a:pt x="431" y="4063"/>
                    <a:pt x="282" y="5083"/>
                    <a:pt x="0" y="6022"/>
                  </a:cubicBezTo>
                  <a:cubicBezTo>
                    <a:pt x="1178" y="5198"/>
                    <a:pt x="1827" y="4131"/>
                    <a:pt x="1827" y="3011"/>
                  </a:cubicBezTo>
                  <a:cubicBezTo>
                    <a:pt x="1827" y="1890"/>
                    <a:pt x="1178" y="823"/>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3"/>
            <p:cNvSpPr/>
            <p:nvPr/>
          </p:nvSpPr>
          <p:spPr>
            <a:xfrm>
              <a:off x="4762988" y="2356980"/>
              <a:ext cx="188383" cy="57184"/>
            </a:xfrm>
            <a:custGeom>
              <a:rect b="b" l="l" r="r" t="t"/>
              <a:pathLst>
                <a:path extrusionOk="0" h="1828" w="6022">
                  <a:moveTo>
                    <a:pt x="0" y="1"/>
                  </a:moveTo>
                  <a:cubicBezTo>
                    <a:pt x="824" y="1180"/>
                    <a:pt x="1891" y="1828"/>
                    <a:pt x="3011" y="1828"/>
                  </a:cubicBezTo>
                  <a:cubicBezTo>
                    <a:pt x="4132" y="1828"/>
                    <a:pt x="5199" y="1180"/>
                    <a:pt x="6022" y="1"/>
                  </a:cubicBezTo>
                  <a:lnTo>
                    <a:pt x="6022" y="1"/>
                  </a:lnTo>
                  <a:cubicBezTo>
                    <a:pt x="5084" y="284"/>
                    <a:pt x="4064" y="432"/>
                    <a:pt x="3011" y="432"/>
                  </a:cubicBezTo>
                  <a:cubicBezTo>
                    <a:pt x="1959" y="432"/>
                    <a:pt x="939" y="283"/>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3"/>
            <p:cNvSpPr/>
            <p:nvPr/>
          </p:nvSpPr>
          <p:spPr>
            <a:xfrm>
              <a:off x="4935856" y="1996668"/>
              <a:ext cx="130229" cy="130385"/>
            </a:xfrm>
            <a:custGeom>
              <a:rect b="b" l="l" r="r" t="t"/>
              <a:pathLst>
                <a:path extrusionOk="0" h="4168" w="4163">
                  <a:moveTo>
                    <a:pt x="0" y="0"/>
                  </a:moveTo>
                  <a:cubicBezTo>
                    <a:pt x="467" y="360"/>
                    <a:pt x="896" y="822"/>
                    <a:pt x="1274" y="1381"/>
                  </a:cubicBezTo>
                  <a:cubicBezTo>
                    <a:pt x="1477" y="1678"/>
                    <a:pt x="1659" y="1995"/>
                    <a:pt x="1822" y="2330"/>
                  </a:cubicBezTo>
                  <a:cubicBezTo>
                    <a:pt x="2156" y="2493"/>
                    <a:pt x="2473" y="2677"/>
                    <a:pt x="2771" y="2878"/>
                  </a:cubicBezTo>
                  <a:cubicBezTo>
                    <a:pt x="3335" y="3261"/>
                    <a:pt x="3802" y="3695"/>
                    <a:pt x="4163" y="4167"/>
                  </a:cubicBezTo>
                  <a:cubicBezTo>
                    <a:pt x="3443" y="2248"/>
                    <a:pt x="1918" y="72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3"/>
            <p:cNvSpPr/>
            <p:nvPr/>
          </p:nvSpPr>
          <p:spPr>
            <a:xfrm>
              <a:off x="4648870" y="1996918"/>
              <a:ext cx="129353" cy="129353"/>
            </a:xfrm>
            <a:custGeom>
              <a:rect b="b" l="l" r="r" t="t"/>
              <a:pathLst>
                <a:path extrusionOk="0" h="4135" w="4135">
                  <a:moveTo>
                    <a:pt x="4135" y="0"/>
                  </a:moveTo>
                  <a:lnTo>
                    <a:pt x="4135" y="0"/>
                  </a:lnTo>
                  <a:cubicBezTo>
                    <a:pt x="2235" y="722"/>
                    <a:pt x="723" y="2234"/>
                    <a:pt x="1" y="4134"/>
                  </a:cubicBezTo>
                  <a:cubicBezTo>
                    <a:pt x="360" y="3673"/>
                    <a:pt x="820" y="3247"/>
                    <a:pt x="1374" y="2870"/>
                  </a:cubicBezTo>
                  <a:cubicBezTo>
                    <a:pt x="1672" y="2668"/>
                    <a:pt x="1990" y="2485"/>
                    <a:pt x="2323" y="2322"/>
                  </a:cubicBezTo>
                  <a:cubicBezTo>
                    <a:pt x="2486" y="1987"/>
                    <a:pt x="2669" y="1670"/>
                    <a:pt x="2871" y="1373"/>
                  </a:cubicBezTo>
                  <a:cubicBezTo>
                    <a:pt x="3247" y="819"/>
                    <a:pt x="3673" y="359"/>
                    <a:pt x="41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3"/>
            <p:cNvSpPr/>
            <p:nvPr/>
          </p:nvSpPr>
          <p:spPr>
            <a:xfrm>
              <a:off x="4648714" y="2283966"/>
              <a:ext cx="130292" cy="130166"/>
            </a:xfrm>
            <a:custGeom>
              <a:rect b="b" l="l" r="r" t="t"/>
              <a:pathLst>
                <a:path extrusionOk="0" h="4161" w="4165">
                  <a:moveTo>
                    <a:pt x="0" y="0"/>
                  </a:moveTo>
                  <a:lnTo>
                    <a:pt x="0" y="0"/>
                  </a:lnTo>
                  <a:cubicBezTo>
                    <a:pt x="723" y="1916"/>
                    <a:pt x="2247" y="3440"/>
                    <a:pt x="4164" y="4161"/>
                  </a:cubicBezTo>
                  <a:cubicBezTo>
                    <a:pt x="3693" y="3798"/>
                    <a:pt x="3258" y="3332"/>
                    <a:pt x="2877" y="2768"/>
                  </a:cubicBezTo>
                  <a:cubicBezTo>
                    <a:pt x="2676" y="2470"/>
                    <a:pt x="2492" y="2152"/>
                    <a:pt x="2329" y="1819"/>
                  </a:cubicBezTo>
                  <a:cubicBezTo>
                    <a:pt x="1995" y="1657"/>
                    <a:pt x="1678" y="1473"/>
                    <a:pt x="1380" y="1272"/>
                  </a:cubicBezTo>
                  <a:cubicBezTo>
                    <a:pt x="822" y="893"/>
                    <a:pt x="361" y="46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3"/>
            <p:cNvSpPr/>
            <p:nvPr/>
          </p:nvSpPr>
          <p:spPr>
            <a:xfrm>
              <a:off x="4648244" y="2111037"/>
              <a:ext cx="57184" cy="188383"/>
            </a:xfrm>
            <a:custGeom>
              <a:rect b="b" l="l" r="r" t="t"/>
              <a:pathLst>
                <a:path extrusionOk="0" h="6022" w="1828">
                  <a:moveTo>
                    <a:pt x="1827" y="0"/>
                  </a:moveTo>
                  <a:cubicBezTo>
                    <a:pt x="648" y="823"/>
                    <a:pt x="0" y="1890"/>
                    <a:pt x="0" y="3011"/>
                  </a:cubicBezTo>
                  <a:cubicBezTo>
                    <a:pt x="0" y="4131"/>
                    <a:pt x="649" y="5198"/>
                    <a:pt x="1827" y="6022"/>
                  </a:cubicBezTo>
                  <a:cubicBezTo>
                    <a:pt x="1545" y="5084"/>
                    <a:pt x="1396" y="4063"/>
                    <a:pt x="1396" y="3011"/>
                  </a:cubicBezTo>
                  <a:cubicBezTo>
                    <a:pt x="1396" y="1958"/>
                    <a:pt x="1545" y="939"/>
                    <a:pt x="1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3"/>
            <p:cNvSpPr/>
            <p:nvPr/>
          </p:nvSpPr>
          <p:spPr>
            <a:xfrm>
              <a:off x="4935136" y="2283091"/>
              <a:ext cx="131261" cy="131230"/>
            </a:xfrm>
            <a:custGeom>
              <a:rect b="b" l="l" r="r" t="t"/>
              <a:pathLst>
                <a:path extrusionOk="0" h="4195" w="4196">
                  <a:moveTo>
                    <a:pt x="4195" y="0"/>
                  </a:moveTo>
                  <a:cubicBezTo>
                    <a:pt x="3831" y="476"/>
                    <a:pt x="3363" y="913"/>
                    <a:pt x="2795" y="1300"/>
                  </a:cubicBezTo>
                  <a:cubicBezTo>
                    <a:pt x="2497" y="1501"/>
                    <a:pt x="2180" y="1685"/>
                    <a:pt x="1846" y="1847"/>
                  </a:cubicBezTo>
                  <a:cubicBezTo>
                    <a:pt x="1683" y="2182"/>
                    <a:pt x="1500" y="2500"/>
                    <a:pt x="1298" y="2796"/>
                  </a:cubicBezTo>
                  <a:cubicBezTo>
                    <a:pt x="913" y="3364"/>
                    <a:pt x="476" y="3832"/>
                    <a:pt x="1" y="4195"/>
                  </a:cubicBezTo>
                  <a:cubicBezTo>
                    <a:pt x="1935" y="3475"/>
                    <a:pt x="3474" y="1937"/>
                    <a:pt x="4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3"/>
            <p:cNvSpPr/>
            <p:nvPr/>
          </p:nvSpPr>
          <p:spPr>
            <a:xfrm>
              <a:off x="4762988" y="1996261"/>
              <a:ext cx="188383" cy="57184"/>
            </a:xfrm>
            <a:custGeom>
              <a:rect b="b" l="l" r="r" t="t"/>
              <a:pathLst>
                <a:path extrusionOk="0" h="1828" w="6022">
                  <a:moveTo>
                    <a:pt x="3011" y="1"/>
                  </a:moveTo>
                  <a:cubicBezTo>
                    <a:pt x="1891" y="1"/>
                    <a:pt x="824" y="649"/>
                    <a:pt x="0" y="1828"/>
                  </a:cubicBezTo>
                  <a:cubicBezTo>
                    <a:pt x="939" y="1546"/>
                    <a:pt x="1960" y="1397"/>
                    <a:pt x="3011" y="1397"/>
                  </a:cubicBezTo>
                  <a:cubicBezTo>
                    <a:pt x="4064" y="1397"/>
                    <a:pt x="5083" y="1546"/>
                    <a:pt x="6022" y="1828"/>
                  </a:cubicBezTo>
                  <a:cubicBezTo>
                    <a:pt x="5199" y="649"/>
                    <a:pt x="4132" y="1"/>
                    <a:pt x="30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0" name="Google Shape;3180;p63"/>
          <p:cNvGrpSpPr/>
          <p:nvPr/>
        </p:nvGrpSpPr>
        <p:grpSpPr>
          <a:xfrm>
            <a:off x="5488757" y="2013001"/>
            <a:ext cx="418059" cy="355526"/>
            <a:chOff x="5350755" y="2057950"/>
            <a:chExt cx="418059" cy="355526"/>
          </a:xfrm>
        </p:grpSpPr>
        <p:sp>
          <p:nvSpPr>
            <p:cNvPr id="3181" name="Google Shape;3181;p63"/>
            <p:cNvSpPr/>
            <p:nvPr/>
          </p:nvSpPr>
          <p:spPr>
            <a:xfrm>
              <a:off x="5350912" y="2057950"/>
              <a:ext cx="417840" cy="275004"/>
            </a:xfrm>
            <a:custGeom>
              <a:rect b="b" l="l" r="r" t="t"/>
              <a:pathLst>
                <a:path extrusionOk="0" h="8791" w="13357">
                  <a:moveTo>
                    <a:pt x="5454" y="2589"/>
                  </a:moveTo>
                  <a:cubicBezTo>
                    <a:pt x="5522" y="2589"/>
                    <a:pt x="5590" y="2607"/>
                    <a:pt x="5650" y="2642"/>
                  </a:cubicBezTo>
                  <a:lnTo>
                    <a:pt x="8096" y="4054"/>
                  </a:lnTo>
                  <a:cubicBezTo>
                    <a:pt x="8217" y="4125"/>
                    <a:pt x="8292" y="4253"/>
                    <a:pt x="8292" y="4393"/>
                  </a:cubicBezTo>
                  <a:cubicBezTo>
                    <a:pt x="8294" y="4534"/>
                    <a:pt x="8218" y="4663"/>
                    <a:pt x="8097" y="4733"/>
                  </a:cubicBezTo>
                  <a:lnTo>
                    <a:pt x="5651" y="6145"/>
                  </a:lnTo>
                  <a:cubicBezTo>
                    <a:pt x="5591" y="6180"/>
                    <a:pt x="5523" y="6197"/>
                    <a:pt x="5455" y="6197"/>
                  </a:cubicBezTo>
                  <a:cubicBezTo>
                    <a:pt x="5387" y="6197"/>
                    <a:pt x="5321" y="6180"/>
                    <a:pt x="5259" y="6145"/>
                  </a:cubicBezTo>
                  <a:cubicBezTo>
                    <a:pt x="5138" y="6074"/>
                    <a:pt x="5063" y="5946"/>
                    <a:pt x="5063" y="5807"/>
                  </a:cubicBezTo>
                  <a:lnTo>
                    <a:pt x="5063" y="2980"/>
                  </a:lnTo>
                  <a:cubicBezTo>
                    <a:pt x="5063" y="2841"/>
                    <a:pt x="5137" y="2711"/>
                    <a:pt x="5259" y="2642"/>
                  </a:cubicBezTo>
                  <a:cubicBezTo>
                    <a:pt x="5319" y="2607"/>
                    <a:pt x="5387" y="2589"/>
                    <a:pt x="5454" y="2589"/>
                  </a:cubicBezTo>
                  <a:close/>
                  <a:moveTo>
                    <a:pt x="12964" y="0"/>
                  </a:moveTo>
                  <a:cubicBezTo>
                    <a:pt x="12942" y="0"/>
                    <a:pt x="12920" y="2"/>
                    <a:pt x="12898" y="6"/>
                  </a:cubicBezTo>
                  <a:lnTo>
                    <a:pt x="11954" y="164"/>
                  </a:lnTo>
                  <a:cubicBezTo>
                    <a:pt x="10208" y="455"/>
                    <a:pt x="8449" y="601"/>
                    <a:pt x="6689" y="601"/>
                  </a:cubicBezTo>
                  <a:cubicBezTo>
                    <a:pt x="4982" y="601"/>
                    <a:pt x="3274" y="464"/>
                    <a:pt x="1577" y="188"/>
                  </a:cubicBezTo>
                  <a:lnTo>
                    <a:pt x="455" y="6"/>
                  </a:lnTo>
                  <a:cubicBezTo>
                    <a:pt x="435" y="3"/>
                    <a:pt x="415" y="1"/>
                    <a:pt x="394" y="1"/>
                  </a:cubicBezTo>
                  <a:cubicBezTo>
                    <a:pt x="302" y="1"/>
                    <a:pt x="211" y="33"/>
                    <a:pt x="139" y="94"/>
                  </a:cubicBezTo>
                  <a:cubicBezTo>
                    <a:pt x="52" y="169"/>
                    <a:pt x="1" y="277"/>
                    <a:pt x="1" y="393"/>
                  </a:cubicBezTo>
                  <a:lnTo>
                    <a:pt x="1" y="7803"/>
                  </a:lnTo>
                  <a:cubicBezTo>
                    <a:pt x="1" y="7996"/>
                    <a:pt x="140" y="8160"/>
                    <a:pt x="331" y="8190"/>
                  </a:cubicBezTo>
                  <a:lnTo>
                    <a:pt x="1560" y="8385"/>
                  </a:lnTo>
                  <a:cubicBezTo>
                    <a:pt x="3263" y="8656"/>
                    <a:pt x="4976" y="8791"/>
                    <a:pt x="6690" y="8791"/>
                  </a:cubicBezTo>
                  <a:cubicBezTo>
                    <a:pt x="8438" y="8791"/>
                    <a:pt x="10185" y="8649"/>
                    <a:pt x="11920" y="8370"/>
                  </a:cubicBezTo>
                  <a:lnTo>
                    <a:pt x="13026" y="8187"/>
                  </a:lnTo>
                  <a:cubicBezTo>
                    <a:pt x="13216" y="8157"/>
                    <a:pt x="13357" y="7992"/>
                    <a:pt x="13357" y="7802"/>
                  </a:cubicBezTo>
                  <a:lnTo>
                    <a:pt x="13357" y="391"/>
                  </a:lnTo>
                  <a:cubicBezTo>
                    <a:pt x="13357" y="276"/>
                    <a:pt x="13305" y="168"/>
                    <a:pt x="13216" y="93"/>
                  </a:cubicBezTo>
                  <a:cubicBezTo>
                    <a:pt x="13146" y="32"/>
                    <a:pt x="13057" y="0"/>
                    <a:pt x="129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3"/>
            <p:cNvSpPr/>
            <p:nvPr/>
          </p:nvSpPr>
          <p:spPr>
            <a:xfrm>
              <a:off x="5533758" y="2172382"/>
              <a:ext cx="39885" cy="46017"/>
            </a:xfrm>
            <a:custGeom>
              <a:rect b="b" l="l" r="r" t="t"/>
              <a:pathLst>
                <a:path extrusionOk="0" h="1471" w="1275">
                  <a:moveTo>
                    <a:pt x="1" y="1"/>
                  </a:moveTo>
                  <a:lnTo>
                    <a:pt x="1" y="1470"/>
                  </a:lnTo>
                  <a:lnTo>
                    <a:pt x="1275" y="73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3"/>
            <p:cNvSpPr/>
            <p:nvPr/>
          </p:nvSpPr>
          <p:spPr>
            <a:xfrm>
              <a:off x="5660734" y="2371902"/>
              <a:ext cx="108081" cy="24494"/>
            </a:xfrm>
            <a:custGeom>
              <a:rect b="b" l="l" r="r" t="t"/>
              <a:pathLst>
                <a:path extrusionOk="0" h="783" w="3455">
                  <a:moveTo>
                    <a:pt x="1" y="1"/>
                  </a:moveTo>
                  <a:cubicBezTo>
                    <a:pt x="30" y="126"/>
                    <a:pt x="45" y="257"/>
                    <a:pt x="45" y="392"/>
                  </a:cubicBezTo>
                  <a:cubicBezTo>
                    <a:pt x="45" y="526"/>
                    <a:pt x="28" y="657"/>
                    <a:pt x="1" y="783"/>
                  </a:cubicBezTo>
                  <a:lnTo>
                    <a:pt x="3064" y="783"/>
                  </a:lnTo>
                  <a:cubicBezTo>
                    <a:pt x="3280" y="783"/>
                    <a:pt x="3455" y="607"/>
                    <a:pt x="3455" y="392"/>
                  </a:cubicBezTo>
                  <a:cubicBezTo>
                    <a:pt x="3455" y="175"/>
                    <a:pt x="3280" y="1"/>
                    <a:pt x="3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3"/>
            <p:cNvSpPr/>
            <p:nvPr/>
          </p:nvSpPr>
          <p:spPr>
            <a:xfrm>
              <a:off x="5575864" y="2354540"/>
              <a:ext cx="64786" cy="58936"/>
            </a:xfrm>
            <a:custGeom>
              <a:rect b="b" l="l" r="r" t="t"/>
              <a:pathLst>
                <a:path extrusionOk="0" h="1884" w="2071">
                  <a:moveTo>
                    <a:pt x="1039" y="1"/>
                  </a:moveTo>
                  <a:cubicBezTo>
                    <a:pt x="966" y="1"/>
                    <a:pt x="893" y="9"/>
                    <a:pt x="819" y="27"/>
                  </a:cubicBezTo>
                  <a:cubicBezTo>
                    <a:pt x="313" y="146"/>
                    <a:pt x="1" y="652"/>
                    <a:pt x="120" y="1158"/>
                  </a:cubicBezTo>
                  <a:cubicBezTo>
                    <a:pt x="221" y="1592"/>
                    <a:pt x="608" y="1884"/>
                    <a:pt x="1035" y="1884"/>
                  </a:cubicBezTo>
                  <a:cubicBezTo>
                    <a:pt x="1107" y="1884"/>
                    <a:pt x="1179" y="1876"/>
                    <a:pt x="1252" y="1859"/>
                  </a:cubicBezTo>
                  <a:cubicBezTo>
                    <a:pt x="1758" y="1738"/>
                    <a:pt x="2071" y="1232"/>
                    <a:pt x="1952" y="725"/>
                  </a:cubicBezTo>
                  <a:cubicBezTo>
                    <a:pt x="1850" y="292"/>
                    <a:pt x="1464" y="1"/>
                    <a:pt x="10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3"/>
            <p:cNvSpPr/>
            <p:nvPr/>
          </p:nvSpPr>
          <p:spPr>
            <a:xfrm>
              <a:off x="5350755" y="2371902"/>
              <a:ext cx="204994" cy="24494"/>
            </a:xfrm>
            <a:custGeom>
              <a:rect b="b" l="l" r="r" t="t"/>
              <a:pathLst>
                <a:path extrusionOk="0" h="783" w="6553">
                  <a:moveTo>
                    <a:pt x="392" y="1"/>
                  </a:moveTo>
                  <a:cubicBezTo>
                    <a:pt x="175" y="1"/>
                    <a:pt x="1" y="176"/>
                    <a:pt x="1" y="392"/>
                  </a:cubicBezTo>
                  <a:cubicBezTo>
                    <a:pt x="1" y="607"/>
                    <a:pt x="176" y="783"/>
                    <a:pt x="392" y="783"/>
                  </a:cubicBezTo>
                  <a:lnTo>
                    <a:pt x="6552" y="783"/>
                  </a:lnTo>
                  <a:cubicBezTo>
                    <a:pt x="6523" y="657"/>
                    <a:pt x="6507" y="526"/>
                    <a:pt x="6507" y="392"/>
                  </a:cubicBezTo>
                  <a:cubicBezTo>
                    <a:pt x="6507" y="257"/>
                    <a:pt x="6525" y="126"/>
                    <a:pt x="6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6" name="Google Shape;3186;p63"/>
          <p:cNvGrpSpPr/>
          <p:nvPr/>
        </p:nvGrpSpPr>
        <p:grpSpPr>
          <a:xfrm>
            <a:off x="6260792" y="1977433"/>
            <a:ext cx="419936" cy="391938"/>
            <a:chOff x="6052297" y="2022382"/>
            <a:chExt cx="419936" cy="391938"/>
          </a:xfrm>
        </p:grpSpPr>
        <p:sp>
          <p:nvSpPr>
            <p:cNvPr id="3187" name="Google Shape;3187;p63"/>
            <p:cNvSpPr/>
            <p:nvPr/>
          </p:nvSpPr>
          <p:spPr>
            <a:xfrm>
              <a:off x="6202828" y="2022382"/>
              <a:ext cx="120531" cy="54807"/>
            </a:xfrm>
            <a:custGeom>
              <a:rect b="b" l="l" r="r" t="t"/>
              <a:pathLst>
                <a:path extrusionOk="0" h="1752" w="3853">
                  <a:moveTo>
                    <a:pt x="1919" y="0"/>
                  </a:moveTo>
                  <a:cubicBezTo>
                    <a:pt x="1874" y="0"/>
                    <a:pt x="1829" y="10"/>
                    <a:pt x="1787" y="29"/>
                  </a:cubicBezTo>
                  <a:lnTo>
                    <a:pt x="0" y="808"/>
                  </a:lnTo>
                  <a:lnTo>
                    <a:pt x="1928" y="1752"/>
                  </a:lnTo>
                  <a:lnTo>
                    <a:pt x="3852" y="843"/>
                  </a:lnTo>
                  <a:lnTo>
                    <a:pt x="2056" y="30"/>
                  </a:lnTo>
                  <a:cubicBezTo>
                    <a:pt x="2013" y="10"/>
                    <a:pt x="1966" y="0"/>
                    <a:pt x="19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3"/>
            <p:cNvSpPr/>
            <p:nvPr/>
          </p:nvSpPr>
          <p:spPr>
            <a:xfrm>
              <a:off x="6185904" y="2066647"/>
              <a:ext cx="64880" cy="100573"/>
            </a:xfrm>
            <a:custGeom>
              <a:rect b="b" l="l" r="r" t="t"/>
              <a:pathLst>
                <a:path extrusionOk="0" h="3215" w="2074">
                  <a:moveTo>
                    <a:pt x="1" y="1"/>
                  </a:moveTo>
                  <a:lnTo>
                    <a:pt x="1" y="2292"/>
                  </a:lnTo>
                  <a:lnTo>
                    <a:pt x="2074" y="3214"/>
                  </a:lnTo>
                  <a:lnTo>
                    <a:pt x="2074" y="101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3"/>
            <p:cNvSpPr/>
            <p:nvPr/>
          </p:nvSpPr>
          <p:spPr>
            <a:xfrm>
              <a:off x="6179616" y="2346876"/>
              <a:ext cx="163388" cy="67445"/>
            </a:xfrm>
            <a:custGeom>
              <a:rect b="b" l="l" r="r" t="t"/>
              <a:pathLst>
                <a:path extrusionOk="0" h="2156" w="5223">
                  <a:moveTo>
                    <a:pt x="695" y="1"/>
                  </a:moveTo>
                  <a:cubicBezTo>
                    <a:pt x="312" y="1"/>
                    <a:pt x="1" y="313"/>
                    <a:pt x="1" y="695"/>
                  </a:cubicBezTo>
                  <a:lnTo>
                    <a:pt x="1" y="1842"/>
                  </a:lnTo>
                  <a:cubicBezTo>
                    <a:pt x="1" y="2015"/>
                    <a:pt x="141" y="2156"/>
                    <a:pt x="315" y="2156"/>
                  </a:cubicBezTo>
                  <a:lnTo>
                    <a:pt x="4907" y="2156"/>
                  </a:lnTo>
                  <a:cubicBezTo>
                    <a:pt x="5080" y="2156"/>
                    <a:pt x="5222" y="2015"/>
                    <a:pt x="5222" y="1842"/>
                  </a:cubicBezTo>
                  <a:lnTo>
                    <a:pt x="5222" y="695"/>
                  </a:lnTo>
                  <a:cubicBezTo>
                    <a:pt x="5222" y="313"/>
                    <a:pt x="4911" y="1"/>
                    <a:pt x="45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3"/>
            <p:cNvSpPr/>
            <p:nvPr/>
          </p:nvSpPr>
          <p:spPr>
            <a:xfrm>
              <a:off x="6275341" y="2067867"/>
              <a:ext cx="65005" cy="99353"/>
            </a:xfrm>
            <a:custGeom>
              <a:rect b="b" l="l" r="r" t="t"/>
              <a:pathLst>
                <a:path extrusionOk="0" h="3176" w="2078">
                  <a:moveTo>
                    <a:pt x="2078" y="0"/>
                  </a:moveTo>
                  <a:lnTo>
                    <a:pt x="1" y="981"/>
                  </a:lnTo>
                  <a:lnTo>
                    <a:pt x="1" y="3175"/>
                  </a:lnTo>
                  <a:lnTo>
                    <a:pt x="2078" y="2253"/>
                  </a:lnTo>
                  <a:lnTo>
                    <a:pt x="20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3"/>
            <p:cNvSpPr/>
            <p:nvPr/>
          </p:nvSpPr>
          <p:spPr>
            <a:xfrm>
              <a:off x="6052297" y="2094488"/>
              <a:ext cx="419936" cy="227924"/>
            </a:xfrm>
            <a:custGeom>
              <a:rect b="b" l="l" r="r" t="t"/>
              <a:pathLst>
                <a:path extrusionOk="0" h="7286" w="13424">
                  <a:moveTo>
                    <a:pt x="421" y="1"/>
                  </a:moveTo>
                  <a:cubicBezTo>
                    <a:pt x="267" y="1"/>
                    <a:pt x="127" y="92"/>
                    <a:pt x="63" y="233"/>
                  </a:cubicBezTo>
                  <a:cubicBezTo>
                    <a:pt x="0" y="374"/>
                    <a:pt x="25" y="539"/>
                    <a:pt x="128" y="654"/>
                  </a:cubicBezTo>
                  <a:lnTo>
                    <a:pt x="6010" y="7285"/>
                  </a:lnTo>
                  <a:lnTo>
                    <a:pt x="7353" y="7285"/>
                  </a:lnTo>
                  <a:lnTo>
                    <a:pt x="13293" y="656"/>
                  </a:lnTo>
                  <a:cubicBezTo>
                    <a:pt x="13397" y="539"/>
                    <a:pt x="13424" y="374"/>
                    <a:pt x="13360" y="233"/>
                  </a:cubicBezTo>
                  <a:cubicBezTo>
                    <a:pt x="13298" y="92"/>
                    <a:pt x="13156" y="1"/>
                    <a:pt x="13002" y="1"/>
                  </a:cubicBezTo>
                  <a:lnTo>
                    <a:pt x="9993" y="1"/>
                  </a:lnTo>
                  <a:lnTo>
                    <a:pt x="9993" y="1659"/>
                  </a:lnTo>
                  <a:cubicBezTo>
                    <a:pt x="9993" y="1813"/>
                    <a:pt x="9902" y="1955"/>
                    <a:pt x="9760" y="2018"/>
                  </a:cubicBezTo>
                  <a:lnTo>
                    <a:pt x="6897" y="3289"/>
                  </a:lnTo>
                  <a:cubicBezTo>
                    <a:pt x="6895" y="3288"/>
                    <a:pt x="6894" y="3288"/>
                    <a:pt x="6893" y="3288"/>
                  </a:cubicBezTo>
                  <a:cubicBezTo>
                    <a:pt x="6865" y="3288"/>
                    <a:pt x="6854" y="3323"/>
                    <a:pt x="6770" y="3323"/>
                  </a:cubicBezTo>
                  <a:cubicBezTo>
                    <a:pt x="6728" y="3323"/>
                    <a:pt x="6667" y="3315"/>
                    <a:pt x="6577" y="3289"/>
                  </a:cubicBezTo>
                  <a:lnTo>
                    <a:pt x="3719" y="2018"/>
                  </a:lnTo>
                  <a:cubicBezTo>
                    <a:pt x="3578" y="1955"/>
                    <a:pt x="3486" y="1813"/>
                    <a:pt x="3486" y="1659"/>
                  </a:cubicBezTo>
                  <a:lnTo>
                    <a:pt x="34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2" name="Google Shape;3192;p63"/>
          <p:cNvGrpSpPr/>
          <p:nvPr/>
        </p:nvGrpSpPr>
        <p:grpSpPr>
          <a:xfrm>
            <a:off x="7114634" y="1951249"/>
            <a:ext cx="259301" cy="418122"/>
            <a:chOff x="6755684" y="1996199"/>
            <a:chExt cx="259301" cy="418122"/>
          </a:xfrm>
        </p:grpSpPr>
        <p:sp>
          <p:nvSpPr>
            <p:cNvPr id="3193" name="Google Shape;3193;p63"/>
            <p:cNvSpPr/>
            <p:nvPr/>
          </p:nvSpPr>
          <p:spPr>
            <a:xfrm>
              <a:off x="6755715" y="2311933"/>
              <a:ext cx="83900" cy="102388"/>
            </a:xfrm>
            <a:custGeom>
              <a:rect b="b" l="l" r="r" t="t"/>
              <a:pathLst>
                <a:path extrusionOk="0" h="3273" w="2682">
                  <a:moveTo>
                    <a:pt x="1" y="1"/>
                  </a:moveTo>
                  <a:lnTo>
                    <a:pt x="1" y="1937"/>
                  </a:lnTo>
                  <a:cubicBezTo>
                    <a:pt x="1" y="2674"/>
                    <a:pt x="600" y="3273"/>
                    <a:pt x="1336" y="3273"/>
                  </a:cubicBezTo>
                  <a:lnTo>
                    <a:pt x="1345" y="3273"/>
                  </a:lnTo>
                  <a:cubicBezTo>
                    <a:pt x="2081" y="3273"/>
                    <a:pt x="2681" y="2674"/>
                    <a:pt x="2681" y="1937"/>
                  </a:cubicBezTo>
                  <a:lnTo>
                    <a:pt x="268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3"/>
            <p:cNvSpPr/>
            <p:nvPr/>
          </p:nvSpPr>
          <p:spPr>
            <a:xfrm>
              <a:off x="6755684" y="2157835"/>
              <a:ext cx="83931" cy="126350"/>
            </a:xfrm>
            <a:custGeom>
              <a:rect b="b" l="l" r="r" t="t"/>
              <a:pathLst>
                <a:path extrusionOk="0" h="4039" w="2683">
                  <a:moveTo>
                    <a:pt x="1342" y="1007"/>
                  </a:moveTo>
                  <a:cubicBezTo>
                    <a:pt x="1589" y="1007"/>
                    <a:pt x="1787" y="1206"/>
                    <a:pt x="1787" y="1452"/>
                  </a:cubicBezTo>
                  <a:cubicBezTo>
                    <a:pt x="1787" y="1697"/>
                    <a:pt x="1587" y="1896"/>
                    <a:pt x="1342" y="1896"/>
                  </a:cubicBezTo>
                  <a:cubicBezTo>
                    <a:pt x="1097" y="1896"/>
                    <a:pt x="897" y="1697"/>
                    <a:pt x="897" y="1452"/>
                  </a:cubicBezTo>
                  <a:cubicBezTo>
                    <a:pt x="897" y="1207"/>
                    <a:pt x="1095" y="1007"/>
                    <a:pt x="1342" y="1007"/>
                  </a:cubicBezTo>
                  <a:close/>
                  <a:moveTo>
                    <a:pt x="1336" y="1"/>
                  </a:moveTo>
                  <a:cubicBezTo>
                    <a:pt x="601" y="1"/>
                    <a:pt x="1" y="599"/>
                    <a:pt x="1" y="1336"/>
                  </a:cubicBezTo>
                  <a:lnTo>
                    <a:pt x="1" y="4038"/>
                  </a:lnTo>
                  <a:lnTo>
                    <a:pt x="2680" y="4038"/>
                  </a:lnTo>
                  <a:lnTo>
                    <a:pt x="2680" y="1336"/>
                  </a:lnTo>
                  <a:lnTo>
                    <a:pt x="2682" y="1336"/>
                  </a:lnTo>
                  <a:cubicBezTo>
                    <a:pt x="2682" y="601"/>
                    <a:pt x="2083" y="1"/>
                    <a:pt x="13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3"/>
            <p:cNvSpPr/>
            <p:nvPr/>
          </p:nvSpPr>
          <p:spPr>
            <a:xfrm>
              <a:off x="6758624" y="1996261"/>
              <a:ext cx="78081" cy="78112"/>
            </a:xfrm>
            <a:custGeom>
              <a:rect b="b" l="l" r="r" t="t"/>
              <a:pathLst>
                <a:path extrusionOk="0" h="2497" w="2496">
                  <a:moveTo>
                    <a:pt x="1252" y="1"/>
                  </a:moveTo>
                  <a:cubicBezTo>
                    <a:pt x="1251" y="1"/>
                    <a:pt x="1250" y="1"/>
                    <a:pt x="1248" y="1"/>
                  </a:cubicBezTo>
                  <a:cubicBezTo>
                    <a:pt x="559" y="1"/>
                    <a:pt x="0" y="558"/>
                    <a:pt x="0" y="1248"/>
                  </a:cubicBezTo>
                  <a:cubicBezTo>
                    <a:pt x="0" y="1938"/>
                    <a:pt x="558" y="2497"/>
                    <a:pt x="1248" y="2497"/>
                  </a:cubicBezTo>
                  <a:cubicBezTo>
                    <a:pt x="1937" y="2497"/>
                    <a:pt x="2496" y="1938"/>
                    <a:pt x="2496" y="1248"/>
                  </a:cubicBezTo>
                  <a:cubicBezTo>
                    <a:pt x="2496" y="559"/>
                    <a:pt x="1939" y="1"/>
                    <a:pt x="12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3"/>
            <p:cNvSpPr/>
            <p:nvPr/>
          </p:nvSpPr>
          <p:spPr>
            <a:xfrm>
              <a:off x="6783775" y="2100620"/>
              <a:ext cx="27748" cy="30876"/>
            </a:xfrm>
            <a:custGeom>
              <a:rect b="b" l="l" r="r" t="t"/>
              <a:pathLst>
                <a:path extrusionOk="0" h="987" w="887">
                  <a:moveTo>
                    <a:pt x="0" y="1"/>
                  </a:moveTo>
                  <a:lnTo>
                    <a:pt x="0" y="987"/>
                  </a:lnTo>
                  <a:cubicBezTo>
                    <a:pt x="143" y="959"/>
                    <a:pt x="289" y="944"/>
                    <a:pt x="439" y="944"/>
                  </a:cubicBezTo>
                  <a:lnTo>
                    <a:pt x="448" y="944"/>
                  </a:lnTo>
                  <a:cubicBezTo>
                    <a:pt x="598" y="944"/>
                    <a:pt x="745" y="959"/>
                    <a:pt x="887" y="987"/>
                  </a:cubicBezTo>
                  <a:lnTo>
                    <a:pt x="887" y="1"/>
                  </a:lnTo>
                  <a:cubicBezTo>
                    <a:pt x="744" y="31"/>
                    <a:pt x="595" y="47"/>
                    <a:pt x="444" y="47"/>
                  </a:cubicBezTo>
                  <a:cubicBezTo>
                    <a:pt x="292" y="47"/>
                    <a:pt x="144" y="3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3"/>
            <p:cNvSpPr/>
            <p:nvPr/>
          </p:nvSpPr>
          <p:spPr>
            <a:xfrm>
              <a:off x="6931085" y="2157710"/>
              <a:ext cx="83868" cy="126287"/>
            </a:xfrm>
            <a:custGeom>
              <a:rect b="b" l="l" r="r" t="t"/>
              <a:pathLst>
                <a:path extrusionOk="0" h="4037" w="2681">
                  <a:moveTo>
                    <a:pt x="1339" y="1007"/>
                  </a:moveTo>
                  <a:cubicBezTo>
                    <a:pt x="1586" y="1007"/>
                    <a:pt x="1785" y="1206"/>
                    <a:pt x="1785" y="1451"/>
                  </a:cubicBezTo>
                  <a:cubicBezTo>
                    <a:pt x="1785" y="1695"/>
                    <a:pt x="1586" y="1895"/>
                    <a:pt x="1339" y="1895"/>
                  </a:cubicBezTo>
                  <a:cubicBezTo>
                    <a:pt x="1095" y="1895"/>
                    <a:pt x="895" y="1697"/>
                    <a:pt x="895" y="1451"/>
                  </a:cubicBezTo>
                  <a:cubicBezTo>
                    <a:pt x="895" y="1206"/>
                    <a:pt x="1093" y="1007"/>
                    <a:pt x="1339" y="1007"/>
                  </a:cubicBezTo>
                  <a:close/>
                  <a:moveTo>
                    <a:pt x="1337" y="1"/>
                  </a:moveTo>
                  <a:cubicBezTo>
                    <a:pt x="601" y="1"/>
                    <a:pt x="1" y="599"/>
                    <a:pt x="1" y="1336"/>
                  </a:cubicBezTo>
                  <a:lnTo>
                    <a:pt x="1" y="4036"/>
                  </a:lnTo>
                  <a:lnTo>
                    <a:pt x="2678" y="4036"/>
                  </a:lnTo>
                  <a:lnTo>
                    <a:pt x="2678" y="1336"/>
                  </a:lnTo>
                  <a:lnTo>
                    <a:pt x="2680" y="1336"/>
                  </a:lnTo>
                  <a:cubicBezTo>
                    <a:pt x="2680" y="601"/>
                    <a:pt x="2081" y="1"/>
                    <a:pt x="13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3"/>
            <p:cNvSpPr/>
            <p:nvPr/>
          </p:nvSpPr>
          <p:spPr>
            <a:xfrm>
              <a:off x="6931147" y="2311714"/>
              <a:ext cx="83837" cy="102325"/>
            </a:xfrm>
            <a:custGeom>
              <a:rect b="b" l="l" r="r" t="t"/>
              <a:pathLst>
                <a:path extrusionOk="0" h="3271" w="2680">
                  <a:moveTo>
                    <a:pt x="1" y="0"/>
                  </a:moveTo>
                  <a:lnTo>
                    <a:pt x="1" y="1935"/>
                  </a:lnTo>
                  <a:cubicBezTo>
                    <a:pt x="1" y="2671"/>
                    <a:pt x="599" y="3271"/>
                    <a:pt x="1336" y="3271"/>
                  </a:cubicBezTo>
                  <a:lnTo>
                    <a:pt x="1342" y="3271"/>
                  </a:lnTo>
                  <a:cubicBezTo>
                    <a:pt x="2079" y="3271"/>
                    <a:pt x="2679" y="2673"/>
                    <a:pt x="2679" y="1935"/>
                  </a:cubicBez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3"/>
            <p:cNvSpPr/>
            <p:nvPr/>
          </p:nvSpPr>
          <p:spPr>
            <a:xfrm>
              <a:off x="6933994" y="1996199"/>
              <a:ext cx="78050" cy="78112"/>
            </a:xfrm>
            <a:custGeom>
              <a:rect b="b" l="l" r="r" t="t"/>
              <a:pathLst>
                <a:path extrusionOk="0" h="2497" w="2495">
                  <a:moveTo>
                    <a:pt x="1246" y="1"/>
                  </a:moveTo>
                  <a:cubicBezTo>
                    <a:pt x="558" y="1"/>
                    <a:pt x="0" y="559"/>
                    <a:pt x="0" y="1248"/>
                  </a:cubicBezTo>
                  <a:cubicBezTo>
                    <a:pt x="0" y="1939"/>
                    <a:pt x="557" y="2497"/>
                    <a:pt x="1246" y="2497"/>
                  </a:cubicBezTo>
                  <a:cubicBezTo>
                    <a:pt x="1937" y="2497"/>
                    <a:pt x="2495" y="1938"/>
                    <a:pt x="2495" y="1248"/>
                  </a:cubicBezTo>
                  <a:cubicBezTo>
                    <a:pt x="2495" y="560"/>
                    <a:pt x="1936" y="1"/>
                    <a:pt x="1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3"/>
            <p:cNvSpPr/>
            <p:nvPr/>
          </p:nvSpPr>
          <p:spPr>
            <a:xfrm>
              <a:off x="6959114" y="2100557"/>
              <a:ext cx="27716" cy="30845"/>
            </a:xfrm>
            <a:custGeom>
              <a:rect b="b" l="l" r="r" t="t"/>
              <a:pathLst>
                <a:path extrusionOk="0" h="986" w="886">
                  <a:moveTo>
                    <a:pt x="0" y="1"/>
                  </a:moveTo>
                  <a:lnTo>
                    <a:pt x="0" y="986"/>
                  </a:lnTo>
                  <a:cubicBezTo>
                    <a:pt x="143" y="957"/>
                    <a:pt x="289" y="941"/>
                    <a:pt x="439" y="941"/>
                  </a:cubicBezTo>
                  <a:lnTo>
                    <a:pt x="446" y="941"/>
                  </a:lnTo>
                  <a:cubicBezTo>
                    <a:pt x="597" y="941"/>
                    <a:pt x="744" y="957"/>
                    <a:pt x="885" y="986"/>
                  </a:cubicBezTo>
                  <a:lnTo>
                    <a:pt x="885" y="1"/>
                  </a:lnTo>
                  <a:cubicBezTo>
                    <a:pt x="745" y="30"/>
                    <a:pt x="596" y="47"/>
                    <a:pt x="443" y="47"/>
                  </a:cubicBezTo>
                  <a:cubicBezTo>
                    <a:pt x="292" y="47"/>
                    <a:pt x="144" y="30"/>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1" name="Google Shape;3201;p63"/>
          <p:cNvGrpSpPr/>
          <p:nvPr/>
        </p:nvGrpSpPr>
        <p:grpSpPr>
          <a:xfrm>
            <a:off x="7805399" y="1978027"/>
            <a:ext cx="424504" cy="390718"/>
            <a:chOff x="7297684" y="2022977"/>
            <a:chExt cx="424504" cy="390718"/>
          </a:xfrm>
        </p:grpSpPr>
        <p:sp>
          <p:nvSpPr>
            <p:cNvPr id="3202" name="Google Shape;3202;p63"/>
            <p:cNvSpPr/>
            <p:nvPr/>
          </p:nvSpPr>
          <p:spPr>
            <a:xfrm>
              <a:off x="7379707" y="2036522"/>
              <a:ext cx="257924" cy="244348"/>
            </a:xfrm>
            <a:custGeom>
              <a:rect b="b" l="l" r="r" t="t"/>
              <a:pathLst>
                <a:path extrusionOk="0" h="7811" w="8245">
                  <a:moveTo>
                    <a:pt x="2287" y="0"/>
                  </a:moveTo>
                  <a:cubicBezTo>
                    <a:pt x="934" y="677"/>
                    <a:pt x="1" y="2077"/>
                    <a:pt x="1" y="3690"/>
                  </a:cubicBezTo>
                  <a:cubicBezTo>
                    <a:pt x="0" y="5962"/>
                    <a:pt x="1850" y="7811"/>
                    <a:pt x="4123" y="7811"/>
                  </a:cubicBezTo>
                  <a:cubicBezTo>
                    <a:pt x="6395" y="7811"/>
                    <a:pt x="8244" y="5962"/>
                    <a:pt x="8244" y="3690"/>
                  </a:cubicBezTo>
                  <a:cubicBezTo>
                    <a:pt x="8244" y="2096"/>
                    <a:pt x="7335" y="711"/>
                    <a:pt x="6008" y="25"/>
                  </a:cubicBezTo>
                  <a:lnTo>
                    <a:pt x="6008" y="3102"/>
                  </a:lnTo>
                  <a:cubicBezTo>
                    <a:pt x="6008" y="4128"/>
                    <a:pt x="5173" y="4963"/>
                    <a:pt x="4147" y="4963"/>
                  </a:cubicBezTo>
                  <a:cubicBezTo>
                    <a:pt x="3122" y="4963"/>
                    <a:pt x="2287" y="4128"/>
                    <a:pt x="2287" y="3102"/>
                  </a:cubicBezTo>
                  <a:lnTo>
                    <a:pt x="22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3"/>
            <p:cNvSpPr/>
            <p:nvPr/>
          </p:nvSpPr>
          <p:spPr>
            <a:xfrm>
              <a:off x="7477089" y="2101277"/>
              <a:ext cx="64630" cy="64630"/>
            </a:xfrm>
            <a:custGeom>
              <a:rect b="b" l="l" r="r" t="t"/>
              <a:pathLst>
                <a:path extrusionOk="0" h="2066" w="2066">
                  <a:moveTo>
                    <a:pt x="1033" y="0"/>
                  </a:moveTo>
                  <a:cubicBezTo>
                    <a:pt x="462" y="0"/>
                    <a:pt x="0" y="463"/>
                    <a:pt x="0" y="1032"/>
                  </a:cubicBezTo>
                  <a:cubicBezTo>
                    <a:pt x="0" y="1604"/>
                    <a:pt x="464" y="2065"/>
                    <a:pt x="1033" y="2065"/>
                  </a:cubicBezTo>
                  <a:cubicBezTo>
                    <a:pt x="1604" y="2065"/>
                    <a:pt x="2065" y="1602"/>
                    <a:pt x="2065" y="1032"/>
                  </a:cubicBezTo>
                  <a:cubicBezTo>
                    <a:pt x="2065" y="462"/>
                    <a:pt x="1604" y="0"/>
                    <a:pt x="10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3"/>
            <p:cNvSpPr/>
            <p:nvPr/>
          </p:nvSpPr>
          <p:spPr>
            <a:xfrm>
              <a:off x="7477152" y="2022977"/>
              <a:ext cx="64567" cy="62158"/>
            </a:xfrm>
            <a:custGeom>
              <a:rect b="b" l="l" r="r" t="t"/>
              <a:pathLst>
                <a:path extrusionOk="0" h="1987" w="2064">
                  <a:moveTo>
                    <a:pt x="1008" y="0"/>
                  </a:moveTo>
                  <a:cubicBezTo>
                    <a:pt x="660" y="0"/>
                    <a:pt x="324" y="45"/>
                    <a:pt x="1" y="125"/>
                  </a:cubicBezTo>
                  <a:lnTo>
                    <a:pt x="1" y="1986"/>
                  </a:lnTo>
                  <a:cubicBezTo>
                    <a:pt x="295" y="1789"/>
                    <a:pt x="650" y="1673"/>
                    <a:pt x="1032" y="1673"/>
                  </a:cubicBezTo>
                  <a:cubicBezTo>
                    <a:pt x="1413" y="1673"/>
                    <a:pt x="1767" y="1789"/>
                    <a:pt x="2063" y="1986"/>
                  </a:cubicBezTo>
                  <a:lnTo>
                    <a:pt x="2063" y="138"/>
                  </a:lnTo>
                  <a:cubicBezTo>
                    <a:pt x="1726" y="48"/>
                    <a:pt x="1372" y="0"/>
                    <a:pt x="10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3"/>
            <p:cNvSpPr/>
            <p:nvPr/>
          </p:nvSpPr>
          <p:spPr>
            <a:xfrm>
              <a:off x="7297684" y="2226938"/>
              <a:ext cx="83118" cy="128602"/>
            </a:xfrm>
            <a:custGeom>
              <a:rect b="b" l="l" r="r" t="t"/>
              <a:pathLst>
                <a:path extrusionOk="0" h="4111" w="2657">
                  <a:moveTo>
                    <a:pt x="1635" y="0"/>
                  </a:moveTo>
                  <a:cubicBezTo>
                    <a:pt x="1564" y="0"/>
                    <a:pt x="1493" y="18"/>
                    <a:pt x="1427" y="56"/>
                  </a:cubicBezTo>
                  <a:cubicBezTo>
                    <a:pt x="1412" y="65"/>
                    <a:pt x="1062" y="269"/>
                    <a:pt x="727" y="592"/>
                  </a:cubicBezTo>
                  <a:cubicBezTo>
                    <a:pt x="230" y="1069"/>
                    <a:pt x="0" y="1580"/>
                    <a:pt x="62" y="2070"/>
                  </a:cubicBezTo>
                  <a:cubicBezTo>
                    <a:pt x="168" y="2914"/>
                    <a:pt x="672" y="3564"/>
                    <a:pt x="2414" y="4057"/>
                  </a:cubicBezTo>
                  <a:cubicBezTo>
                    <a:pt x="2476" y="4076"/>
                    <a:pt x="2540" y="4092"/>
                    <a:pt x="2609" y="4111"/>
                  </a:cubicBezTo>
                  <a:lnTo>
                    <a:pt x="2609" y="3765"/>
                  </a:lnTo>
                  <a:cubicBezTo>
                    <a:pt x="2609" y="3595"/>
                    <a:pt x="2624" y="3427"/>
                    <a:pt x="2656" y="3265"/>
                  </a:cubicBezTo>
                  <a:cubicBezTo>
                    <a:pt x="2651" y="3264"/>
                    <a:pt x="2645" y="3262"/>
                    <a:pt x="2640" y="3260"/>
                  </a:cubicBezTo>
                  <a:cubicBezTo>
                    <a:pt x="2021" y="3085"/>
                    <a:pt x="966" y="2609"/>
                    <a:pt x="886" y="1969"/>
                  </a:cubicBezTo>
                  <a:cubicBezTo>
                    <a:pt x="829" y="1522"/>
                    <a:pt x="1506" y="970"/>
                    <a:pt x="1843" y="774"/>
                  </a:cubicBezTo>
                  <a:cubicBezTo>
                    <a:pt x="2042" y="660"/>
                    <a:pt x="2108" y="406"/>
                    <a:pt x="1994" y="208"/>
                  </a:cubicBezTo>
                  <a:cubicBezTo>
                    <a:pt x="1918" y="74"/>
                    <a:pt x="1779" y="0"/>
                    <a:pt x="16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3"/>
            <p:cNvSpPr/>
            <p:nvPr/>
          </p:nvSpPr>
          <p:spPr>
            <a:xfrm>
              <a:off x="7631656" y="2226970"/>
              <a:ext cx="90532" cy="127007"/>
            </a:xfrm>
            <a:custGeom>
              <a:rect b="b" l="l" r="r" t="t"/>
              <a:pathLst>
                <a:path extrusionOk="0" h="4060" w="2894">
                  <a:moveTo>
                    <a:pt x="1396" y="0"/>
                  </a:moveTo>
                  <a:cubicBezTo>
                    <a:pt x="1257" y="0"/>
                    <a:pt x="1120" y="71"/>
                    <a:pt x="1042" y="198"/>
                  </a:cubicBezTo>
                  <a:cubicBezTo>
                    <a:pt x="922" y="393"/>
                    <a:pt x="982" y="649"/>
                    <a:pt x="1177" y="769"/>
                  </a:cubicBezTo>
                  <a:cubicBezTo>
                    <a:pt x="1389" y="900"/>
                    <a:pt x="1975" y="1371"/>
                    <a:pt x="1906" y="1807"/>
                  </a:cubicBezTo>
                  <a:cubicBezTo>
                    <a:pt x="1868" y="2049"/>
                    <a:pt x="1919" y="2628"/>
                    <a:pt x="1" y="3212"/>
                  </a:cubicBezTo>
                  <a:cubicBezTo>
                    <a:pt x="39" y="3392"/>
                    <a:pt x="59" y="3577"/>
                    <a:pt x="59" y="3766"/>
                  </a:cubicBezTo>
                  <a:lnTo>
                    <a:pt x="59" y="4059"/>
                  </a:lnTo>
                  <a:cubicBezTo>
                    <a:pt x="1957" y="3510"/>
                    <a:pt x="2588" y="2810"/>
                    <a:pt x="2725" y="1933"/>
                  </a:cubicBezTo>
                  <a:cubicBezTo>
                    <a:pt x="2893" y="858"/>
                    <a:pt x="1664" y="94"/>
                    <a:pt x="1611" y="61"/>
                  </a:cubicBezTo>
                  <a:cubicBezTo>
                    <a:pt x="1544" y="20"/>
                    <a:pt x="1470" y="0"/>
                    <a:pt x="13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3"/>
            <p:cNvSpPr/>
            <p:nvPr/>
          </p:nvSpPr>
          <p:spPr>
            <a:xfrm>
              <a:off x="7379207" y="2277209"/>
              <a:ext cx="254295" cy="136486"/>
            </a:xfrm>
            <a:custGeom>
              <a:rect b="b" l="l" r="r" t="t"/>
              <a:pathLst>
                <a:path extrusionOk="0" h="4363" w="8129">
                  <a:moveTo>
                    <a:pt x="1234" y="1"/>
                  </a:moveTo>
                  <a:cubicBezTo>
                    <a:pt x="611" y="357"/>
                    <a:pt x="185" y="955"/>
                    <a:pt x="49" y="1655"/>
                  </a:cubicBezTo>
                  <a:cubicBezTo>
                    <a:pt x="741" y="1850"/>
                    <a:pt x="1840" y="2055"/>
                    <a:pt x="2810" y="2150"/>
                  </a:cubicBezTo>
                  <a:lnTo>
                    <a:pt x="2616" y="1925"/>
                  </a:lnTo>
                  <a:cubicBezTo>
                    <a:pt x="2466" y="1752"/>
                    <a:pt x="2483" y="1490"/>
                    <a:pt x="2657" y="1340"/>
                  </a:cubicBezTo>
                  <a:cubicBezTo>
                    <a:pt x="2735" y="1272"/>
                    <a:pt x="2833" y="1239"/>
                    <a:pt x="2929" y="1239"/>
                  </a:cubicBezTo>
                  <a:cubicBezTo>
                    <a:pt x="3045" y="1239"/>
                    <a:pt x="3160" y="1287"/>
                    <a:pt x="3241" y="1381"/>
                  </a:cubicBezTo>
                  <a:lnTo>
                    <a:pt x="4080" y="2345"/>
                  </a:lnTo>
                  <a:cubicBezTo>
                    <a:pt x="4080" y="2346"/>
                    <a:pt x="4340" y="2630"/>
                    <a:pt x="4053" y="2917"/>
                  </a:cubicBezTo>
                  <a:lnTo>
                    <a:pt x="3124" y="3801"/>
                  </a:lnTo>
                  <a:cubicBezTo>
                    <a:pt x="3044" y="3878"/>
                    <a:pt x="2942" y="3915"/>
                    <a:pt x="2839" y="3915"/>
                  </a:cubicBezTo>
                  <a:cubicBezTo>
                    <a:pt x="2729" y="3915"/>
                    <a:pt x="2620" y="3871"/>
                    <a:pt x="2539" y="3787"/>
                  </a:cubicBezTo>
                  <a:cubicBezTo>
                    <a:pt x="2381" y="3622"/>
                    <a:pt x="2388" y="3358"/>
                    <a:pt x="2553" y="3201"/>
                  </a:cubicBezTo>
                  <a:lnTo>
                    <a:pt x="2784" y="2982"/>
                  </a:lnTo>
                  <a:cubicBezTo>
                    <a:pt x="1825" y="2894"/>
                    <a:pt x="755" y="2701"/>
                    <a:pt x="1" y="2504"/>
                  </a:cubicBezTo>
                  <a:lnTo>
                    <a:pt x="1" y="3886"/>
                  </a:lnTo>
                  <a:cubicBezTo>
                    <a:pt x="1" y="4150"/>
                    <a:pt x="214" y="4362"/>
                    <a:pt x="477" y="4362"/>
                  </a:cubicBezTo>
                  <a:lnTo>
                    <a:pt x="7652" y="4362"/>
                  </a:lnTo>
                  <a:cubicBezTo>
                    <a:pt x="7915" y="4362"/>
                    <a:pt x="8128" y="4150"/>
                    <a:pt x="8128" y="3886"/>
                  </a:cubicBezTo>
                  <a:lnTo>
                    <a:pt x="8128" y="2450"/>
                  </a:lnTo>
                  <a:cubicBezTo>
                    <a:pt x="7894" y="2519"/>
                    <a:pt x="7647" y="2584"/>
                    <a:pt x="7387" y="2647"/>
                  </a:cubicBezTo>
                  <a:cubicBezTo>
                    <a:pt x="7354" y="2654"/>
                    <a:pt x="7322" y="2659"/>
                    <a:pt x="7288" y="2659"/>
                  </a:cubicBezTo>
                  <a:cubicBezTo>
                    <a:pt x="7101" y="2659"/>
                    <a:pt x="6932" y="2531"/>
                    <a:pt x="6886" y="2342"/>
                  </a:cubicBezTo>
                  <a:cubicBezTo>
                    <a:pt x="6832" y="2120"/>
                    <a:pt x="6968" y="1895"/>
                    <a:pt x="7191" y="1842"/>
                  </a:cubicBezTo>
                  <a:cubicBezTo>
                    <a:pt x="7517" y="1762"/>
                    <a:pt x="7807" y="1683"/>
                    <a:pt x="8069" y="1603"/>
                  </a:cubicBezTo>
                  <a:cubicBezTo>
                    <a:pt x="8009" y="1324"/>
                    <a:pt x="7904" y="1059"/>
                    <a:pt x="7755" y="821"/>
                  </a:cubicBezTo>
                  <a:cubicBezTo>
                    <a:pt x="7559" y="506"/>
                    <a:pt x="7292" y="243"/>
                    <a:pt x="6975" y="48"/>
                  </a:cubicBezTo>
                  <a:cubicBezTo>
                    <a:pt x="6171" y="612"/>
                    <a:pt x="5193" y="944"/>
                    <a:pt x="4138" y="944"/>
                  </a:cubicBezTo>
                  <a:cubicBezTo>
                    <a:pt x="3055" y="944"/>
                    <a:pt x="2050" y="594"/>
                    <a:pt x="12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8" name="Google Shape;3208;p63"/>
          <p:cNvGrpSpPr/>
          <p:nvPr/>
        </p:nvGrpSpPr>
        <p:grpSpPr>
          <a:xfrm>
            <a:off x="944198" y="2689704"/>
            <a:ext cx="418122" cy="418028"/>
            <a:chOff x="1325198" y="2734653"/>
            <a:chExt cx="418122" cy="418028"/>
          </a:xfrm>
        </p:grpSpPr>
        <p:sp>
          <p:nvSpPr>
            <p:cNvPr id="3209" name="Google Shape;3209;p63"/>
            <p:cNvSpPr/>
            <p:nvPr/>
          </p:nvSpPr>
          <p:spPr>
            <a:xfrm>
              <a:off x="1325198" y="2734653"/>
              <a:ext cx="418122" cy="89593"/>
            </a:xfrm>
            <a:custGeom>
              <a:rect b="b" l="l" r="r" t="t"/>
              <a:pathLst>
                <a:path extrusionOk="0" h="2864" w="13366">
                  <a:moveTo>
                    <a:pt x="1674" y="1245"/>
                  </a:moveTo>
                  <a:cubicBezTo>
                    <a:pt x="1904" y="1245"/>
                    <a:pt x="2093" y="1432"/>
                    <a:pt x="2093" y="1663"/>
                  </a:cubicBezTo>
                  <a:cubicBezTo>
                    <a:pt x="2093" y="1894"/>
                    <a:pt x="1905" y="2081"/>
                    <a:pt x="1674" y="2081"/>
                  </a:cubicBezTo>
                  <a:cubicBezTo>
                    <a:pt x="1443" y="2081"/>
                    <a:pt x="1254" y="1894"/>
                    <a:pt x="1254" y="1663"/>
                  </a:cubicBezTo>
                  <a:cubicBezTo>
                    <a:pt x="1254" y="1432"/>
                    <a:pt x="1442" y="1245"/>
                    <a:pt x="1674" y="1245"/>
                  </a:cubicBezTo>
                  <a:close/>
                  <a:moveTo>
                    <a:pt x="3376" y="1245"/>
                  </a:moveTo>
                  <a:cubicBezTo>
                    <a:pt x="3607" y="1245"/>
                    <a:pt x="3796" y="1432"/>
                    <a:pt x="3796" y="1663"/>
                  </a:cubicBezTo>
                  <a:cubicBezTo>
                    <a:pt x="3796" y="1894"/>
                    <a:pt x="3608" y="2081"/>
                    <a:pt x="3376" y="2081"/>
                  </a:cubicBezTo>
                  <a:cubicBezTo>
                    <a:pt x="3146" y="2081"/>
                    <a:pt x="2957" y="1894"/>
                    <a:pt x="2957" y="1663"/>
                  </a:cubicBezTo>
                  <a:cubicBezTo>
                    <a:pt x="2957" y="1432"/>
                    <a:pt x="3145" y="1245"/>
                    <a:pt x="3376" y="1245"/>
                  </a:cubicBezTo>
                  <a:close/>
                  <a:moveTo>
                    <a:pt x="5156" y="1245"/>
                  </a:moveTo>
                  <a:cubicBezTo>
                    <a:pt x="5387" y="1245"/>
                    <a:pt x="5576" y="1432"/>
                    <a:pt x="5576" y="1663"/>
                  </a:cubicBezTo>
                  <a:cubicBezTo>
                    <a:pt x="5576" y="1894"/>
                    <a:pt x="5388" y="2081"/>
                    <a:pt x="5156" y="2081"/>
                  </a:cubicBezTo>
                  <a:cubicBezTo>
                    <a:pt x="4925" y="2081"/>
                    <a:pt x="4737" y="1894"/>
                    <a:pt x="4737" y="1663"/>
                  </a:cubicBezTo>
                  <a:cubicBezTo>
                    <a:pt x="4739" y="1432"/>
                    <a:pt x="4925" y="1245"/>
                    <a:pt x="5156" y="1245"/>
                  </a:cubicBezTo>
                  <a:close/>
                  <a:moveTo>
                    <a:pt x="965" y="0"/>
                  </a:moveTo>
                  <a:cubicBezTo>
                    <a:pt x="432" y="0"/>
                    <a:pt x="1" y="432"/>
                    <a:pt x="1" y="965"/>
                  </a:cubicBezTo>
                  <a:lnTo>
                    <a:pt x="1" y="2863"/>
                  </a:lnTo>
                  <a:lnTo>
                    <a:pt x="13366" y="2863"/>
                  </a:lnTo>
                  <a:lnTo>
                    <a:pt x="13366" y="965"/>
                  </a:lnTo>
                  <a:cubicBezTo>
                    <a:pt x="13366" y="432"/>
                    <a:pt x="12933" y="0"/>
                    <a:pt x="124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3"/>
            <p:cNvSpPr/>
            <p:nvPr/>
          </p:nvSpPr>
          <p:spPr>
            <a:xfrm>
              <a:off x="1450860" y="2904330"/>
              <a:ext cx="167017" cy="177497"/>
            </a:xfrm>
            <a:custGeom>
              <a:rect b="b" l="l" r="r" t="t"/>
              <a:pathLst>
                <a:path extrusionOk="0" h="5674" w="5339">
                  <a:moveTo>
                    <a:pt x="2667" y="1713"/>
                  </a:moveTo>
                  <a:cubicBezTo>
                    <a:pt x="3303" y="1713"/>
                    <a:pt x="3821" y="2231"/>
                    <a:pt x="3821" y="2867"/>
                  </a:cubicBezTo>
                  <a:cubicBezTo>
                    <a:pt x="3821" y="3503"/>
                    <a:pt x="3303" y="4021"/>
                    <a:pt x="2667" y="4021"/>
                  </a:cubicBezTo>
                  <a:cubicBezTo>
                    <a:pt x="2031" y="4021"/>
                    <a:pt x="1514" y="3503"/>
                    <a:pt x="1514" y="2867"/>
                  </a:cubicBezTo>
                  <a:cubicBezTo>
                    <a:pt x="1514" y="2231"/>
                    <a:pt x="2031" y="1713"/>
                    <a:pt x="2667" y="1713"/>
                  </a:cubicBezTo>
                  <a:close/>
                  <a:moveTo>
                    <a:pt x="2366" y="1"/>
                  </a:moveTo>
                  <a:lnTo>
                    <a:pt x="2366" y="477"/>
                  </a:lnTo>
                  <a:cubicBezTo>
                    <a:pt x="2366" y="660"/>
                    <a:pt x="2246" y="824"/>
                    <a:pt x="2071" y="876"/>
                  </a:cubicBezTo>
                  <a:cubicBezTo>
                    <a:pt x="1724" y="979"/>
                    <a:pt x="1408" y="1174"/>
                    <a:pt x="1159" y="1439"/>
                  </a:cubicBezTo>
                  <a:cubicBezTo>
                    <a:pt x="1077" y="1523"/>
                    <a:pt x="967" y="1568"/>
                    <a:pt x="855" y="1568"/>
                  </a:cubicBezTo>
                  <a:cubicBezTo>
                    <a:pt x="792" y="1568"/>
                    <a:pt x="728" y="1554"/>
                    <a:pt x="668" y="1524"/>
                  </a:cubicBezTo>
                  <a:lnTo>
                    <a:pt x="272" y="1324"/>
                  </a:lnTo>
                  <a:lnTo>
                    <a:pt x="1" y="1865"/>
                  </a:lnTo>
                  <a:lnTo>
                    <a:pt x="399" y="2065"/>
                  </a:lnTo>
                  <a:cubicBezTo>
                    <a:pt x="562" y="2147"/>
                    <a:pt x="652" y="2327"/>
                    <a:pt x="621" y="2508"/>
                  </a:cubicBezTo>
                  <a:cubicBezTo>
                    <a:pt x="601" y="2626"/>
                    <a:pt x="590" y="2748"/>
                    <a:pt x="590" y="2868"/>
                  </a:cubicBezTo>
                  <a:cubicBezTo>
                    <a:pt x="590" y="3034"/>
                    <a:pt x="610" y="3199"/>
                    <a:pt x="650" y="3359"/>
                  </a:cubicBezTo>
                  <a:cubicBezTo>
                    <a:pt x="693" y="3538"/>
                    <a:pt x="614" y="3723"/>
                    <a:pt x="456" y="3816"/>
                  </a:cubicBezTo>
                  <a:lnTo>
                    <a:pt x="75" y="4039"/>
                  </a:lnTo>
                  <a:lnTo>
                    <a:pt x="380" y="4560"/>
                  </a:lnTo>
                  <a:lnTo>
                    <a:pt x="763" y="4338"/>
                  </a:lnTo>
                  <a:cubicBezTo>
                    <a:pt x="828" y="4300"/>
                    <a:pt x="901" y="4281"/>
                    <a:pt x="973" y="4281"/>
                  </a:cubicBezTo>
                  <a:cubicBezTo>
                    <a:pt x="1076" y="4281"/>
                    <a:pt x="1177" y="4318"/>
                    <a:pt x="1256" y="4391"/>
                  </a:cubicBezTo>
                  <a:cubicBezTo>
                    <a:pt x="1488" y="4607"/>
                    <a:pt x="1770" y="4770"/>
                    <a:pt x="2073" y="4860"/>
                  </a:cubicBezTo>
                  <a:cubicBezTo>
                    <a:pt x="2248" y="4912"/>
                    <a:pt x="2369" y="5073"/>
                    <a:pt x="2369" y="5258"/>
                  </a:cubicBezTo>
                  <a:lnTo>
                    <a:pt x="2369" y="5673"/>
                  </a:lnTo>
                  <a:lnTo>
                    <a:pt x="2973" y="5673"/>
                  </a:lnTo>
                  <a:lnTo>
                    <a:pt x="2973" y="5258"/>
                  </a:lnTo>
                  <a:cubicBezTo>
                    <a:pt x="2973" y="5075"/>
                    <a:pt x="3093" y="4912"/>
                    <a:pt x="3269" y="4860"/>
                  </a:cubicBezTo>
                  <a:cubicBezTo>
                    <a:pt x="3614" y="4755"/>
                    <a:pt x="3928" y="4563"/>
                    <a:pt x="4179" y="4299"/>
                  </a:cubicBezTo>
                  <a:cubicBezTo>
                    <a:pt x="4259" y="4214"/>
                    <a:pt x="4368" y="4170"/>
                    <a:pt x="4479" y="4170"/>
                  </a:cubicBezTo>
                  <a:cubicBezTo>
                    <a:pt x="4542" y="4170"/>
                    <a:pt x="4607" y="4184"/>
                    <a:pt x="4667" y="4215"/>
                  </a:cubicBezTo>
                  <a:lnTo>
                    <a:pt x="5067" y="4416"/>
                  </a:lnTo>
                  <a:lnTo>
                    <a:pt x="5339" y="3876"/>
                  </a:lnTo>
                  <a:lnTo>
                    <a:pt x="4941" y="3676"/>
                  </a:lnTo>
                  <a:cubicBezTo>
                    <a:pt x="4771" y="3593"/>
                    <a:pt x="4682" y="3412"/>
                    <a:pt x="4714" y="3231"/>
                  </a:cubicBezTo>
                  <a:cubicBezTo>
                    <a:pt x="4735" y="3112"/>
                    <a:pt x="4746" y="2989"/>
                    <a:pt x="4746" y="2867"/>
                  </a:cubicBezTo>
                  <a:cubicBezTo>
                    <a:pt x="4746" y="2703"/>
                    <a:pt x="4727" y="2539"/>
                    <a:pt x="4688" y="2380"/>
                  </a:cubicBezTo>
                  <a:cubicBezTo>
                    <a:pt x="4646" y="2201"/>
                    <a:pt x="4724" y="2015"/>
                    <a:pt x="4883" y="1923"/>
                  </a:cubicBezTo>
                  <a:lnTo>
                    <a:pt x="5272" y="1696"/>
                  </a:lnTo>
                  <a:lnTo>
                    <a:pt x="4966" y="1174"/>
                  </a:lnTo>
                  <a:lnTo>
                    <a:pt x="4580" y="1401"/>
                  </a:lnTo>
                  <a:cubicBezTo>
                    <a:pt x="4514" y="1439"/>
                    <a:pt x="4441" y="1458"/>
                    <a:pt x="4369" y="1458"/>
                  </a:cubicBezTo>
                  <a:cubicBezTo>
                    <a:pt x="4267" y="1458"/>
                    <a:pt x="4165" y="1420"/>
                    <a:pt x="4086" y="1347"/>
                  </a:cubicBezTo>
                  <a:cubicBezTo>
                    <a:pt x="3852" y="1129"/>
                    <a:pt x="3570" y="967"/>
                    <a:pt x="3267" y="876"/>
                  </a:cubicBezTo>
                  <a:cubicBezTo>
                    <a:pt x="3091" y="824"/>
                    <a:pt x="2970" y="661"/>
                    <a:pt x="2970" y="477"/>
                  </a:cubicBezTo>
                  <a:lnTo>
                    <a:pt x="29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3"/>
            <p:cNvSpPr/>
            <p:nvPr/>
          </p:nvSpPr>
          <p:spPr>
            <a:xfrm>
              <a:off x="1524186" y="2983912"/>
              <a:ext cx="20177" cy="20177"/>
            </a:xfrm>
            <a:custGeom>
              <a:rect b="b" l="l" r="r" t="t"/>
              <a:pathLst>
                <a:path extrusionOk="0" h="645" w="645">
                  <a:moveTo>
                    <a:pt x="323" y="1"/>
                  </a:moveTo>
                  <a:cubicBezTo>
                    <a:pt x="144" y="1"/>
                    <a:pt x="0" y="145"/>
                    <a:pt x="0" y="323"/>
                  </a:cubicBezTo>
                  <a:cubicBezTo>
                    <a:pt x="0" y="501"/>
                    <a:pt x="145" y="645"/>
                    <a:pt x="323" y="645"/>
                  </a:cubicBezTo>
                  <a:cubicBezTo>
                    <a:pt x="501" y="645"/>
                    <a:pt x="645" y="500"/>
                    <a:pt x="645" y="323"/>
                  </a:cubicBezTo>
                  <a:cubicBezTo>
                    <a:pt x="645" y="146"/>
                    <a:pt x="501" y="1"/>
                    <a:pt x="3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3"/>
            <p:cNvSpPr/>
            <p:nvPr/>
          </p:nvSpPr>
          <p:spPr>
            <a:xfrm>
              <a:off x="1325198" y="2850211"/>
              <a:ext cx="418122" cy="302470"/>
            </a:xfrm>
            <a:custGeom>
              <a:rect b="b" l="l" r="r" t="t"/>
              <a:pathLst>
                <a:path extrusionOk="0" h="9669" w="13366">
                  <a:moveTo>
                    <a:pt x="7402" y="899"/>
                  </a:moveTo>
                  <a:cubicBezTo>
                    <a:pt x="7631" y="899"/>
                    <a:pt x="7817" y="1085"/>
                    <a:pt x="7817" y="1314"/>
                  </a:cubicBezTo>
                  <a:lnTo>
                    <a:pt x="7817" y="1914"/>
                  </a:lnTo>
                  <a:cubicBezTo>
                    <a:pt x="8032" y="2006"/>
                    <a:pt x="8238" y="2124"/>
                    <a:pt x="8426" y="2264"/>
                  </a:cubicBezTo>
                  <a:lnTo>
                    <a:pt x="8921" y="1975"/>
                  </a:lnTo>
                  <a:cubicBezTo>
                    <a:pt x="8986" y="1937"/>
                    <a:pt x="9059" y="1918"/>
                    <a:pt x="9133" y="1918"/>
                  </a:cubicBezTo>
                  <a:cubicBezTo>
                    <a:pt x="9168" y="1918"/>
                    <a:pt x="9203" y="1922"/>
                    <a:pt x="9237" y="1931"/>
                  </a:cubicBezTo>
                  <a:cubicBezTo>
                    <a:pt x="9342" y="1960"/>
                    <a:pt x="9434" y="2028"/>
                    <a:pt x="9490" y="2124"/>
                  </a:cubicBezTo>
                  <a:lnTo>
                    <a:pt x="10214" y="3363"/>
                  </a:lnTo>
                  <a:cubicBezTo>
                    <a:pt x="10331" y="3562"/>
                    <a:pt x="10264" y="3816"/>
                    <a:pt x="10066" y="3932"/>
                  </a:cubicBezTo>
                  <a:lnTo>
                    <a:pt x="9570" y="4222"/>
                  </a:lnTo>
                  <a:cubicBezTo>
                    <a:pt x="9586" y="4346"/>
                    <a:pt x="9594" y="4471"/>
                    <a:pt x="9594" y="4596"/>
                  </a:cubicBezTo>
                  <a:cubicBezTo>
                    <a:pt x="9594" y="4661"/>
                    <a:pt x="9592" y="4726"/>
                    <a:pt x="9588" y="4792"/>
                  </a:cubicBezTo>
                  <a:lnTo>
                    <a:pt x="10096" y="5048"/>
                  </a:lnTo>
                  <a:cubicBezTo>
                    <a:pt x="10196" y="5099"/>
                    <a:pt x="10270" y="5185"/>
                    <a:pt x="10305" y="5289"/>
                  </a:cubicBezTo>
                  <a:cubicBezTo>
                    <a:pt x="10339" y="5396"/>
                    <a:pt x="10331" y="5510"/>
                    <a:pt x="10281" y="5608"/>
                  </a:cubicBezTo>
                  <a:lnTo>
                    <a:pt x="9635" y="6891"/>
                  </a:lnTo>
                  <a:cubicBezTo>
                    <a:pt x="9586" y="6990"/>
                    <a:pt x="9499" y="7064"/>
                    <a:pt x="9394" y="7099"/>
                  </a:cubicBezTo>
                  <a:cubicBezTo>
                    <a:pt x="9352" y="7113"/>
                    <a:pt x="9308" y="7120"/>
                    <a:pt x="9264" y="7120"/>
                  </a:cubicBezTo>
                  <a:cubicBezTo>
                    <a:pt x="9200" y="7120"/>
                    <a:pt x="9135" y="7105"/>
                    <a:pt x="9076" y="7075"/>
                  </a:cubicBezTo>
                  <a:lnTo>
                    <a:pt x="8566" y="6818"/>
                  </a:lnTo>
                  <a:cubicBezTo>
                    <a:pt x="8341" y="7009"/>
                    <a:pt x="8089" y="7163"/>
                    <a:pt x="7818" y="7278"/>
                  </a:cubicBezTo>
                  <a:lnTo>
                    <a:pt x="7818" y="7818"/>
                  </a:lnTo>
                  <a:cubicBezTo>
                    <a:pt x="7818" y="8048"/>
                    <a:pt x="7632" y="8233"/>
                    <a:pt x="7403" y="8233"/>
                  </a:cubicBezTo>
                  <a:lnTo>
                    <a:pt x="5967" y="8233"/>
                  </a:lnTo>
                  <a:cubicBezTo>
                    <a:pt x="5737" y="8233"/>
                    <a:pt x="5551" y="8048"/>
                    <a:pt x="5551" y="7818"/>
                  </a:cubicBezTo>
                  <a:lnTo>
                    <a:pt x="5551" y="7278"/>
                  </a:lnTo>
                  <a:cubicBezTo>
                    <a:pt x="5337" y="7187"/>
                    <a:pt x="5134" y="7070"/>
                    <a:pt x="4946" y="6931"/>
                  </a:cubicBezTo>
                  <a:lnTo>
                    <a:pt x="4457" y="7218"/>
                  </a:lnTo>
                  <a:cubicBezTo>
                    <a:pt x="4391" y="7257"/>
                    <a:pt x="4318" y="7275"/>
                    <a:pt x="4247" y="7275"/>
                  </a:cubicBezTo>
                  <a:cubicBezTo>
                    <a:pt x="4104" y="7275"/>
                    <a:pt x="3965" y="7201"/>
                    <a:pt x="3887" y="7069"/>
                  </a:cubicBezTo>
                  <a:lnTo>
                    <a:pt x="3161" y="5829"/>
                  </a:lnTo>
                  <a:cubicBezTo>
                    <a:pt x="3046" y="5630"/>
                    <a:pt x="3113" y="5377"/>
                    <a:pt x="3310" y="5260"/>
                  </a:cubicBezTo>
                  <a:lnTo>
                    <a:pt x="3797" y="4973"/>
                  </a:lnTo>
                  <a:cubicBezTo>
                    <a:pt x="3781" y="4848"/>
                    <a:pt x="3772" y="4722"/>
                    <a:pt x="3772" y="4597"/>
                  </a:cubicBezTo>
                  <a:cubicBezTo>
                    <a:pt x="3772" y="4532"/>
                    <a:pt x="3775" y="4470"/>
                    <a:pt x="3780" y="4406"/>
                  </a:cubicBezTo>
                  <a:lnTo>
                    <a:pt x="3270" y="4150"/>
                  </a:lnTo>
                  <a:cubicBezTo>
                    <a:pt x="3171" y="4099"/>
                    <a:pt x="3097" y="4013"/>
                    <a:pt x="3063" y="3909"/>
                  </a:cubicBezTo>
                  <a:cubicBezTo>
                    <a:pt x="3028" y="3803"/>
                    <a:pt x="3037" y="3689"/>
                    <a:pt x="3085" y="3591"/>
                  </a:cubicBezTo>
                  <a:lnTo>
                    <a:pt x="3731" y="2308"/>
                  </a:lnTo>
                  <a:cubicBezTo>
                    <a:pt x="3805" y="2163"/>
                    <a:pt x="3952" y="2080"/>
                    <a:pt x="4104" y="2080"/>
                  </a:cubicBezTo>
                  <a:cubicBezTo>
                    <a:pt x="4167" y="2080"/>
                    <a:pt x="4230" y="2094"/>
                    <a:pt x="4290" y="2124"/>
                  </a:cubicBezTo>
                  <a:lnTo>
                    <a:pt x="4798" y="2378"/>
                  </a:lnTo>
                  <a:cubicBezTo>
                    <a:pt x="5024" y="2186"/>
                    <a:pt x="5278" y="2029"/>
                    <a:pt x="5550" y="1914"/>
                  </a:cubicBezTo>
                  <a:lnTo>
                    <a:pt x="5550" y="1314"/>
                  </a:lnTo>
                  <a:cubicBezTo>
                    <a:pt x="5550" y="1085"/>
                    <a:pt x="5736" y="899"/>
                    <a:pt x="5966" y="899"/>
                  </a:cubicBezTo>
                  <a:close/>
                  <a:moveTo>
                    <a:pt x="1" y="0"/>
                  </a:moveTo>
                  <a:lnTo>
                    <a:pt x="1" y="8704"/>
                  </a:lnTo>
                  <a:cubicBezTo>
                    <a:pt x="1" y="9237"/>
                    <a:pt x="432" y="9668"/>
                    <a:pt x="965" y="9668"/>
                  </a:cubicBezTo>
                  <a:lnTo>
                    <a:pt x="12401" y="9668"/>
                  </a:lnTo>
                  <a:cubicBezTo>
                    <a:pt x="12933" y="9668"/>
                    <a:pt x="13366" y="9237"/>
                    <a:pt x="13366" y="8704"/>
                  </a:cubicBezTo>
                  <a:lnTo>
                    <a:pt x="13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3" name="Google Shape;3213;p63"/>
          <p:cNvGrpSpPr/>
          <p:nvPr/>
        </p:nvGrpSpPr>
        <p:grpSpPr>
          <a:xfrm>
            <a:off x="1718604" y="2689641"/>
            <a:ext cx="418122" cy="418091"/>
            <a:chOff x="2000087" y="2734591"/>
            <a:chExt cx="418122" cy="418091"/>
          </a:xfrm>
        </p:grpSpPr>
        <p:sp>
          <p:nvSpPr>
            <p:cNvPr id="3214" name="Google Shape;3214;p63"/>
            <p:cNvSpPr/>
            <p:nvPr/>
          </p:nvSpPr>
          <p:spPr>
            <a:xfrm>
              <a:off x="2000087" y="2734591"/>
              <a:ext cx="418122" cy="89624"/>
            </a:xfrm>
            <a:custGeom>
              <a:rect b="b" l="l" r="r" t="t"/>
              <a:pathLst>
                <a:path extrusionOk="0" h="2865" w="13366">
                  <a:moveTo>
                    <a:pt x="1675" y="1247"/>
                  </a:moveTo>
                  <a:cubicBezTo>
                    <a:pt x="1906" y="1247"/>
                    <a:pt x="2094" y="1434"/>
                    <a:pt x="2094" y="1665"/>
                  </a:cubicBezTo>
                  <a:cubicBezTo>
                    <a:pt x="2094" y="1896"/>
                    <a:pt x="1907" y="2083"/>
                    <a:pt x="1675" y="2083"/>
                  </a:cubicBezTo>
                  <a:cubicBezTo>
                    <a:pt x="1444" y="2083"/>
                    <a:pt x="1255" y="1896"/>
                    <a:pt x="1255" y="1665"/>
                  </a:cubicBezTo>
                  <a:cubicBezTo>
                    <a:pt x="1255" y="1434"/>
                    <a:pt x="1442" y="1247"/>
                    <a:pt x="1675" y="1247"/>
                  </a:cubicBezTo>
                  <a:close/>
                  <a:moveTo>
                    <a:pt x="3378" y="1247"/>
                  </a:moveTo>
                  <a:cubicBezTo>
                    <a:pt x="3609" y="1247"/>
                    <a:pt x="3796" y="1434"/>
                    <a:pt x="3796" y="1665"/>
                  </a:cubicBezTo>
                  <a:cubicBezTo>
                    <a:pt x="3796" y="1896"/>
                    <a:pt x="3610" y="2083"/>
                    <a:pt x="3378" y="2083"/>
                  </a:cubicBezTo>
                  <a:cubicBezTo>
                    <a:pt x="3147" y="2083"/>
                    <a:pt x="2958" y="1896"/>
                    <a:pt x="2958" y="1665"/>
                  </a:cubicBezTo>
                  <a:cubicBezTo>
                    <a:pt x="2958" y="1434"/>
                    <a:pt x="3145" y="1247"/>
                    <a:pt x="3378" y="1247"/>
                  </a:cubicBezTo>
                  <a:close/>
                  <a:moveTo>
                    <a:pt x="5158" y="1247"/>
                  </a:moveTo>
                  <a:cubicBezTo>
                    <a:pt x="5388" y="1247"/>
                    <a:pt x="5576" y="1434"/>
                    <a:pt x="5576" y="1665"/>
                  </a:cubicBezTo>
                  <a:cubicBezTo>
                    <a:pt x="5576" y="1896"/>
                    <a:pt x="5389" y="2083"/>
                    <a:pt x="5158" y="2083"/>
                  </a:cubicBezTo>
                  <a:cubicBezTo>
                    <a:pt x="4927" y="2083"/>
                    <a:pt x="4738" y="1896"/>
                    <a:pt x="4738" y="1665"/>
                  </a:cubicBezTo>
                  <a:cubicBezTo>
                    <a:pt x="4738" y="1434"/>
                    <a:pt x="4927" y="1247"/>
                    <a:pt x="5158" y="1247"/>
                  </a:cubicBezTo>
                  <a:close/>
                  <a:moveTo>
                    <a:pt x="965" y="0"/>
                  </a:moveTo>
                  <a:cubicBezTo>
                    <a:pt x="434" y="0"/>
                    <a:pt x="1" y="433"/>
                    <a:pt x="1" y="965"/>
                  </a:cubicBezTo>
                  <a:lnTo>
                    <a:pt x="1" y="2864"/>
                  </a:lnTo>
                  <a:lnTo>
                    <a:pt x="13366" y="2864"/>
                  </a:lnTo>
                  <a:lnTo>
                    <a:pt x="13366" y="965"/>
                  </a:lnTo>
                  <a:cubicBezTo>
                    <a:pt x="13366" y="433"/>
                    <a:pt x="12934" y="0"/>
                    <a:pt x="124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3"/>
            <p:cNvSpPr/>
            <p:nvPr/>
          </p:nvSpPr>
          <p:spPr>
            <a:xfrm>
              <a:off x="2146426" y="2912025"/>
              <a:ext cx="125787" cy="58185"/>
            </a:xfrm>
            <a:custGeom>
              <a:rect b="b" l="l" r="r" t="t"/>
              <a:pathLst>
                <a:path extrusionOk="0" h="1860" w="4021">
                  <a:moveTo>
                    <a:pt x="2006" y="0"/>
                  </a:moveTo>
                  <a:lnTo>
                    <a:pt x="1" y="875"/>
                  </a:lnTo>
                  <a:lnTo>
                    <a:pt x="2013" y="1860"/>
                  </a:lnTo>
                  <a:lnTo>
                    <a:pt x="4021" y="911"/>
                  </a:lnTo>
                  <a:lnTo>
                    <a:pt x="20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3"/>
            <p:cNvSpPr/>
            <p:nvPr/>
          </p:nvSpPr>
          <p:spPr>
            <a:xfrm>
              <a:off x="2128783" y="2959324"/>
              <a:ext cx="67727" cy="104922"/>
            </a:xfrm>
            <a:custGeom>
              <a:rect b="b" l="l" r="r" t="t"/>
              <a:pathLst>
                <a:path extrusionOk="0" h="3354" w="2165">
                  <a:moveTo>
                    <a:pt x="0" y="0"/>
                  </a:moveTo>
                  <a:lnTo>
                    <a:pt x="0" y="2390"/>
                  </a:lnTo>
                  <a:lnTo>
                    <a:pt x="2165" y="3353"/>
                  </a:lnTo>
                  <a:lnTo>
                    <a:pt x="2165" y="1059"/>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3"/>
            <p:cNvSpPr/>
            <p:nvPr/>
          </p:nvSpPr>
          <p:spPr>
            <a:xfrm>
              <a:off x="2222099" y="2960482"/>
              <a:ext cx="67820" cy="103733"/>
            </a:xfrm>
            <a:custGeom>
              <a:rect b="b" l="l" r="r" t="t"/>
              <a:pathLst>
                <a:path extrusionOk="0" h="3316" w="2168">
                  <a:moveTo>
                    <a:pt x="2168" y="1"/>
                  </a:moveTo>
                  <a:lnTo>
                    <a:pt x="0" y="1026"/>
                  </a:lnTo>
                  <a:lnTo>
                    <a:pt x="0" y="3315"/>
                  </a:lnTo>
                  <a:lnTo>
                    <a:pt x="2168" y="2353"/>
                  </a:lnTo>
                  <a:lnTo>
                    <a:pt x="21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3"/>
            <p:cNvSpPr/>
            <p:nvPr/>
          </p:nvSpPr>
          <p:spPr>
            <a:xfrm>
              <a:off x="2000087" y="2850211"/>
              <a:ext cx="418122" cy="302470"/>
            </a:xfrm>
            <a:custGeom>
              <a:rect b="b" l="l" r="r" t="t"/>
              <a:pathLst>
                <a:path extrusionOk="0" h="9669" w="13366">
                  <a:moveTo>
                    <a:pt x="6688" y="1117"/>
                  </a:moveTo>
                  <a:cubicBezTo>
                    <a:pt x="6745" y="1117"/>
                    <a:pt x="6803" y="1129"/>
                    <a:pt x="6856" y="1154"/>
                  </a:cubicBezTo>
                  <a:lnTo>
                    <a:pt x="9843" y="2505"/>
                  </a:lnTo>
                  <a:cubicBezTo>
                    <a:pt x="9972" y="2565"/>
                    <a:pt x="10084" y="2700"/>
                    <a:pt x="10084" y="2879"/>
                  </a:cubicBezTo>
                  <a:lnTo>
                    <a:pt x="10084" y="6144"/>
                  </a:lnTo>
                  <a:cubicBezTo>
                    <a:pt x="10084" y="6305"/>
                    <a:pt x="9990" y="6453"/>
                    <a:pt x="9841" y="6518"/>
                  </a:cubicBezTo>
                  <a:lnTo>
                    <a:pt x="6853" y="7845"/>
                  </a:lnTo>
                  <a:cubicBezTo>
                    <a:pt x="6852" y="7844"/>
                    <a:pt x="6851" y="7844"/>
                    <a:pt x="6849" y="7844"/>
                  </a:cubicBezTo>
                  <a:cubicBezTo>
                    <a:pt x="6820" y="7844"/>
                    <a:pt x="6809" y="7881"/>
                    <a:pt x="6722" y="7881"/>
                  </a:cubicBezTo>
                  <a:cubicBezTo>
                    <a:pt x="6678" y="7881"/>
                    <a:pt x="6615" y="7872"/>
                    <a:pt x="6521" y="7845"/>
                  </a:cubicBezTo>
                  <a:lnTo>
                    <a:pt x="3539" y="6518"/>
                  </a:lnTo>
                  <a:cubicBezTo>
                    <a:pt x="3391" y="6453"/>
                    <a:pt x="3295" y="6305"/>
                    <a:pt x="3295" y="6144"/>
                  </a:cubicBezTo>
                  <a:lnTo>
                    <a:pt x="3295" y="2828"/>
                  </a:lnTo>
                  <a:cubicBezTo>
                    <a:pt x="3295" y="2688"/>
                    <a:pt x="3378" y="2523"/>
                    <a:pt x="3541" y="2453"/>
                  </a:cubicBezTo>
                  <a:lnTo>
                    <a:pt x="6524" y="1151"/>
                  </a:lnTo>
                  <a:cubicBezTo>
                    <a:pt x="6576" y="1129"/>
                    <a:pt x="6632" y="1117"/>
                    <a:pt x="6688" y="1117"/>
                  </a:cubicBezTo>
                  <a:close/>
                  <a:moveTo>
                    <a:pt x="1" y="0"/>
                  </a:moveTo>
                  <a:lnTo>
                    <a:pt x="1" y="8704"/>
                  </a:lnTo>
                  <a:cubicBezTo>
                    <a:pt x="1" y="9237"/>
                    <a:pt x="434" y="9668"/>
                    <a:pt x="965" y="9668"/>
                  </a:cubicBezTo>
                  <a:lnTo>
                    <a:pt x="12402" y="9668"/>
                  </a:lnTo>
                  <a:cubicBezTo>
                    <a:pt x="12934" y="9668"/>
                    <a:pt x="13366" y="9237"/>
                    <a:pt x="13366" y="8704"/>
                  </a:cubicBezTo>
                  <a:lnTo>
                    <a:pt x="133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9" name="Google Shape;3219;p63"/>
          <p:cNvGrpSpPr/>
          <p:nvPr/>
        </p:nvGrpSpPr>
        <p:grpSpPr>
          <a:xfrm>
            <a:off x="2491684" y="2847180"/>
            <a:ext cx="419404" cy="259801"/>
            <a:chOff x="2675007" y="2892130"/>
            <a:chExt cx="419404" cy="259801"/>
          </a:xfrm>
        </p:grpSpPr>
        <p:sp>
          <p:nvSpPr>
            <p:cNvPr id="3220" name="Google Shape;3220;p63"/>
            <p:cNvSpPr/>
            <p:nvPr/>
          </p:nvSpPr>
          <p:spPr>
            <a:xfrm>
              <a:off x="2961805" y="2939460"/>
              <a:ext cx="99134" cy="40605"/>
            </a:xfrm>
            <a:custGeom>
              <a:rect b="b" l="l" r="r" t="t"/>
              <a:pathLst>
                <a:path extrusionOk="0" h="1298" w="3169">
                  <a:moveTo>
                    <a:pt x="1586" y="0"/>
                  </a:moveTo>
                  <a:cubicBezTo>
                    <a:pt x="1071" y="0"/>
                    <a:pt x="556" y="196"/>
                    <a:pt x="164" y="588"/>
                  </a:cubicBezTo>
                  <a:cubicBezTo>
                    <a:pt x="1" y="750"/>
                    <a:pt x="1" y="1013"/>
                    <a:pt x="164" y="1176"/>
                  </a:cubicBezTo>
                  <a:cubicBezTo>
                    <a:pt x="245" y="1257"/>
                    <a:pt x="352" y="1298"/>
                    <a:pt x="458" y="1298"/>
                  </a:cubicBezTo>
                  <a:cubicBezTo>
                    <a:pt x="565" y="1298"/>
                    <a:pt x="671" y="1257"/>
                    <a:pt x="753" y="1176"/>
                  </a:cubicBezTo>
                  <a:cubicBezTo>
                    <a:pt x="982" y="946"/>
                    <a:pt x="1284" y="832"/>
                    <a:pt x="1585" y="832"/>
                  </a:cubicBezTo>
                  <a:cubicBezTo>
                    <a:pt x="1887" y="832"/>
                    <a:pt x="2188" y="946"/>
                    <a:pt x="2418" y="1176"/>
                  </a:cubicBezTo>
                  <a:cubicBezTo>
                    <a:pt x="2499" y="1257"/>
                    <a:pt x="2605" y="1298"/>
                    <a:pt x="2712" y="1298"/>
                  </a:cubicBezTo>
                  <a:cubicBezTo>
                    <a:pt x="2818" y="1298"/>
                    <a:pt x="2924" y="1257"/>
                    <a:pt x="3005" y="1176"/>
                  </a:cubicBezTo>
                  <a:cubicBezTo>
                    <a:pt x="3168" y="1013"/>
                    <a:pt x="3168" y="750"/>
                    <a:pt x="3006" y="588"/>
                  </a:cubicBezTo>
                  <a:cubicBezTo>
                    <a:pt x="2615" y="196"/>
                    <a:pt x="2101" y="0"/>
                    <a:pt x="1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3"/>
            <p:cNvSpPr/>
            <p:nvPr/>
          </p:nvSpPr>
          <p:spPr>
            <a:xfrm>
              <a:off x="2928364" y="2892130"/>
              <a:ext cx="166048" cy="54494"/>
            </a:xfrm>
            <a:custGeom>
              <a:rect b="b" l="l" r="r" t="t"/>
              <a:pathLst>
                <a:path extrusionOk="0" h="1742" w="5308">
                  <a:moveTo>
                    <a:pt x="2654" y="1"/>
                  </a:moveTo>
                  <a:cubicBezTo>
                    <a:pt x="1752" y="1"/>
                    <a:pt x="850" y="344"/>
                    <a:pt x="164" y="1031"/>
                  </a:cubicBezTo>
                  <a:cubicBezTo>
                    <a:pt x="1" y="1194"/>
                    <a:pt x="1" y="1457"/>
                    <a:pt x="164" y="1620"/>
                  </a:cubicBezTo>
                  <a:cubicBezTo>
                    <a:pt x="245" y="1700"/>
                    <a:pt x="351" y="1741"/>
                    <a:pt x="458" y="1741"/>
                  </a:cubicBezTo>
                  <a:cubicBezTo>
                    <a:pt x="564" y="1741"/>
                    <a:pt x="670" y="1700"/>
                    <a:pt x="752" y="1620"/>
                  </a:cubicBezTo>
                  <a:cubicBezTo>
                    <a:pt x="1277" y="1095"/>
                    <a:pt x="1966" y="833"/>
                    <a:pt x="2655" y="833"/>
                  </a:cubicBezTo>
                  <a:cubicBezTo>
                    <a:pt x="3344" y="833"/>
                    <a:pt x="4033" y="1095"/>
                    <a:pt x="4557" y="1620"/>
                  </a:cubicBezTo>
                  <a:cubicBezTo>
                    <a:pt x="4639" y="1701"/>
                    <a:pt x="4745" y="1742"/>
                    <a:pt x="4852" y="1742"/>
                  </a:cubicBezTo>
                  <a:cubicBezTo>
                    <a:pt x="4958" y="1742"/>
                    <a:pt x="5064" y="1701"/>
                    <a:pt x="5145" y="1620"/>
                  </a:cubicBezTo>
                  <a:cubicBezTo>
                    <a:pt x="5307" y="1457"/>
                    <a:pt x="5307" y="1194"/>
                    <a:pt x="5145" y="1031"/>
                  </a:cubicBezTo>
                  <a:cubicBezTo>
                    <a:pt x="4458" y="344"/>
                    <a:pt x="3556" y="1"/>
                    <a:pt x="26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3"/>
            <p:cNvSpPr/>
            <p:nvPr/>
          </p:nvSpPr>
          <p:spPr>
            <a:xfrm>
              <a:off x="2998405" y="2989324"/>
              <a:ext cx="26027" cy="26027"/>
            </a:xfrm>
            <a:custGeom>
              <a:rect b="b" l="l" r="r" t="t"/>
              <a:pathLst>
                <a:path extrusionOk="0" h="832" w="832">
                  <a:moveTo>
                    <a:pt x="418" y="0"/>
                  </a:moveTo>
                  <a:cubicBezTo>
                    <a:pt x="417" y="0"/>
                    <a:pt x="416" y="0"/>
                    <a:pt x="416" y="0"/>
                  </a:cubicBezTo>
                  <a:cubicBezTo>
                    <a:pt x="187" y="0"/>
                    <a:pt x="0" y="186"/>
                    <a:pt x="0" y="416"/>
                  </a:cubicBezTo>
                  <a:cubicBezTo>
                    <a:pt x="0" y="645"/>
                    <a:pt x="187" y="831"/>
                    <a:pt x="416" y="831"/>
                  </a:cubicBezTo>
                  <a:cubicBezTo>
                    <a:pt x="645" y="831"/>
                    <a:pt x="831" y="645"/>
                    <a:pt x="831" y="416"/>
                  </a:cubicBezTo>
                  <a:cubicBezTo>
                    <a:pt x="831" y="185"/>
                    <a:pt x="646"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3"/>
            <p:cNvSpPr/>
            <p:nvPr/>
          </p:nvSpPr>
          <p:spPr>
            <a:xfrm>
              <a:off x="2712546" y="3077885"/>
              <a:ext cx="120031" cy="74046"/>
            </a:xfrm>
            <a:custGeom>
              <a:rect b="b" l="l" r="r" t="t"/>
              <a:pathLst>
                <a:path extrusionOk="0" h="2367" w="3837">
                  <a:moveTo>
                    <a:pt x="2864" y="0"/>
                  </a:moveTo>
                  <a:cubicBezTo>
                    <a:pt x="2753" y="533"/>
                    <a:pt x="2280" y="934"/>
                    <a:pt x="1715" y="934"/>
                  </a:cubicBezTo>
                  <a:lnTo>
                    <a:pt x="0" y="934"/>
                  </a:lnTo>
                  <a:lnTo>
                    <a:pt x="0" y="1895"/>
                  </a:lnTo>
                  <a:cubicBezTo>
                    <a:pt x="0" y="2156"/>
                    <a:pt x="212" y="2367"/>
                    <a:pt x="470" y="2367"/>
                  </a:cubicBezTo>
                  <a:lnTo>
                    <a:pt x="3366" y="2367"/>
                  </a:lnTo>
                  <a:cubicBezTo>
                    <a:pt x="3627" y="2367"/>
                    <a:pt x="3837" y="2156"/>
                    <a:pt x="3837" y="1895"/>
                  </a:cubicBezTo>
                  <a:lnTo>
                    <a:pt x="3837" y="160"/>
                  </a:lnTo>
                  <a:cubicBezTo>
                    <a:pt x="3837" y="72"/>
                    <a:pt x="3765" y="0"/>
                    <a:pt x="36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3"/>
            <p:cNvSpPr/>
            <p:nvPr/>
          </p:nvSpPr>
          <p:spPr>
            <a:xfrm>
              <a:off x="2910251" y="3077885"/>
              <a:ext cx="120062" cy="74046"/>
            </a:xfrm>
            <a:custGeom>
              <a:rect b="b" l="l" r="r" t="t"/>
              <a:pathLst>
                <a:path extrusionOk="0" h="2367" w="3838">
                  <a:moveTo>
                    <a:pt x="161" y="0"/>
                  </a:moveTo>
                  <a:cubicBezTo>
                    <a:pt x="73" y="0"/>
                    <a:pt x="1" y="72"/>
                    <a:pt x="1" y="160"/>
                  </a:cubicBezTo>
                  <a:lnTo>
                    <a:pt x="1" y="1895"/>
                  </a:lnTo>
                  <a:lnTo>
                    <a:pt x="0" y="1895"/>
                  </a:lnTo>
                  <a:cubicBezTo>
                    <a:pt x="0" y="2156"/>
                    <a:pt x="212" y="2367"/>
                    <a:pt x="471" y="2367"/>
                  </a:cubicBezTo>
                  <a:lnTo>
                    <a:pt x="3366" y="2367"/>
                  </a:lnTo>
                  <a:cubicBezTo>
                    <a:pt x="3627" y="2367"/>
                    <a:pt x="3838" y="2156"/>
                    <a:pt x="3838" y="1895"/>
                  </a:cubicBezTo>
                  <a:lnTo>
                    <a:pt x="3838" y="160"/>
                  </a:lnTo>
                  <a:cubicBezTo>
                    <a:pt x="3838" y="72"/>
                    <a:pt x="3766" y="0"/>
                    <a:pt x="36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3"/>
            <p:cNvSpPr/>
            <p:nvPr/>
          </p:nvSpPr>
          <p:spPr>
            <a:xfrm>
              <a:off x="2858572" y="3081264"/>
              <a:ext cx="25714" cy="39479"/>
            </a:xfrm>
            <a:custGeom>
              <a:rect b="b" l="l" r="r" t="t"/>
              <a:pathLst>
                <a:path extrusionOk="0" h="1262" w="822">
                  <a:moveTo>
                    <a:pt x="410" y="0"/>
                  </a:moveTo>
                  <a:cubicBezTo>
                    <a:pt x="267" y="0"/>
                    <a:pt x="129" y="25"/>
                    <a:pt x="1" y="69"/>
                  </a:cubicBezTo>
                  <a:lnTo>
                    <a:pt x="1" y="1210"/>
                  </a:lnTo>
                  <a:cubicBezTo>
                    <a:pt x="17" y="999"/>
                    <a:pt x="195" y="832"/>
                    <a:pt x="410" y="832"/>
                  </a:cubicBezTo>
                  <a:cubicBezTo>
                    <a:pt x="636" y="832"/>
                    <a:pt x="820" y="1016"/>
                    <a:pt x="820" y="1242"/>
                  </a:cubicBezTo>
                  <a:cubicBezTo>
                    <a:pt x="820" y="1248"/>
                    <a:pt x="821" y="1256"/>
                    <a:pt x="821" y="1262"/>
                  </a:cubicBezTo>
                  <a:lnTo>
                    <a:pt x="821" y="71"/>
                  </a:lnTo>
                  <a:cubicBezTo>
                    <a:pt x="693" y="26"/>
                    <a:pt x="555"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3"/>
            <p:cNvSpPr/>
            <p:nvPr/>
          </p:nvSpPr>
          <p:spPr>
            <a:xfrm>
              <a:off x="2675007" y="3059460"/>
              <a:ext cx="101950" cy="21585"/>
            </a:xfrm>
            <a:custGeom>
              <a:rect b="b" l="l" r="r" t="t"/>
              <a:pathLst>
                <a:path extrusionOk="0" h="690" w="3259">
                  <a:moveTo>
                    <a:pt x="345" y="1"/>
                  </a:moveTo>
                  <a:cubicBezTo>
                    <a:pt x="155" y="1"/>
                    <a:pt x="0" y="155"/>
                    <a:pt x="0" y="345"/>
                  </a:cubicBezTo>
                  <a:cubicBezTo>
                    <a:pt x="0" y="535"/>
                    <a:pt x="154" y="690"/>
                    <a:pt x="345" y="690"/>
                  </a:cubicBezTo>
                  <a:lnTo>
                    <a:pt x="2914" y="690"/>
                  </a:lnTo>
                  <a:cubicBezTo>
                    <a:pt x="3104" y="690"/>
                    <a:pt x="3258" y="535"/>
                    <a:pt x="3258" y="345"/>
                  </a:cubicBezTo>
                  <a:cubicBezTo>
                    <a:pt x="3258" y="155"/>
                    <a:pt x="3104" y="1"/>
                    <a:pt x="29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3"/>
            <p:cNvSpPr/>
            <p:nvPr/>
          </p:nvSpPr>
          <p:spPr>
            <a:xfrm>
              <a:off x="3056309" y="3076102"/>
              <a:ext cx="36851" cy="26058"/>
            </a:xfrm>
            <a:custGeom>
              <a:rect b="b" l="l" r="r" t="t"/>
              <a:pathLst>
                <a:path extrusionOk="0" h="833" w="1178">
                  <a:moveTo>
                    <a:pt x="1" y="1"/>
                  </a:moveTo>
                  <a:lnTo>
                    <a:pt x="1" y="833"/>
                  </a:lnTo>
                  <a:lnTo>
                    <a:pt x="760" y="833"/>
                  </a:lnTo>
                  <a:cubicBezTo>
                    <a:pt x="990" y="833"/>
                    <a:pt x="1175" y="647"/>
                    <a:pt x="1175" y="417"/>
                  </a:cubicBezTo>
                  <a:cubicBezTo>
                    <a:pt x="1177" y="187"/>
                    <a:pt x="991" y="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63"/>
          <p:cNvGrpSpPr/>
          <p:nvPr/>
        </p:nvGrpSpPr>
        <p:grpSpPr>
          <a:xfrm>
            <a:off x="3248044" y="2713854"/>
            <a:ext cx="418153" cy="393909"/>
            <a:chOff x="3349927" y="2758804"/>
            <a:chExt cx="418153" cy="393909"/>
          </a:xfrm>
        </p:grpSpPr>
        <p:sp>
          <p:nvSpPr>
            <p:cNvPr id="3229" name="Google Shape;3229;p63"/>
            <p:cNvSpPr/>
            <p:nvPr/>
          </p:nvSpPr>
          <p:spPr>
            <a:xfrm>
              <a:off x="3509155" y="3078323"/>
              <a:ext cx="99697" cy="22336"/>
            </a:xfrm>
            <a:custGeom>
              <a:rect b="b" l="l" r="r" t="t"/>
              <a:pathLst>
                <a:path extrusionOk="0" h="714" w="3187">
                  <a:moveTo>
                    <a:pt x="1" y="1"/>
                  </a:moveTo>
                  <a:lnTo>
                    <a:pt x="1" y="570"/>
                  </a:lnTo>
                  <a:cubicBezTo>
                    <a:pt x="1" y="649"/>
                    <a:pt x="64" y="714"/>
                    <a:pt x="144" y="714"/>
                  </a:cubicBezTo>
                  <a:lnTo>
                    <a:pt x="3043" y="714"/>
                  </a:lnTo>
                  <a:cubicBezTo>
                    <a:pt x="3122" y="714"/>
                    <a:pt x="3187" y="649"/>
                    <a:pt x="3187" y="570"/>
                  </a:cubicBezTo>
                  <a:lnTo>
                    <a:pt x="31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3"/>
            <p:cNvSpPr/>
            <p:nvPr/>
          </p:nvSpPr>
          <p:spPr>
            <a:xfrm>
              <a:off x="3349989" y="2758804"/>
              <a:ext cx="418091" cy="291772"/>
            </a:xfrm>
            <a:custGeom>
              <a:rect b="b" l="l" r="r" t="t"/>
              <a:pathLst>
                <a:path extrusionOk="0" h="9327" w="13365">
                  <a:moveTo>
                    <a:pt x="4500" y="1056"/>
                  </a:moveTo>
                  <a:cubicBezTo>
                    <a:pt x="4745" y="1056"/>
                    <a:pt x="4943" y="1255"/>
                    <a:pt x="4943" y="1501"/>
                  </a:cubicBezTo>
                  <a:cubicBezTo>
                    <a:pt x="4943" y="1745"/>
                    <a:pt x="4745" y="1944"/>
                    <a:pt x="4500" y="1944"/>
                  </a:cubicBezTo>
                  <a:lnTo>
                    <a:pt x="3730" y="1944"/>
                  </a:lnTo>
                  <a:cubicBezTo>
                    <a:pt x="3484" y="1944"/>
                    <a:pt x="3285" y="1745"/>
                    <a:pt x="3285" y="1501"/>
                  </a:cubicBezTo>
                  <a:cubicBezTo>
                    <a:pt x="3285" y="1255"/>
                    <a:pt x="3484" y="1056"/>
                    <a:pt x="3730" y="1056"/>
                  </a:cubicBezTo>
                  <a:close/>
                  <a:moveTo>
                    <a:pt x="7066" y="1056"/>
                  </a:moveTo>
                  <a:cubicBezTo>
                    <a:pt x="7312" y="1056"/>
                    <a:pt x="7511" y="1255"/>
                    <a:pt x="7511" y="1501"/>
                  </a:cubicBezTo>
                  <a:cubicBezTo>
                    <a:pt x="7511" y="1745"/>
                    <a:pt x="7312" y="1944"/>
                    <a:pt x="7066" y="1944"/>
                  </a:cubicBezTo>
                  <a:lnTo>
                    <a:pt x="6296" y="1944"/>
                  </a:lnTo>
                  <a:cubicBezTo>
                    <a:pt x="6051" y="1944"/>
                    <a:pt x="5852" y="1745"/>
                    <a:pt x="5852" y="1501"/>
                  </a:cubicBezTo>
                  <a:cubicBezTo>
                    <a:pt x="5852" y="1255"/>
                    <a:pt x="6051" y="1056"/>
                    <a:pt x="6296" y="1056"/>
                  </a:cubicBezTo>
                  <a:close/>
                  <a:moveTo>
                    <a:pt x="9634" y="1056"/>
                  </a:moveTo>
                  <a:cubicBezTo>
                    <a:pt x="9879" y="1056"/>
                    <a:pt x="10077" y="1255"/>
                    <a:pt x="10077" y="1501"/>
                  </a:cubicBezTo>
                  <a:cubicBezTo>
                    <a:pt x="10077" y="1745"/>
                    <a:pt x="9879" y="1944"/>
                    <a:pt x="9634" y="1944"/>
                  </a:cubicBezTo>
                  <a:lnTo>
                    <a:pt x="8863" y="1944"/>
                  </a:lnTo>
                  <a:cubicBezTo>
                    <a:pt x="8618" y="1944"/>
                    <a:pt x="8419" y="1745"/>
                    <a:pt x="8419" y="1501"/>
                  </a:cubicBezTo>
                  <a:cubicBezTo>
                    <a:pt x="8419" y="1255"/>
                    <a:pt x="8618" y="1056"/>
                    <a:pt x="8863" y="1056"/>
                  </a:cubicBezTo>
                  <a:close/>
                  <a:moveTo>
                    <a:pt x="1932" y="1056"/>
                  </a:moveTo>
                  <a:cubicBezTo>
                    <a:pt x="2177" y="1056"/>
                    <a:pt x="2376" y="1255"/>
                    <a:pt x="2376" y="1501"/>
                  </a:cubicBezTo>
                  <a:cubicBezTo>
                    <a:pt x="2376" y="1745"/>
                    <a:pt x="2177" y="1944"/>
                    <a:pt x="1932" y="1944"/>
                  </a:cubicBezTo>
                  <a:cubicBezTo>
                    <a:pt x="1932" y="2189"/>
                    <a:pt x="1734" y="2388"/>
                    <a:pt x="1489" y="2388"/>
                  </a:cubicBezTo>
                  <a:cubicBezTo>
                    <a:pt x="1244" y="2388"/>
                    <a:pt x="1045" y="2189"/>
                    <a:pt x="1045" y="1944"/>
                  </a:cubicBezTo>
                  <a:lnTo>
                    <a:pt x="1045" y="1501"/>
                  </a:lnTo>
                  <a:cubicBezTo>
                    <a:pt x="1045" y="1255"/>
                    <a:pt x="1244" y="1056"/>
                    <a:pt x="1489" y="1056"/>
                  </a:cubicBezTo>
                  <a:close/>
                  <a:moveTo>
                    <a:pt x="11874" y="1056"/>
                  </a:moveTo>
                  <a:cubicBezTo>
                    <a:pt x="12118" y="1056"/>
                    <a:pt x="12317" y="1255"/>
                    <a:pt x="12317" y="1501"/>
                  </a:cubicBezTo>
                  <a:lnTo>
                    <a:pt x="12317" y="1944"/>
                  </a:lnTo>
                  <a:cubicBezTo>
                    <a:pt x="12317" y="2189"/>
                    <a:pt x="12118" y="2388"/>
                    <a:pt x="11874" y="2388"/>
                  </a:cubicBezTo>
                  <a:cubicBezTo>
                    <a:pt x="11629" y="2388"/>
                    <a:pt x="11430" y="2189"/>
                    <a:pt x="11430" y="1944"/>
                  </a:cubicBezTo>
                  <a:cubicBezTo>
                    <a:pt x="11185" y="1944"/>
                    <a:pt x="10986" y="1745"/>
                    <a:pt x="10986" y="1501"/>
                  </a:cubicBezTo>
                  <a:cubicBezTo>
                    <a:pt x="10986" y="1255"/>
                    <a:pt x="11185" y="1056"/>
                    <a:pt x="11430" y="1056"/>
                  </a:cubicBezTo>
                  <a:close/>
                  <a:moveTo>
                    <a:pt x="1489" y="3757"/>
                  </a:moveTo>
                  <a:cubicBezTo>
                    <a:pt x="1734" y="3757"/>
                    <a:pt x="1932" y="3955"/>
                    <a:pt x="1932" y="4200"/>
                  </a:cubicBezTo>
                  <a:lnTo>
                    <a:pt x="1932" y="5168"/>
                  </a:lnTo>
                  <a:cubicBezTo>
                    <a:pt x="1932" y="5412"/>
                    <a:pt x="1734" y="5611"/>
                    <a:pt x="1489" y="5611"/>
                  </a:cubicBezTo>
                  <a:cubicBezTo>
                    <a:pt x="1244" y="5611"/>
                    <a:pt x="1045" y="5412"/>
                    <a:pt x="1045" y="5168"/>
                  </a:cubicBezTo>
                  <a:lnTo>
                    <a:pt x="1045" y="4200"/>
                  </a:lnTo>
                  <a:cubicBezTo>
                    <a:pt x="1045" y="3955"/>
                    <a:pt x="1244" y="3757"/>
                    <a:pt x="1489" y="3757"/>
                  </a:cubicBezTo>
                  <a:close/>
                  <a:moveTo>
                    <a:pt x="11874" y="3758"/>
                  </a:moveTo>
                  <a:cubicBezTo>
                    <a:pt x="12118" y="3758"/>
                    <a:pt x="12317" y="3957"/>
                    <a:pt x="12317" y="4201"/>
                  </a:cubicBezTo>
                  <a:lnTo>
                    <a:pt x="12317" y="5169"/>
                  </a:lnTo>
                  <a:cubicBezTo>
                    <a:pt x="12317" y="5414"/>
                    <a:pt x="12118" y="5612"/>
                    <a:pt x="11874" y="5612"/>
                  </a:cubicBezTo>
                  <a:cubicBezTo>
                    <a:pt x="11629" y="5612"/>
                    <a:pt x="11430" y="5414"/>
                    <a:pt x="11430" y="5169"/>
                  </a:cubicBezTo>
                  <a:lnTo>
                    <a:pt x="11430" y="4201"/>
                  </a:lnTo>
                  <a:cubicBezTo>
                    <a:pt x="11430" y="3957"/>
                    <a:pt x="11629" y="3758"/>
                    <a:pt x="11874" y="3758"/>
                  </a:cubicBezTo>
                  <a:close/>
                  <a:moveTo>
                    <a:pt x="1489" y="6981"/>
                  </a:moveTo>
                  <a:cubicBezTo>
                    <a:pt x="1734" y="6981"/>
                    <a:pt x="1932" y="7180"/>
                    <a:pt x="1932" y="7426"/>
                  </a:cubicBezTo>
                  <a:cubicBezTo>
                    <a:pt x="2177" y="7426"/>
                    <a:pt x="2376" y="7624"/>
                    <a:pt x="2376" y="7869"/>
                  </a:cubicBezTo>
                  <a:cubicBezTo>
                    <a:pt x="2376" y="8114"/>
                    <a:pt x="2177" y="8313"/>
                    <a:pt x="1932" y="8313"/>
                  </a:cubicBezTo>
                  <a:lnTo>
                    <a:pt x="1489" y="8313"/>
                  </a:lnTo>
                  <a:cubicBezTo>
                    <a:pt x="1244" y="8313"/>
                    <a:pt x="1045" y="8114"/>
                    <a:pt x="1045" y="7869"/>
                  </a:cubicBezTo>
                  <a:lnTo>
                    <a:pt x="1045" y="7426"/>
                  </a:lnTo>
                  <a:cubicBezTo>
                    <a:pt x="1045" y="7180"/>
                    <a:pt x="1244" y="6981"/>
                    <a:pt x="1489" y="6981"/>
                  </a:cubicBezTo>
                  <a:close/>
                  <a:moveTo>
                    <a:pt x="4500" y="7426"/>
                  </a:moveTo>
                  <a:cubicBezTo>
                    <a:pt x="4745" y="7426"/>
                    <a:pt x="4943" y="7624"/>
                    <a:pt x="4943" y="7869"/>
                  </a:cubicBezTo>
                  <a:cubicBezTo>
                    <a:pt x="4943" y="8114"/>
                    <a:pt x="4745" y="8313"/>
                    <a:pt x="4500" y="8313"/>
                  </a:cubicBezTo>
                  <a:lnTo>
                    <a:pt x="3730" y="8313"/>
                  </a:lnTo>
                  <a:cubicBezTo>
                    <a:pt x="3484" y="8313"/>
                    <a:pt x="3285" y="8114"/>
                    <a:pt x="3285" y="7869"/>
                  </a:cubicBezTo>
                  <a:cubicBezTo>
                    <a:pt x="3285" y="7624"/>
                    <a:pt x="3484" y="7426"/>
                    <a:pt x="3730" y="7426"/>
                  </a:cubicBezTo>
                  <a:close/>
                  <a:moveTo>
                    <a:pt x="7066" y="7426"/>
                  </a:moveTo>
                  <a:cubicBezTo>
                    <a:pt x="7312" y="7426"/>
                    <a:pt x="7511" y="7624"/>
                    <a:pt x="7511" y="7869"/>
                  </a:cubicBezTo>
                  <a:cubicBezTo>
                    <a:pt x="7511" y="8114"/>
                    <a:pt x="7312" y="8313"/>
                    <a:pt x="7066" y="8313"/>
                  </a:cubicBezTo>
                  <a:lnTo>
                    <a:pt x="6296" y="8313"/>
                  </a:lnTo>
                  <a:cubicBezTo>
                    <a:pt x="6051" y="8313"/>
                    <a:pt x="5852" y="8114"/>
                    <a:pt x="5852" y="7869"/>
                  </a:cubicBezTo>
                  <a:cubicBezTo>
                    <a:pt x="5852" y="7624"/>
                    <a:pt x="6051" y="7426"/>
                    <a:pt x="6296" y="7426"/>
                  </a:cubicBezTo>
                  <a:close/>
                  <a:moveTo>
                    <a:pt x="9634" y="7426"/>
                  </a:moveTo>
                  <a:cubicBezTo>
                    <a:pt x="9879" y="7426"/>
                    <a:pt x="10077" y="7624"/>
                    <a:pt x="10077" y="7869"/>
                  </a:cubicBezTo>
                  <a:cubicBezTo>
                    <a:pt x="10077" y="8114"/>
                    <a:pt x="9879" y="8313"/>
                    <a:pt x="9634" y="8313"/>
                  </a:cubicBezTo>
                  <a:lnTo>
                    <a:pt x="8863" y="8313"/>
                  </a:lnTo>
                  <a:cubicBezTo>
                    <a:pt x="8618" y="8313"/>
                    <a:pt x="8419" y="8114"/>
                    <a:pt x="8419" y="7869"/>
                  </a:cubicBezTo>
                  <a:cubicBezTo>
                    <a:pt x="8419" y="7624"/>
                    <a:pt x="8618" y="7426"/>
                    <a:pt x="8863" y="7426"/>
                  </a:cubicBezTo>
                  <a:close/>
                  <a:moveTo>
                    <a:pt x="11874" y="6981"/>
                  </a:moveTo>
                  <a:cubicBezTo>
                    <a:pt x="12118" y="6981"/>
                    <a:pt x="12317" y="7180"/>
                    <a:pt x="12317" y="7426"/>
                  </a:cubicBezTo>
                  <a:lnTo>
                    <a:pt x="12317" y="7869"/>
                  </a:lnTo>
                  <a:cubicBezTo>
                    <a:pt x="12317" y="8114"/>
                    <a:pt x="12118" y="8313"/>
                    <a:pt x="11874" y="8313"/>
                  </a:cubicBezTo>
                  <a:lnTo>
                    <a:pt x="11430" y="8313"/>
                  </a:lnTo>
                  <a:cubicBezTo>
                    <a:pt x="11185" y="8313"/>
                    <a:pt x="10987" y="8114"/>
                    <a:pt x="10987" y="7869"/>
                  </a:cubicBezTo>
                  <a:cubicBezTo>
                    <a:pt x="10987" y="7624"/>
                    <a:pt x="11185" y="7426"/>
                    <a:pt x="11430" y="7426"/>
                  </a:cubicBezTo>
                  <a:cubicBezTo>
                    <a:pt x="11430" y="7180"/>
                    <a:pt x="11629" y="6981"/>
                    <a:pt x="11874" y="6981"/>
                  </a:cubicBezTo>
                  <a:close/>
                  <a:moveTo>
                    <a:pt x="433" y="1"/>
                  </a:moveTo>
                  <a:cubicBezTo>
                    <a:pt x="194" y="1"/>
                    <a:pt x="1" y="195"/>
                    <a:pt x="1" y="434"/>
                  </a:cubicBezTo>
                  <a:lnTo>
                    <a:pt x="1" y="9326"/>
                  </a:lnTo>
                  <a:lnTo>
                    <a:pt x="13365" y="9326"/>
                  </a:lnTo>
                  <a:lnTo>
                    <a:pt x="13365" y="434"/>
                  </a:lnTo>
                  <a:cubicBezTo>
                    <a:pt x="13364" y="195"/>
                    <a:pt x="13170" y="1"/>
                    <a:pt x="12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3"/>
            <p:cNvSpPr/>
            <p:nvPr/>
          </p:nvSpPr>
          <p:spPr>
            <a:xfrm>
              <a:off x="3349927" y="3078354"/>
              <a:ext cx="418122" cy="74359"/>
            </a:xfrm>
            <a:custGeom>
              <a:rect b="b" l="l" r="r" t="t"/>
              <a:pathLst>
                <a:path extrusionOk="0" h="2377" w="13366">
                  <a:moveTo>
                    <a:pt x="1" y="1"/>
                  </a:moveTo>
                  <a:lnTo>
                    <a:pt x="1" y="1569"/>
                  </a:lnTo>
                  <a:cubicBezTo>
                    <a:pt x="1" y="2015"/>
                    <a:pt x="364" y="2376"/>
                    <a:pt x="809" y="2376"/>
                  </a:cubicBezTo>
                  <a:lnTo>
                    <a:pt x="12558" y="2376"/>
                  </a:lnTo>
                  <a:cubicBezTo>
                    <a:pt x="13005" y="2376"/>
                    <a:pt x="13366" y="2013"/>
                    <a:pt x="13366" y="1569"/>
                  </a:cubicBezTo>
                  <a:lnTo>
                    <a:pt x="13366" y="1"/>
                  </a:lnTo>
                  <a:lnTo>
                    <a:pt x="9164" y="1"/>
                  </a:lnTo>
                  <a:lnTo>
                    <a:pt x="9164" y="570"/>
                  </a:lnTo>
                  <a:cubicBezTo>
                    <a:pt x="9164" y="1137"/>
                    <a:pt x="8701" y="1601"/>
                    <a:pt x="8133" y="1601"/>
                  </a:cubicBezTo>
                  <a:lnTo>
                    <a:pt x="5234" y="1601"/>
                  </a:lnTo>
                  <a:cubicBezTo>
                    <a:pt x="4666" y="1601"/>
                    <a:pt x="4203" y="1137"/>
                    <a:pt x="4203" y="570"/>
                  </a:cubicBezTo>
                  <a:lnTo>
                    <a:pt x="42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2" name="Google Shape;3232;p63"/>
          <p:cNvGrpSpPr/>
          <p:nvPr/>
        </p:nvGrpSpPr>
        <p:grpSpPr>
          <a:xfrm>
            <a:off x="4027889" y="2689641"/>
            <a:ext cx="317924" cy="418122"/>
            <a:chOff x="4024878" y="2734591"/>
            <a:chExt cx="317924" cy="418122"/>
          </a:xfrm>
        </p:grpSpPr>
        <p:sp>
          <p:nvSpPr>
            <p:cNvPr id="3233" name="Google Shape;3233;p63"/>
            <p:cNvSpPr/>
            <p:nvPr/>
          </p:nvSpPr>
          <p:spPr>
            <a:xfrm>
              <a:off x="4025629" y="2856843"/>
              <a:ext cx="110302" cy="55401"/>
            </a:xfrm>
            <a:custGeom>
              <a:rect b="b" l="l" r="r" t="t"/>
              <a:pathLst>
                <a:path extrusionOk="0" h="1771" w="3526">
                  <a:moveTo>
                    <a:pt x="267" y="1"/>
                  </a:moveTo>
                  <a:cubicBezTo>
                    <a:pt x="99" y="200"/>
                    <a:pt x="1" y="456"/>
                    <a:pt x="1" y="739"/>
                  </a:cubicBezTo>
                  <a:lnTo>
                    <a:pt x="1" y="1420"/>
                  </a:lnTo>
                  <a:cubicBezTo>
                    <a:pt x="2" y="1614"/>
                    <a:pt x="158" y="1770"/>
                    <a:pt x="352" y="1770"/>
                  </a:cubicBezTo>
                  <a:lnTo>
                    <a:pt x="3176" y="1770"/>
                  </a:lnTo>
                  <a:cubicBezTo>
                    <a:pt x="3368" y="1770"/>
                    <a:pt x="3525" y="1614"/>
                    <a:pt x="3525" y="1420"/>
                  </a:cubicBezTo>
                  <a:lnTo>
                    <a:pt x="3525" y="739"/>
                  </a:lnTo>
                  <a:cubicBezTo>
                    <a:pt x="3525" y="466"/>
                    <a:pt x="3435" y="220"/>
                    <a:pt x="3281" y="25"/>
                  </a:cubicBezTo>
                  <a:cubicBezTo>
                    <a:pt x="2859" y="320"/>
                    <a:pt x="2346" y="492"/>
                    <a:pt x="1792" y="492"/>
                  </a:cubicBezTo>
                  <a:cubicBezTo>
                    <a:pt x="1223" y="492"/>
                    <a:pt x="696" y="309"/>
                    <a:pt x="2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3"/>
            <p:cNvSpPr/>
            <p:nvPr/>
          </p:nvSpPr>
          <p:spPr>
            <a:xfrm>
              <a:off x="4025848" y="2734591"/>
              <a:ext cx="111710" cy="111710"/>
            </a:xfrm>
            <a:custGeom>
              <a:rect b="b" l="l" r="r" t="t"/>
              <a:pathLst>
                <a:path extrusionOk="0" h="3571" w="3571">
                  <a:moveTo>
                    <a:pt x="1786" y="1359"/>
                  </a:moveTo>
                  <a:cubicBezTo>
                    <a:pt x="2022" y="1359"/>
                    <a:pt x="2215" y="1551"/>
                    <a:pt x="2215" y="1787"/>
                  </a:cubicBezTo>
                  <a:cubicBezTo>
                    <a:pt x="2215" y="2023"/>
                    <a:pt x="2022" y="2215"/>
                    <a:pt x="1786" y="2215"/>
                  </a:cubicBezTo>
                  <a:cubicBezTo>
                    <a:pt x="1550" y="2215"/>
                    <a:pt x="1358" y="2023"/>
                    <a:pt x="1358" y="1787"/>
                  </a:cubicBezTo>
                  <a:cubicBezTo>
                    <a:pt x="1358" y="1551"/>
                    <a:pt x="1550" y="1359"/>
                    <a:pt x="1786" y="1359"/>
                  </a:cubicBezTo>
                  <a:close/>
                  <a:moveTo>
                    <a:pt x="1786" y="0"/>
                  </a:moveTo>
                  <a:cubicBezTo>
                    <a:pt x="800" y="0"/>
                    <a:pt x="1" y="799"/>
                    <a:pt x="1" y="1785"/>
                  </a:cubicBezTo>
                  <a:cubicBezTo>
                    <a:pt x="1" y="2771"/>
                    <a:pt x="800" y="3570"/>
                    <a:pt x="1786" y="3570"/>
                  </a:cubicBezTo>
                  <a:cubicBezTo>
                    <a:pt x="2772" y="3570"/>
                    <a:pt x="3571" y="2771"/>
                    <a:pt x="3571" y="1785"/>
                  </a:cubicBezTo>
                  <a:cubicBezTo>
                    <a:pt x="3571" y="799"/>
                    <a:pt x="2772" y="0"/>
                    <a:pt x="17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3"/>
            <p:cNvSpPr/>
            <p:nvPr/>
          </p:nvSpPr>
          <p:spPr>
            <a:xfrm>
              <a:off x="4230873" y="2856843"/>
              <a:ext cx="110302" cy="55401"/>
            </a:xfrm>
            <a:custGeom>
              <a:rect b="b" l="l" r="r" t="t"/>
              <a:pathLst>
                <a:path extrusionOk="0" h="1771" w="3526">
                  <a:moveTo>
                    <a:pt x="267" y="1"/>
                  </a:moveTo>
                  <a:cubicBezTo>
                    <a:pt x="99" y="200"/>
                    <a:pt x="1" y="456"/>
                    <a:pt x="1" y="739"/>
                  </a:cubicBezTo>
                  <a:lnTo>
                    <a:pt x="1" y="1420"/>
                  </a:lnTo>
                  <a:cubicBezTo>
                    <a:pt x="2" y="1614"/>
                    <a:pt x="159" y="1770"/>
                    <a:pt x="352" y="1770"/>
                  </a:cubicBezTo>
                  <a:lnTo>
                    <a:pt x="3176" y="1770"/>
                  </a:lnTo>
                  <a:cubicBezTo>
                    <a:pt x="3369" y="1770"/>
                    <a:pt x="3525" y="1614"/>
                    <a:pt x="3525" y="1420"/>
                  </a:cubicBezTo>
                  <a:lnTo>
                    <a:pt x="3525" y="739"/>
                  </a:lnTo>
                  <a:cubicBezTo>
                    <a:pt x="3525" y="466"/>
                    <a:pt x="3436" y="220"/>
                    <a:pt x="3282" y="25"/>
                  </a:cubicBezTo>
                  <a:cubicBezTo>
                    <a:pt x="2859" y="320"/>
                    <a:pt x="2346" y="492"/>
                    <a:pt x="1792" y="492"/>
                  </a:cubicBezTo>
                  <a:cubicBezTo>
                    <a:pt x="1223" y="492"/>
                    <a:pt x="697" y="309"/>
                    <a:pt x="2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3"/>
            <p:cNvSpPr/>
            <p:nvPr/>
          </p:nvSpPr>
          <p:spPr>
            <a:xfrm>
              <a:off x="4231092" y="2734653"/>
              <a:ext cx="111710" cy="111710"/>
            </a:xfrm>
            <a:custGeom>
              <a:rect b="b" l="l" r="r" t="t"/>
              <a:pathLst>
                <a:path extrusionOk="0" h="3571" w="3571">
                  <a:moveTo>
                    <a:pt x="1786" y="1370"/>
                  </a:moveTo>
                  <a:cubicBezTo>
                    <a:pt x="2016" y="1370"/>
                    <a:pt x="2201" y="1556"/>
                    <a:pt x="2201" y="1785"/>
                  </a:cubicBezTo>
                  <a:cubicBezTo>
                    <a:pt x="2201" y="2014"/>
                    <a:pt x="2016" y="2201"/>
                    <a:pt x="1786" y="2201"/>
                  </a:cubicBezTo>
                  <a:cubicBezTo>
                    <a:pt x="1557" y="2201"/>
                    <a:pt x="1370" y="2014"/>
                    <a:pt x="1370" y="1785"/>
                  </a:cubicBezTo>
                  <a:cubicBezTo>
                    <a:pt x="1370" y="1556"/>
                    <a:pt x="1557" y="1370"/>
                    <a:pt x="1786" y="1370"/>
                  </a:cubicBezTo>
                  <a:close/>
                  <a:moveTo>
                    <a:pt x="1786" y="0"/>
                  </a:moveTo>
                  <a:cubicBezTo>
                    <a:pt x="800" y="0"/>
                    <a:pt x="1" y="799"/>
                    <a:pt x="1" y="1785"/>
                  </a:cubicBezTo>
                  <a:cubicBezTo>
                    <a:pt x="1" y="2770"/>
                    <a:pt x="800" y="3570"/>
                    <a:pt x="1786" y="3570"/>
                  </a:cubicBezTo>
                  <a:cubicBezTo>
                    <a:pt x="2773" y="3570"/>
                    <a:pt x="3571" y="2771"/>
                    <a:pt x="3571" y="1785"/>
                  </a:cubicBezTo>
                  <a:cubicBezTo>
                    <a:pt x="3571" y="799"/>
                    <a:pt x="2773" y="0"/>
                    <a:pt x="17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3"/>
            <p:cNvSpPr/>
            <p:nvPr/>
          </p:nvSpPr>
          <p:spPr>
            <a:xfrm>
              <a:off x="4024878" y="3097311"/>
              <a:ext cx="110240" cy="55401"/>
            </a:xfrm>
            <a:custGeom>
              <a:rect b="b" l="l" r="r" t="t"/>
              <a:pathLst>
                <a:path extrusionOk="0" h="1771" w="3524">
                  <a:moveTo>
                    <a:pt x="267" y="1"/>
                  </a:moveTo>
                  <a:cubicBezTo>
                    <a:pt x="100" y="200"/>
                    <a:pt x="0" y="456"/>
                    <a:pt x="0" y="740"/>
                  </a:cubicBezTo>
                  <a:lnTo>
                    <a:pt x="0" y="1421"/>
                  </a:lnTo>
                  <a:cubicBezTo>
                    <a:pt x="0" y="1615"/>
                    <a:pt x="156" y="1770"/>
                    <a:pt x="350" y="1770"/>
                  </a:cubicBezTo>
                  <a:lnTo>
                    <a:pt x="3174" y="1770"/>
                  </a:lnTo>
                  <a:cubicBezTo>
                    <a:pt x="3367" y="1770"/>
                    <a:pt x="3524" y="1615"/>
                    <a:pt x="3524" y="1421"/>
                  </a:cubicBezTo>
                  <a:lnTo>
                    <a:pt x="3524" y="740"/>
                  </a:lnTo>
                  <a:cubicBezTo>
                    <a:pt x="3524" y="467"/>
                    <a:pt x="3433" y="220"/>
                    <a:pt x="3280" y="26"/>
                  </a:cubicBezTo>
                  <a:cubicBezTo>
                    <a:pt x="2858" y="320"/>
                    <a:pt x="2344" y="492"/>
                    <a:pt x="1791" y="492"/>
                  </a:cubicBezTo>
                  <a:cubicBezTo>
                    <a:pt x="1223" y="492"/>
                    <a:pt x="697" y="310"/>
                    <a:pt x="2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3"/>
            <p:cNvSpPr/>
            <p:nvPr/>
          </p:nvSpPr>
          <p:spPr>
            <a:xfrm>
              <a:off x="4025066" y="2975059"/>
              <a:ext cx="111710" cy="111710"/>
            </a:xfrm>
            <a:custGeom>
              <a:rect b="b" l="l" r="r" t="t"/>
              <a:pathLst>
                <a:path extrusionOk="0" h="3571" w="3571">
                  <a:moveTo>
                    <a:pt x="1785" y="1358"/>
                  </a:moveTo>
                  <a:cubicBezTo>
                    <a:pt x="2021" y="1358"/>
                    <a:pt x="2214" y="1550"/>
                    <a:pt x="2214" y="1786"/>
                  </a:cubicBezTo>
                  <a:cubicBezTo>
                    <a:pt x="2214" y="2022"/>
                    <a:pt x="2021" y="2214"/>
                    <a:pt x="1785" y="2214"/>
                  </a:cubicBezTo>
                  <a:cubicBezTo>
                    <a:pt x="1549" y="2214"/>
                    <a:pt x="1357" y="2022"/>
                    <a:pt x="1357" y="1786"/>
                  </a:cubicBezTo>
                  <a:cubicBezTo>
                    <a:pt x="1357" y="1550"/>
                    <a:pt x="1549" y="1358"/>
                    <a:pt x="1785" y="1358"/>
                  </a:cubicBezTo>
                  <a:close/>
                  <a:moveTo>
                    <a:pt x="1785" y="1"/>
                  </a:moveTo>
                  <a:cubicBezTo>
                    <a:pt x="799" y="1"/>
                    <a:pt x="0" y="800"/>
                    <a:pt x="0" y="1786"/>
                  </a:cubicBezTo>
                  <a:cubicBezTo>
                    <a:pt x="0" y="2771"/>
                    <a:pt x="799" y="3570"/>
                    <a:pt x="1785" y="3570"/>
                  </a:cubicBezTo>
                  <a:cubicBezTo>
                    <a:pt x="2771" y="3570"/>
                    <a:pt x="3570" y="2771"/>
                    <a:pt x="3570" y="1786"/>
                  </a:cubicBezTo>
                  <a:cubicBezTo>
                    <a:pt x="3570" y="800"/>
                    <a:pt x="2771" y="1"/>
                    <a:pt x="17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3"/>
            <p:cNvSpPr/>
            <p:nvPr/>
          </p:nvSpPr>
          <p:spPr>
            <a:xfrm>
              <a:off x="4230122" y="3097311"/>
              <a:ext cx="110271" cy="55401"/>
            </a:xfrm>
            <a:custGeom>
              <a:rect b="b" l="l" r="r" t="t"/>
              <a:pathLst>
                <a:path extrusionOk="0" h="1771" w="3525">
                  <a:moveTo>
                    <a:pt x="267" y="1"/>
                  </a:moveTo>
                  <a:cubicBezTo>
                    <a:pt x="101" y="200"/>
                    <a:pt x="0" y="456"/>
                    <a:pt x="0" y="740"/>
                  </a:cubicBezTo>
                  <a:lnTo>
                    <a:pt x="0" y="1421"/>
                  </a:lnTo>
                  <a:cubicBezTo>
                    <a:pt x="0" y="1615"/>
                    <a:pt x="157" y="1770"/>
                    <a:pt x="350" y="1770"/>
                  </a:cubicBezTo>
                  <a:lnTo>
                    <a:pt x="3175" y="1770"/>
                  </a:lnTo>
                  <a:cubicBezTo>
                    <a:pt x="3369" y="1770"/>
                    <a:pt x="3525" y="1615"/>
                    <a:pt x="3525" y="1421"/>
                  </a:cubicBezTo>
                  <a:lnTo>
                    <a:pt x="3525" y="740"/>
                  </a:lnTo>
                  <a:cubicBezTo>
                    <a:pt x="3525" y="467"/>
                    <a:pt x="3435" y="220"/>
                    <a:pt x="3282" y="26"/>
                  </a:cubicBezTo>
                  <a:cubicBezTo>
                    <a:pt x="2858" y="320"/>
                    <a:pt x="2345" y="492"/>
                    <a:pt x="1791" y="492"/>
                  </a:cubicBezTo>
                  <a:cubicBezTo>
                    <a:pt x="1224" y="492"/>
                    <a:pt x="697" y="310"/>
                    <a:pt x="2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3"/>
            <p:cNvSpPr/>
            <p:nvPr/>
          </p:nvSpPr>
          <p:spPr>
            <a:xfrm>
              <a:off x="4230310" y="2975059"/>
              <a:ext cx="111679" cy="111710"/>
            </a:xfrm>
            <a:custGeom>
              <a:rect b="b" l="l" r="r" t="t"/>
              <a:pathLst>
                <a:path extrusionOk="0" h="3571" w="3570">
                  <a:moveTo>
                    <a:pt x="1785" y="1369"/>
                  </a:moveTo>
                  <a:cubicBezTo>
                    <a:pt x="2015" y="1369"/>
                    <a:pt x="2201" y="1555"/>
                    <a:pt x="2201" y="1785"/>
                  </a:cubicBezTo>
                  <a:cubicBezTo>
                    <a:pt x="2201" y="2015"/>
                    <a:pt x="2015" y="2200"/>
                    <a:pt x="1785" y="2200"/>
                  </a:cubicBezTo>
                  <a:cubicBezTo>
                    <a:pt x="1556" y="2200"/>
                    <a:pt x="1370" y="2014"/>
                    <a:pt x="1370" y="1785"/>
                  </a:cubicBezTo>
                  <a:cubicBezTo>
                    <a:pt x="1370" y="1555"/>
                    <a:pt x="1556" y="1369"/>
                    <a:pt x="1785" y="1369"/>
                  </a:cubicBezTo>
                  <a:close/>
                  <a:moveTo>
                    <a:pt x="1785" y="1"/>
                  </a:moveTo>
                  <a:cubicBezTo>
                    <a:pt x="799" y="1"/>
                    <a:pt x="0" y="800"/>
                    <a:pt x="0" y="1786"/>
                  </a:cubicBezTo>
                  <a:cubicBezTo>
                    <a:pt x="0" y="2771"/>
                    <a:pt x="799" y="3570"/>
                    <a:pt x="1785" y="3570"/>
                  </a:cubicBezTo>
                  <a:cubicBezTo>
                    <a:pt x="2772" y="3570"/>
                    <a:pt x="3570" y="2771"/>
                    <a:pt x="3570" y="1786"/>
                  </a:cubicBezTo>
                  <a:cubicBezTo>
                    <a:pt x="3570" y="800"/>
                    <a:pt x="2772" y="1"/>
                    <a:pt x="17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63"/>
          <p:cNvGrpSpPr/>
          <p:nvPr/>
        </p:nvGrpSpPr>
        <p:grpSpPr>
          <a:xfrm>
            <a:off x="4710462" y="2814646"/>
            <a:ext cx="424159" cy="292147"/>
            <a:chOff x="4598098" y="2859596"/>
            <a:chExt cx="424159" cy="292147"/>
          </a:xfrm>
        </p:grpSpPr>
        <p:sp>
          <p:nvSpPr>
            <p:cNvPr id="3242" name="Google Shape;3242;p63"/>
            <p:cNvSpPr/>
            <p:nvPr/>
          </p:nvSpPr>
          <p:spPr>
            <a:xfrm>
              <a:off x="4598098" y="2988167"/>
              <a:ext cx="212940" cy="163576"/>
            </a:xfrm>
            <a:custGeom>
              <a:rect b="b" l="l" r="r" t="t"/>
              <a:pathLst>
                <a:path extrusionOk="0" h="5229" w="6807">
                  <a:moveTo>
                    <a:pt x="1547" y="0"/>
                  </a:moveTo>
                  <a:cubicBezTo>
                    <a:pt x="1481" y="0"/>
                    <a:pt x="1414" y="17"/>
                    <a:pt x="1352" y="53"/>
                  </a:cubicBezTo>
                  <a:cubicBezTo>
                    <a:pt x="1337" y="60"/>
                    <a:pt x="1007" y="254"/>
                    <a:pt x="688" y="560"/>
                  </a:cubicBezTo>
                  <a:cubicBezTo>
                    <a:pt x="218" y="1012"/>
                    <a:pt x="1" y="1496"/>
                    <a:pt x="59" y="1961"/>
                  </a:cubicBezTo>
                  <a:cubicBezTo>
                    <a:pt x="160" y="2759"/>
                    <a:pt x="1008" y="3374"/>
                    <a:pt x="2656" y="3841"/>
                  </a:cubicBezTo>
                  <a:cubicBezTo>
                    <a:pt x="3372" y="4044"/>
                    <a:pt x="4485" y="4251"/>
                    <a:pt x="5474" y="4343"/>
                  </a:cubicBezTo>
                  <a:lnTo>
                    <a:pt x="5256" y="4552"/>
                  </a:lnTo>
                  <a:cubicBezTo>
                    <a:pt x="5100" y="4701"/>
                    <a:pt x="5094" y="4949"/>
                    <a:pt x="5243" y="5107"/>
                  </a:cubicBezTo>
                  <a:cubicBezTo>
                    <a:pt x="5320" y="5188"/>
                    <a:pt x="5423" y="5229"/>
                    <a:pt x="5527" y="5229"/>
                  </a:cubicBezTo>
                  <a:cubicBezTo>
                    <a:pt x="5624" y="5229"/>
                    <a:pt x="5722" y="5193"/>
                    <a:pt x="5798" y="5121"/>
                  </a:cubicBezTo>
                  <a:lnTo>
                    <a:pt x="6676" y="4285"/>
                  </a:lnTo>
                  <a:cubicBezTo>
                    <a:pt x="6743" y="4216"/>
                    <a:pt x="6807" y="4109"/>
                    <a:pt x="6797" y="3975"/>
                  </a:cubicBezTo>
                  <a:cubicBezTo>
                    <a:pt x="6789" y="3906"/>
                    <a:pt x="6768" y="3818"/>
                    <a:pt x="6701" y="3742"/>
                  </a:cubicBezTo>
                  <a:lnTo>
                    <a:pt x="5907" y="2830"/>
                  </a:lnTo>
                  <a:cubicBezTo>
                    <a:pt x="5830" y="2742"/>
                    <a:pt x="5721" y="2696"/>
                    <a:pt x="5611" y="2696"/>
                  </a:cubicBezTo>
                  <a:cubicBezTo>
                    <a:pt x="5520" y="2696"/>
                    <a:pt x="5428" y="2728"/>
                    <a:pt x="5353" y="2792"/>
                  </a:cubicBezTo>
                  <a:cubicBezTo>
                    <a:pt x="5189" y="2935"/>
                    <a:pt x="5173" y="3182"/>
                    <a:pt x="5315" y="3346"/>
                  </a:cubicBezTo>
                  <a:lnTo>
                    <a:pt x="5500" y="3558"/>
                  </a:lnTo>
                  <a:cubicBezTo>
                    <a:pt x="4574" y="3468"/>
                    <a:pt x="3524" y="3271"/>
                    <a:pt x="2869" y="3086"/>
                  </a:cubicBezTo>
                  <a:cubicBezTo>
                    <a:pt x="2284" y="2921"/>
                    <a:pt x="915" y="2469"/>
                    <a:pt x="838" y="1864"/>
                  </a:cubicBezTo>
                  <a:cubicBezTo>
                    <a:pt x="783" y="1439"/>
                    <a:pt x="1427" y="917"/>
                    <a:pt x="1745" y="732"/>
                  </a:cubicBezTo>
                  <a:cubicBezTo>
                    <a:pt x="1931" y="623"/>
                    <a:pt x="1996" y="383"/>
                    <a:pt x="1888" y="196"/>
                  </a:cubicBezTo>
                  <a:cubicBezTo>
                    <a:pt x="1815" y="70"/>
                    <a:pt x="1683" y="0"/>
                    <a:pt x="15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3"/>
            <p:cNvSpPr/>
            <p:nvPr/>
          </p:nvSpPr>
          <p:spPr>
            <a:xfrm>
              <a:off x="4889182" y="2988229"/>
              <a:ext cx="133076" cy="126413"/>
            </a:xfrm>
            <a:custGeom>
              <a:rect b="b" l="l" r="r" t="t"/>
              <a:pathLst>
                <a:path extrusionOk="0" h="4041" w="4254">
                  <a:moveTo>
                    <a:pt x="2835" y="0"/>
                  </a:moveTo>
                  <a:cubicBezTo>
                    <a:pt x="2703" y="0"/>
                    <a:pt x="2574" y="67"/>
                    <a:pt x="2500" y="189"/>
                  </a:cubicBezTo>
                  <a:cubicBezTo>
                    <a:pt x="2387" y="374"/>
                    <a:pt x="2444" y="616"/>
                    <a:pt x="2631" y="729"/>
                  </a:cubicBezTo>
                  <a:cubicBezTo>
                    <a:pt x="2633" y="730"/>
                    <a:pt x="2839" y="858"/>
                    <a:pt x="3031" y="1062"/>
                  </a:cubicBezTo>
                  <a:cubicBezTo>
                    <a:pt x="3183" y="1224"/>
                    <a:pt x="3357" y="1468"/>
                    <a:pt x="3319" y="1708"/>
                  </a:cubicBezTo>
                  <a:cubicBezTo>
                    <a:pt x="3278" y="1970"/>
                    <a:pt x="2906" y="2643"/>
                    <a:pt x="340" y="3266"/>
                  </a:cubicBezTo>
                  <a:cubicBezTo>
                    <a:pt x="130" y="3318"/>
                    <a:pt x="1" y="3529"/>
                    <a:pt x="52" y="3740"/>
                  </a:cubicBezTo>
                  <a:cubicBezTo>
                    <a:pt x="95" y="3920"/>
                    <a:pt x="256" y="4041"/>
                    <a:pt x="433" y="4041"/>
                  </a:cubicBezTo>
                  <a:cubicBezTo>
                    <a:pt x="463" y="4041"/>
                    <a:pt x="494" y="4037"/>
                    <a:pt x="525" y="4030"/>
                  </a:cubicBezTo>
                  <a:cubicBezTo>
                    <a:pt x="2781" y="3482"/>
                    <a:pt x="3947" y="2762"/>
                    <a:pt x="4094" y="1830"/>
                  </a:cubicBezTo>
                  <a:cubicBezTo>
                    <a:pt x="4254" y="812"/>
                    <a:pt x="3089" y="88"/>
                    <a:pt x="3039" y="58"/>
                  </a:cubicBezTo>
                  <a:cubicBezTo>
                    <a:pt x="2975" y="19"/>
                    <a:pt x="2905" y="0"/>
                    <a:pt x="28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3"/>
            <p:cNvSpPr/>
            <p:nvPr/>
          </p:nvSpPr>
          <p:spPr>
            <a:xfrm>
              <a:off x="4680497" y="2908991"/>
              <a:ext cx="63691" cy="118905"/>
            </a:xfrm>
            <a:custGeom>
              <a:rect b="b" l="l" r="r" t="t"/>
              <a:pathLst>
                <a:path extrusionOk="0" h="3801" w="2036">
                  <a:moveTo>
                    <a:pt x="392" y="1"/>
                  </a:moveTo>
                  <a:cubicBezTo>
                    <a:pt x="175" y="1"/>
                    <a:pt x="0" y="177"/>
                    <a:pt x="0" y="393"/>
                  </a:cubicBezTo>
                  <a:cubicBezTo>
                    <a:pt x="0" y="610"/>
                    <a:pt x="175" y="785"/>
                    <a:pt x="392" y="785"/>
                  </a:cubicBezTo>
                  <a:lnTo>
                    <a:pt x="888" y="785"/>
                  </a:lnTo>
                  <a:cubicBezTo>
                    <a:pt x="1087" y="785"/>
                    <a:pt x="1249" y="947"/>
                    <a:pt x="1249" y="1146"/>
                  </a:cubicBezTo>
                  <a:cubicBezTo>
                    <a:pt x="1249" y="1347"/>
                    <a:pt x="1087" y="1511"/>
                    <a:pt x="888" y="1511"/>
                  </a:cubicBezTo>
                  <a:lnTo>
                    <a:pt x="392" y="1511"/>
                  </a:lnTo>
                  <a:cubicBezTo>
                    <a:pt x="175" y="1511"/>
                    <a:pt x="0" y="1686"/>
                    <a:pt x="0" y="1902"/>
                  </a:cubicBezTo>
                  <a:cubicBezTo>
                    <a:pt x="0" y="2119"/>
                    <a:pt x="175" y="2295"/>
                    <a:pt x="392" y="2295"/>
                  </a:cubicBezTo>
                  <a:lnTo>
                    <a:pt x="888" y="2295"/>
                  </a:lnTo>
                  <a:cubicBezTo>
                    <a:pt x="1087" y="2295"/>
                    <a:pt x="1249" y="2456"/>
                    <a:pt x="1249" y="2655"/>
                  </a:cubicBezTo>
                  <a:cubicBezTo>
                    <a:pt x="1249" y="2854"/>
                    <a:pt x="1087" y="3015"/>
                    <a:pt x="888" y="3015"/>
                  </a:cubicBezTo>
                  <a:lnTo>
                    <a:pt x="410" y="3015"/>
                  </a:lnTo>
                  <a:cubicBezTo>
                    <a:pt x="194" y="3015"/>
                    <a:pt x="18" y="3191"/>
                    <a:pt x="18" y="3408"/>
                  </a:cubicBezTo>
                  <a:cubicBezTo>
                    <a:pt x="18" y="3625"/>
                    <a:pt x="194" y="3800"/>
                    <a:pt x="410" y="3800"/>
                  </a:cubicBezTo>
                  <a:lnTo>
                    <a:pt x="888" y="3800"/>
                  </a:lnTo>
                  <a:cubicBezTo>
                    <a:pt x="1520" y="3800"/>
                    <a:pt x="2035" y="3286"/>
                    <a:pt x="2035" y="2654"/>
                  </a:cubicBezTo>
                  <a:cubicBezTo>
                    <a:pt x="2035" y="2365"/>
                    <a:pt x="1927" y="2102"/>
                    <a:pt x="1751" y="1900"/>
                  </a:cubicBezTo>
                  <a:cubicBezTo>
                    <a:pt x="1928" y="1698"/>
                    <a:pt x="2035" y="1435"/>
                    <a:pt x="2035" y="1147"/>
                  </a:cubicBezTo>
                  <a:cubicBezTo>
                    <a:pt x="2035" y="516"/>
                    <a:pt x="1520" y="1"/>
                    <a:pt x="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3"/>
            <p:cNvSpPr/>
            <p:nvPr/>
          </p:nvSpPr>
          <p:spPr>
            <a:xfrm>
              <a:off x="4867003" y="2906144"/>
              <a:ext cx="68884" cy="122346"/>
            </a:xfrm>
            <a:custGeom>
              <a:rect b="b" l="l" r="r" t="t"/>
              <a:pathLst>
                <a:path extrusionOk="0" h="3911" w="2202">
                  <a:moveTo>
                    <a:pt x="1102" y="785"/>
                  </a:moveTo>
                  <a:cubicBezTo>
                    <a:pt x="1276" y="785"/>
                    <a:pt x="1417" y="927"/>
                    <a:pt x="1417" y="1101"/>
                  </a:cubicBezTo>
                  <a:lnTo>
                    <a:pt x="1417" y="2810"/>
                  </a:lnTo>
                  <a:cubicBezTo>
                    <a:pt x="1417" y="2983"/>
                    <a:pt x="1275" y="3126"/>
                    <a:pt x="1102" y="3126"/>
                  </a:cubicBezTo>
                  <a:cubicBezTo>
                    <a:pt x="929" y="3126"/>
                    <a:pt x="787" y="2984"/>
                    <a:pt x="787" y="2810"/>
                  </a:cubicBezTo>
                  <a:lnTo>
                    <a:pt x="787" y="1101"/>
                  </a:lnTo>
                  <a:cubicBezTo>
                    <a:pt x="787" y="928"/>
                    <a:pt x="927" y="785"/>
                    <a:pt x="1102" y="785"/>
                  </a:cubicBezTo>
                  <a:close/>
                  <a:moveTo>
                    <a:pt x="1101" y="0"/>
                  </a:moveTo>
                  <a:cubicBezTo>
                    <a:pt x="494" y="0"/>
                    <a:pt x="1" y="495"/>
                    <a:pt x="1" y="1101"/>
                  </a:cubicBezTo>
                  <a:lnTo>
                    <a:pt x="1" y="2810"/>
                  </a:lnTo>
                  <a:cubicBezTo>
                    <a:pt x="1" y="3417"/>
                    <a:pt x="494" y="3911"/>
                    <a:pt x="1101" y="3911"/>
                  </a:cubicBezTo>
                  <a:cubicBezTo>
                    <a:pt x="1707" y="3911"/>
                    <a:pt x="2201" y="3417"/>
                    <a:pt x="2201" y="2810"/>
                  </a:cubicBezTo>
                  <a:lnTo>
                    <a:pt x="2201" y="1101"/>
                  </a:lnTo>
                  <a:cubicBezTo>
                    <a:pt x="2201" y="495"/>
                    <a:pt x="1707" y="0"/>
                    <a:pt x="11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3"/>
            <p:cNvSpPr/>
            <p:nvPr/>
          </p:nvSpPr>
          <p:spPr>
            <a:xfrm>
              <a:off x="4772530" y="2909648"/>
              <a:ext cx="65412" cy="117153"/>
            </a:xfrm>
            <a:custGeom>
              <a:rect b="b" l="l" r="r" t="t"/>
              <a:pathLst>
                <a:path extrusionOk="0" h="3745" w="2091">
                  <a:moveTo>
                    <a:pt x="1043" y="2199"/>
                  </a:moveTo>
                  <a:cubicBezTo>
                    <a:pt x="1187" y="2199"/>
                    <a:pt x="1304" y="2316"/>
                    <a:pt x="1304" y="2460"/>
                  </a:cubicBezTo>
                  <a:lnTo>
                    <a:pt x="1304" y="2698"/>
                  </a:lnTo>
                  <a:lnTo>
                    <a:pt x="1305" y="2698"/>
                  </a:lnTo>
                  <a:cubicBezTo>
                    <a:pt x="1305" y="2842"/>
                    <a:pt x="1188" y="2958"/>
                    <a:pt x="1044" y="2958"/>
                  </a:cubicBezTo>
                  <a:cubicBezTo>
                    <a:pt x="901" y="2958"/>
                    <a:pt x="785" y="2842"/>
                    <a:pt x="785" y="2698"/>
                  </a:cubicBezTo>
                  <a:lnTo>
                    <a:pt x="785" y="2452"/>
                  </a:lnTo>
                  <a:cubicBezTo>
                    <a:pt x="786" y="2385"/>
                    <a:pt x="812" y="2322"/>
                    <a:pt x="860" y="2275"/>
                  </a:cubicBezTo>
                  <a:cubicBezTo>
                    <a:pt x="909" y="2226"/>
                    <a:pt x="974" y="2199"/>
                    <a:pt x="1043" y="2199"/>
                  </a:cubicBezTo>
                  <a:close/>
                  <a:moveTo>
                    <a:pt x="1111" y="0"/>
                  </a:moveTo>
                  <a:cubicBezTo>
                    <a:pt x="500" y="0"/>
                    <a:pt x="1" y="498"/>
                    <a:pt x="1" y="1111"/>
                  </a:cubicBezTo>
                  <a:lnTo>
                    <a:pt x="1" y="2447"/>
                  </a:lnTo>
                  <a:lnTo>
                    <a:pt x="1" y="2460"/>
                  </a:lnTo>
                  <a:lnTo>
                    <a:pt x="1" y="2699"/>
                  </a:lnTo>
                  <a:lnTo>
                    <a:pt x="1" y="2709"/>
                  </a:lnTo>
                  <a:cubicBezTo>
                    <a:pt x="6" y="3282"/>
                    <a:pt x="473" y="3744"/>
                    <a:pt x="1046" y="3744"/>
                  </a:cubicBezTo>
                  <a:cubicBezTo>
                    <a:pt x="1622" y="3744"/>
                    <a:pt x="2091" y="3275"/>
                    <a:pt x="2091" y="2699"/>
                  </a:cubicBezTo>
                  <a:lnTo>
                    <a:pt x="2091" y="2460"/>
                  </a:lnTo>
                  <a:cubicBezTo>
                    <a:pt x="2090" y="1884"/>
                    <a:pt x="1622" y="1415"/>
                    <a:pt x="1046" y="1415"/>
                  </a:cubicBezTo>
                  <a:cubicBezTo>
                    <a:pt x="956" y="1415"/>
                    <a:pt x="869" y="1425"/>
                    <a:pt x="786" y="1446"/>
                  </a:cubicBezTo>
                  <a:lnTo>
                    <a:pt x="786" y="1111"/>
                  </a:lnTo>
                  <a:cubicBezTo>
                    <a:pt x="786" y="932"/>
                    <a:pt x="931" y="785"/>
                    <a:pt x="1111" y="785"/>
                  </a:cubicBezTo>
                  <a:lnTo>
                    <a:pt x="1628" y="785"/>
                  </a:lnTo>
                  <a:cubicBezTo>
                    <a:pt x="1844" y="785"/>
                    <a:pt x="2021" y="609"/>
                    <a:pt x="2021" y="393"/>
                  </a:cubicBezTo>
                  <a:cubicBezTo>
                    <a:pt x="2021" y="177"/>
                    <a:pt x="1844" y="0"/>
                    <a:pt x="16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3"/>
            <p:cNvSpPr/>
            <p:nvPr/>
          </p:nvSpPr>
          <p:spPr>
            <a:xfrm>
              <a:off x="4947931" y="2859596"/>
              <a:ext cx="33848" cy="33848"/>
            </a:xfrm>
            <a:custGeom>
              <a:rect b="b" l="l" r="r" t="t"/>
              <a:pathLst>
                <a:path extrusionOk="0" h="1082" w="1082">
                  <a:moveTo>
                    <a:pt x="541" y="1"/>
                  </a:moveTo>
                  <a:cubicBezTo>
                    <a:pt x="243" y="1"/>
                    <a:pt x="1" y="243"/>
                    <a:pt x="1" y="541"/>
                  </a:cubicBezTo>
                  <a:cubicBezTo>
                    <a:pt x="1" y="839"/>
                    <a:pt x="242" y="1081"/>
                    <a:pt x="541" y="1081"/>
                  </a:cubicBezTo>
                  <a:cubicBezTo>
                    <a:pt x="838" y="1081"/>
                    <a:pt x="1081" y="840"/>
                    <a:pt x="1081" y="541"/>
                  </a:cubicBezTo>
                  <a:cubicBezTo>
                    <a:pt x="1081" y="244"/>
                    <a:pt x="838" y="1"/>
                    <a:pt x="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8" name="Google Shape;3248;p63"/>
          <p:cNvGrpSpPr/>
          <p:nvPr/>
        </p:nvGrpSpPr>
        <p:grpSpPr>
          <a:xfrm>
            <a:off x="5488006" y="2689704"/>
            <a:ext cx="419561" cy="417997"/>
            <a:chOff x="5273894" y="2734653"/>
            <a:chExt cx="419561" cy="417997"/>
          </a:xfrm>
        </p:grpSpPr>
        <p:sp>
          <p:nvSpPr>
            <p:cNvPr id="3249" name="Google Shape;3249;p63"/>
            <p:cNvSpPr/>
            <p:nvPr/>
          </p:nvSpPr>
          <p:spPr>
            <a:xfrm>
              <a:off x="5306741" y="2734653"/>
              <a:ext cx="57904" cy="53868"/>
            </a:xfrm>
            <a:custGeom>
              <a:rect b="b" l="l" r="r" t="t"/>
              <a:pathLst>
                <a:path extrusionOk="0" h="1722" w="1851">
                  <a:moveTo>
                    <a:pt x="927" y="1"/>
                  </a:moveTo>
                  <a:cubicBezTo>
                    <a:pt x="881" y="1"/>
                    <a:pt x="835" y="4"/>
                    <a:pt x="788" y="12"/>
                  </a:cubicBezTo>
                  <a:cubicBezTo>
                    <a:pt x="318" y="88"/>
                    <a:pt x="0" y="530"/>
                    <a:pt x="76" y="999"/>
                  </a:cubicBezTo>
                  <a:cubicBezTo>
                    <a:pt x="145" y="1422"/>
                    <a:pt x="510" y="1722"/>
                    <a:pt x="924" y="1722"/>
                  </a:cubicBezTo>
                  <a:cubicBezTo>
                    <a:pt x="970" y="1722"/>
                    <a:pt x="1016" y="1718"/>
                    <a:pt x="1063" y="1710"/>
                  </a:cubicBezTo>
                  <a:cubicBezTo>
                    <a:pt x="1533" y="1635"/>
                    <a:pt x="1851" y="1192"/>
                    <a:pt x="1775" y="724"/>
                  </a:cubicBezTo>
                  <a:cubicBezTo>
                    <a:pt x="1707" y="301"/>
                    <a:pt x="1341" y="1"/>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3"/>
            <p:cNvSpPr/>
            <p:nvPr/>
          </p:nvSpPr>
          <p:spPr>
            <a:xfrm>
              <a:off x="5380974" y="2840388"/>
              <a:ext cx="205589" cy="205557"/>
            </a:xfrm>
            <a:custGeom>
              <a:rect b="b" l="l" r="r" t="t"/>
              <a:pathLst>
                <a:path extrusionOk="0" h="6571" w="6572">
                  <a:moveTo>
                    <a:pt x="4026" y="1035"/>
                  </a:moveTo>
                  <a:cubicBezTo>
                    <a:pt x="4249" y="1035"/>
                    <a:pt x="4430" y="1217"/>
                    <a:pt x="4430" y="1440"/>
                  </a:cubicBezTo>
                  <a:lnTo>
                    <a:pt x="4430" y="1794"/>
                  </a:lnTo>
                  <a:cubicBezTo>
                    <a:pt x="4615" y="1817"/>
                    <a:pt x="4761" y="1966"/>
                    <a:pt x="4780" y="2153"/>
                  </a:cubicBezTo>
                  <a:lnTo>
                    <a:pt x="5135" y="2153"/>
                  </a:lnTo>
                  <a:cubicBezTo>
                    <a:pt x="5359" y="2153"/>
                    <a:pt x="5539" y="2333"/>
                    <a:pt x="5539" y="2557"/>
                  </a:cubicBezTo>
                  <a:cubicBezTo>
                    <a:pt x="5539" y="2779"/>
                    <a:pt x="5359" y="2961"/>
                    <a:pt x="5135" y="2961"/>
                  </a:cubicBezTo>
                  <a:lnTo>
                    <a:pt x="4782" y="2961"/>
                  </a:lnTo>
                  <a:lnTo>
                    <a:pt x="4782" y="3609"/>
                  </a:lnTo>
                  <a:lnTo>
                    <a:pt x="5135" y="3609"/>
                  </a:lnTo>
                  <a:cubicBezTo>
                    <a:pt x="5359" y="3609"/>
                    <a:pt x="5539" y="3791"/>
                    <a:pt x="5539" y="4013"/>
                  </a:cubicBezTo>
                  <a:cubicBezTo>
                    <a:pt x="5539" y="4236"/>
                    <a:pt x="5359" y="4418"/>
                    <a:pt x="5135" y="4418"/>
                  </a:cubicBezTo>
                  <a:lnTo>
                    <a:pt x="4780" y="4418"/>
                  </a:lnTo>
                  <a:cubicBezTo>
                    <a:pt x="4761" y="4603"/>
                    <a:pt x="4615" y="4752"/>
                    <a:pt x="4430" y="4777"/>
                  </a:cubicBezTo>
                  <a:lnTo>
                    <a:pt x="4430" y="5130"/>
                  </a:lnTo>
                  <a:cubicBezTo>
                    <a:pt x="4430" y="5353"/>
                    <a:pt x="4249" y="5535"/>
                    <a:pt x="4026" y="5535"/>
                  </a:cubicBezTo>
                  <a:cubicBezTo>
                    <a:pt x="3803" y="5535"/>
                    <a:pt x="3622" y="5353"/>
                    <a:pt x="3622" y="5130"/>
                  </a:cubicBezTo>
                  <a:lnTo>
                    <a:pt x="3622" y="4781"/>
                  </a:lnTo>
                  <a:lnTo>
                    <a:pt x="2974" y="4781"/>
                  </a:lnTo>
                  <a:lnTo>
                    <a:pt x="2974" y="5130"/>
                  </a:lnTo>
                  <a:cubicBezTo>
                    <a:pt x="2974" y="5353"/>
                    <a:pt x="2792" y="5535"/>
                    <a:pt x="2570" y="5535"/>
                  </a:cubicBezTo>
                  <a:cubicBezTo>
                    <a:pt x="2346" y="5535"/>
                    <a:pt x="2165" y="5353"/>
                    <a:pt x="2165" y="5130"/>
                  </a:cubicBezTo>
                  <a:lnTo>
                    <a:pt x="2165" y="4778"/>
                  </a:lnTo>
                  <a:cubicBezTo>
                    <a:pt x="1970" y="4762"/>
                    <a:pt x="1816" y="4609"/>
                    <a:pt x="1795" y="4418"/>
                  </a:cubicBezTo>
                  <a:lnTo>
                    <a:pt x="1442" y="4418"/>
                  </a:lnTo>
                  <a:cubicBezTo>
                    <a:pt x="1220" y="4418"/>
                    <a:pt x="1038" y="4236"/>
                    <a:pt x="1038" y="4013"/>
                  </a:cubicBezTo>
                  <a:cubicBezTo>
                    <a:pt x="1038" y="3791"/>
                    <a:pt x="1220" y="3609"/>
                    <a:pt x="1442" y="3609"/>
                  </a:cubicBezTo>
                  <a:lnTo>
                    <a:pt x="1792" y="3609"/>
                  </a:lnTo>
                  <a:lnTo>
                    <a:pt x="1792" y="2961"/>
                  </a:lnTo>
                  <a:lnTo>
                    <a:pt x="1442" y="2961"/>
                  </a:lnTo>
                  <a:cubicBezTo>
                    <a:pt x="1220" y="2961"/>
                    <a:pt x="1038" y="2779"/>
                    <a:pt x="1038" y="2557"/>
                  </a:cubicBezTo>
                  <a:cubicBezTo>
                    <a:pt x="1038" y="2333"/>
                    <a:pt x="1220" y="2153"/>
                    <a:pt x="1442" y="2153"/>
                  </a:cubicBezTo>
                  <a:lnTo>
                    <a:pt x="1795" y="2153"/>
                  </a:lnTo>
                  <a:cubicBezTo>
                    <a:pt x="1815" y="1959"/>
                    <a:pt x="1970" y="1807"/>
                    <a:pt x="2165" y="1792"/>
                  </a:cubicBezTo>
                  <a:lnTo>
                    <a:pt x="2165" y="1440"/>
                  </a:lnTo>
                  <a:cubicBezTo>
                    <a:pt x="2165" y="1217"/>
                    <a:pt x="2346" y="1035"/>
                    <a:pt x="2570" y="1035"/>
                  </a:cubicBezTo>
                  <a:cubicBezTo>
                    <a:pt x="2792" y="1035"/>
                    <a:pt x="2974" y="1217"/>
                    <a:pt x="2974" y="1440"/>
                  </a:cubicBezTo>
                  <a:lnTo>
                    <a:pt x="2974" y="1789"/>
                  </a:lnTo>
                  <a:lnTo>
                    <a:pt x="3622" y="1789"/>
                  </a:lnTo>
                  <a:lnTo>
                    <a:pt x="3622" y="1440"/>
                  </a:lnTo>
                  <a:cubicBezTo>
                    <a:pt x="3622" y="1217"/>
                    <a:pt x="3803" y="1035"/>
                    <a:pt x="4026" y="1035"/>
                  </a:cubicBezTo>
                  <a:close/>
                  <a:moveTo>
                    <a:pt x="3287" y="0"/>
                  </a:moveTo>
                  <a:cubicBezTo>
                    <a:pt x="1472" y="0"/>
                    <a:pt x="1" y="1470"/>
                    <a:pt x="1" y="3285"/>
                  </a:cubicBezTo>
                  <a:cubicBezTo>
                    <a:pt x="1" y="5100"/>
                    <a:pt x="1472" y="6571"/>
                    <a:pt x="3287" y="6571"/>
                  </a:cubicBezTo>
                  <a:cubicBezTo>
                    <a:pt x="5100" y="6571"/>
                    <a:pt x="6571" y="5100"/>
                    <a:pt x="6571" y="3285"/>
                  </a:cubicBezTo>
                  <a:cubicBezTo>
                    <a:pt x="6571" y="1470"/>
                    <a:pt x="5100" y="0"/>
                    <a:pt x="32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3"/>
            <p:cNvSpPr/>
            <p:nvPr/>
          </p:nvSpPr>
          <p:spPr>
            <a:xfrm>
              <a:off x="5462340" y="2921629"/>
              <a:ext cx="42982" cy="43045"/>
            </a:xfrm>
            <a:custGeom>
              <a:rect b="b" l="l" r="r" t="t"/>
              <a:pathLst>
                <a:path extrusionOk="0" h="1376" w="1374">
                  <a:moveTo>
                    <a:pt x="0" y="1"/>
                  </a:moveTo>
                  <a:lnTo>
                    <a:pt x="0" y="1375"/>
                  </a:lnTo>
                  <a:lnTo>
                    <a:pt x="1374" y="1375"/>
                  </a:lnTo>
                  <a:lnTo>
                    <a:pt x="1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3"/>
            <p:cNvSpPr/>
            <p:nvPr/>
          </p:nvSpPr>
          <p:spPr>
            <a:xfrm>
              <a:off x="5386261" y="2748950"/>
              <a:ext cx="41074" cy="95662"/>
            </a:xfrm>
            <a:custGeom>
              <a:rect b="b" l="l" r="r" t="t"/>
              <a:pathLst>
                <a:path extrusionOk="0" h="3058" w="1313">
                  <a:moveTo>
                    <a:pt x="0" y="1"/>
                  </a:moveTo>
                  <a:cubicBezTo>
                    <a:pt x="34" y="130"/>
                    <a:pt x="51" y="265"/>
                    <a:pt x="51" y="403"/>
                  </a:cubicBezTo>
                  <a:cubicBezTo>
                    <a:pt x="51" y="542"/>
                    <a:pt x="35" y="678"/>
                    <a:pt x="1" y="807"/>
                  </a:cubicBezTo>
                  <a:lnTo>
                    <a:pt x="505" y="807"/>
                  </a:lnTo>
                  <a:lnTo>
                    <a:pt x="505" y="3058"/>
                  </a:lnTo>
                  <a:cubicBezTo>
                    <a:pt x="752" y="2853"/>
                    <a:pt x="1023" y="2677"/>
                    <a:pt x="1312" y="2536"/>
                  </a:cubicBezTo>
                  <a:lnTo>
                    <a:pt x="1312" y="405"/>
                  </a:lnTo>
                  <a:cubicBezTo>
                    <a:pt x="1312" y="181"/>
                    <a:pt x="1131"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3"/>
            <p:cNvSpPr/>
            <p:nvPr/>
          </p:nvSpPr>
          <p:spPr>
            <a:xfrm>
              <a:off x="5602642" y="3098782"/>
              <a:ext cx="53868" cy="53868"/>
            </a:xfrm>
            <a:custGeom>
              <a:rect b="b" l="l" r="r" t="t"/>
              <a:pathLst>
                <a:path extrusionOk="0" h="1722" w="1722">
                  <a:moveTo>
                    <a:pt x="861" y="0"/>
                  </a:moveTo>
                  <a:cubicBezTo>
                    <a:pt x="387" y="0"/>
                    <a:pt x="0" y="385"/>
                    <a:pt x="0" y="861"/>
                  </a:cubicBezTo>
                  <a:cubicBezTo>
                    <a:pt x="0" y="1337"/>
                    <a:pt x="385" y="1721"/>
                    <a:pt x="861" y="1721"/>
                  </a:cubicBezTo>
                  <a:cubicBezTo>
                    <a:pt x="1337" y="1721"/>
                    <a:pt x="1721" y="1337"/>
                    <a:pt x="1721" y="861"/>
                  </a:cubicBezTo>
                  <a:cubicBezTo>
                    <a:pt x="1721" y="386"/>
                    <a:pt x="1337" y="0"/>
                    <a:pt x="8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3"/>
            <p:cNvSpPr/>
            <p:nvPr/>
          </p:nvSpPr>
          <p:spPr>
            <a:xfrm>
              <a:off x="5570265" y="2850023"/>
              <a:ext cx="123190" cy="187507"/>
            </a:xfrm>
            <a:custGeom>
              <a:rect b="b" l="l" r="r" t="t"/>
              <a:pathLst>
                <a:path extrusionOk="0" h="5994" w="3938">
                  <a:moveTo>
                    <a:pt x="42" y="0"/>
                  </a:moveTo>
                  <a:lnTo>
                    <a:pt x="42" y="0"/>
                  </a:lnTo>
                  <a:cubicBezTo>
                    <a:pt x="72" y="28"/>
                    <a:pt x="101" y="55"/>
                    <a:pt x="129" y="84"/>
                  </a:cubicBezTo>
                  <a:cubicBezTo>
                    <a:pt x="505" y="460"/>
                    <a:pt x="800" y="898"/>
                    <a:pt x="1006" y="1385"/>
                  </a:cubicBezTo>
                  <a:cubicBezTo>
                    <a:pt x="1221" y="1890"/>
                    <a:pt x="1328" y="2426"/>
                    <a:pt x="1328" y="2977"/>
                  </a:cubicBezTo>
                  <a:cubicBezTo>
                    <a:pt x="1328" y="3529"/>
                    <a:pt x="1221" y="4065"/>
                    <a:pt x="1006" y="4570"/>
                  </a:cubicBezTo>
                  <a:cubicBezTo>
                    <a:pt x="800" y="5057"/>
                    <a:pt x="505" y="5494"/>
                    <a:pt x="129" y="5870"/>
                  </a:cubicBezTo>
                  <a:cubicBezTo>
                    <a:pt x="87" y="5912"/>
                    <a:pt x="43" y="5953"/>
                    <a:pt x="0" y="5994"/>
                  </a:cubicBezTo>
                  <a:cubicBezTo>
                    <a:pt x="2223" y="5274"/>
                    <a:pt x="3429" y="3803"/>
                    <a:pt x="3840" y="3214"/>
                  </a:cubicBezTo>
                  <a:cubicBezTo>
                    <a:pt x="3937" y="3072"/>
                    <a:pt x="3936" y="2883"/>
                    <a:pt x="3837" y="2740"/>
                  </a:cubicBezTo>
                  <a:cubicBezTo>
                    <a:pt x="3429" y="2168"/>
                    <a:pt x="2233" y="735"/>
                    <a:pt x="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3"/>
            <p:cNvSpPr/>
            <p:nvPr/>
          </p:nvSpPr>
          <p:spPr>
            <a:xfrm>
              <a:off x="5273894" y="2847865"/>
              <a:ext cx="124442" cy="188477"/>
            </a:xfrm>
            <a:custGeom>
              <a:rect b="b" l="l" r="r" t="t"/>
              <a:pathLst>
                <a:path extrusionOk="0" h="6025" w="3978">
                  <a:moveTo>
                    <a:pt x="3978" y="0"/>
                  </a:moveTo>
                  <a:lnTo>
                    <a:pt x="3978" y="0"/>
                  </a:lnTo>
                  <a:cubicBezTo>
                    <a:pt x="1321" y="815"/>
                    <a:pt x="193" y="2662"/>
                    <a:pt x="81" y="2854"/>
                  </a:cubicBezTo>
                  <a:cubicBezTo>
                    <a:pt x="1" y="2974"/>
                    <a:pt x="3" y="3132"/>
                    <a:pt x="86" y="3251"/>
                  </a:cubicBezTo>
                  <a:cubicBezTo>
                    <a:pt x="470" y="3800"/>
                    <a:pt x="1670" y="5276"/>
                    <a:pt x="3905" y="6025"/>
                  </a:cubicBezTo>
                  <a:cubicBezTo>
                    <a:pt x="3874" y="5996"/>
                    <a:pt x="3845" y="5969"/>
                    <a:pt x="3817" y="5939"/>
                  </a:cubicBezTo>
                  <a:cubicBezTo>
                    <a:pt x="3440" y="5563"/>
                    <a:pt x="3146" y="5126"/>
                    <a:pt x="2940" y="4639"/>
                  </a:cubicBezTo>
                  <a:cubicBezTo>
                    <a:pt x="2725" y="4133"/>
                    <a:pt x="2618" y="3598"/>
                    <a:pt x="2618" y="3046"/>
                  </a:cubicBezTo>
                  <a:cubicBezTo>
                    <a:pt x="2618" y="2495"/>
                    <a:pt x="2725" y="1959"/>
                    <a:pt x="2940" y="1454"/>
                  </a:cubicBezTo>
                  <a:cubicBezTo>
                    <a:pt x="3146" y="967"/>
                    <a:pt x="3440" y="529"/>
                    <a:pt x="3817" y="153"/>
                  </a:cubicBezTo>
                  <a:cubicBezTo>
                    <a:pt x="3869" y="101"/>
                    <a:pt x="3923" y="50"/>
                    <a:pt x="39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3"/>
            <p:cNvSpPr/>
            <p:nvPr/>
          </p:nvSpPr>
          <p:spPr>
            <a:xfrm>
              <a:off x="5538012" y="3043506"/>
              <a:ext cx="41043" cy="94849"/>
            </a:xfrm>
            <a:custGeom>
              <a:rect b="b" l="l" r="r" t="t"/>
              <a:pathLst>
                <a:path extrusionOk="0" h="3032" w="1312">
                  <a:moveTo>
                    <a:pt x="806" y="1"/>
                  </a:moveTo>
                  <a:cubicBezTo>
                    <a:pt x="557" y="198"/>
                    <a:pt x="288" y="365"/>
                    <a:pt x="0" y="499"/>
                  </a:cubicBezTo>
                  <a:lnTo>
                    <a:pt x="0" y="2628"/>
                  </a:lnTo>
                  <a:cubicBezTo>
                    <a:pt x="0" y="2850"/>
                    <a:pt x="181" y="3032"/>
                    <a:pt x="403" y="3032"/>
                  </a:cubicBezTo>
                  <a:lnTo>
                    <a:pt x="1311" y="3032"/>
                  </a:lnTo>
                  <a:cubicBezTo>
                    <a:pt x="1277" y="2902"/>
                    <a:pt x="1260" y="2767"/>
                    <a:pt x="1260" y="2628"/>
                  </a:cubicBezTo>
                  <a:cubicBezTo>
                    <a:pt x="1260" y="2489"/>
                    <a:pt x="1278" y="2353"/>
                    <a:pt x="1310" y="2224"/>
                  </a:cubicBezTo>
                  <a:lnTo>
                    <a:pt x="806" y="2224"/>
                  </a:lnTo>
                  <a:lnTo>
                    <a:pt x="8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63"/>
          <p:cNvGrpSpPr/>
          <p:nvPr/>
        </p:nvGrpSpPr>
        <p:grpSpPr>
          <a:xfrm>
            <a:off x="6261699" y="2777639"/>
            <a:ext cx="418122" cy="330124"/>
            <a:chOff x="5949440" y="2822589"/>
            <a:chExt cx="418122" cy="330124"/>
          </a:xfrm>
        </p:grpSpPr>
        <p:sp>
          <p:nvSpPr>
            <p:cNvPr id="3258" name="Google Shape;3258;p63"/>
            <p:cNvSpPr/>
            <p:nvPr/>
          </p:nvSpPr>
          <p:spPr>
            <a:xfrm>
              <a:off x="6122057" y="3050075"/>
              <a:ext cx="76924" cy="38603"/>
            </a:xfrm>
            <a:custGeom>
              <a:rect b="b" l="l" r="r" t="t"/>
              <a:pathLst>
                <a:path extrusionOk="0" h="1234" w="2459">
                  <a:moveTo>
                    <a:pt x="1" y="1"/>
                  </a:moveTo>
                  <a:lnTo>
                    <a:pt x="1" y="1234"/>
                  </a:lnTo>
                  <a:lnTo>
                    <a:pt x="2458" y="1234"/>
                  </a:lnTo>
                  <a:lnTo>
                    <a:pt x="24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3"/>
            <p:cNvSpPr/>
            <p:nvPr/>
          </p:nvSpPr>
          <p:spPr>
            <a:xfrm>
              <a:off x="6067969" y="3114705"/>
              <a:ext cx="185161" cy="38008"/>
            </a:xfrm>
            <a:custGeom>
              <a:rect b="b" l="l" r="r" t="t"/>
              <a:pathLst>
                <a:path extrusionOk="0" h="1215" w="5919">
                  <a:moveTo>
                    <a:pt x="145" y="1"/>
                  </a:moveTo>
                  <a:cubicBezTo>
                    <a:pt x="65" y="1"/>
                    <a:pt x="0" y="67"/>
                    <a:pt x="0" y="147"/>
                  </a:cubicBezTo>
                  <a:lnTo>
                    <a:pt x="0" y="1070"/>
                  </a:lnTo>
                  <a:cubicBezTo>
                    <a:pt x="0" y="1149"/>
                    <a:pt x="65" y="1214"/>
                    <a:pt x="145" y="1214"/>
                  </a:cubicBezTo>
                  <a:lnTo>
                    <a:pt x="5773" y="1214"/>
                  </a:lnTo>
                  <a:cubicBezTo>
                    <a:pt x="5853" y="1214"/>
                    <a:pt x="5919" y="1149"/>
                    <a:pt x="5919" y="1070"/>
                  </a:cubicBezTo>
                  <a:lnTo>
                    <a:pt x="5919" y="147"/>
                  </a:lnTo>
                  <a:cubicBezTo>
                    <a:pt x="5919" y="67"/>
                    <a:pt x="5853" y="1"/>
                    <a:pt x="57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3"/>
            <p:cNvSpPr/>
            <p:nvPr/>
          </p:nvSpPr>
          <p:spPr>
            <a:xfrm>
              <a:off x="6016072" y="2875706"/>
              <a:ext cx="43983" cy="44014"/>
            </a:xfrm>
            <a:custGeom>
              <a:rect b="b" l="l" r="r" t="t"/>
              <a:pathLst>
                <a:path extrusionOk="0" h="1407" w="1406">
                  <a:moveTo>
                    <a:pt x="703" y="1"/>
                  </a:moveTo>
                  <a:cubicBezTo>
                    <a:pt x="316" y="1"/>
                    <a:pt x="0" y="316"/>
                    <a:pt x="0" y="704"/>
                  </a:cubicBezTo>
                  <a:cubicBezTo>
                    <a:pt x="0" y="1090"/>
                    <a:pt x="316" y="1406"/>
                    <a:pt x="703" y="1406"/>
                  </a:cubicBezTo>
                  <a:cubicBezTo>
                    <a:pt x="1091" y="1406"/>
                    <a:pt x="1406" y="1090"/>
                    <a:pt x="1406" y="704"/>
                  </a:cubicBezTo>
                  <a:cubicBezTo>
                    <a:pt x="1406" y="316"/>
                    <a:pt x="1091" y="1"/>
                    <a:pt x="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3"/>
            <p:cNvSpPr/>
            <p:nvPr/>
          </p:nvSpPr>
          <p:spPr>
            <a:xfrm>
              <a:off x="6059586" y="2998803"/>
              <a:ext cx="197768" cy="25276"/>
            </a:xfrm>
            <a:custGeom>
              <a:rect b="b" l="l" r="r" t="t"/>
              <a:pathLst>
                <a:path extrusionOk="0" h="808" w="6322">
                  <a:moveTo>
                    <a:pt x="0" y="1"/>
                  </a:moveTo>
                  <a:lnTo>
                    <a:pt x="0" y="807"/>
                  </a:lnTo>
                  <a:lnTo>
                    <a:pt x="6321" y="807"/>
                  </a:lnTo>
                  <a:lnTo>
                    <a:pt x="63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3"/>
            <p:cNvSpPr/>
            <p:nvPr/>
          </p:nvSpPr>
          <p:spPr>
            <a:xfrm>
              <a:off x="6136540" y="2875706"/>
              <a:ext cx="43983" cy="44014"/>
            </a:xfrm>
            <a:custGeom>
              <a:rect b="b" l="l" r="r" t="t"/>
              <a:pathLst>
                <a:path extrusionOk="0" h="1407" w="1406">
                  <a:moveTo>
                    <a:pt x="703" y="1"/>
                  </a:moveTo>
                  <a:cubicBezTo>
                    <a:pt x="316" y="1"/>
                    <a:pt x="0" y="316"/>
                    <a:pt x="0" y="704"/>
                  </a:cubicBezTo>
                  <a:cubicBezTo>
                    <a:pt x="0" y="1090"/>
                    <a:pt x="316" y="1406"/>
                    <a:pt x="703" y="1406"/>
                  </a:cubicBezTo>
                  <a:cubicBezTo>
                    <a:pt x="1090" y="1406"/>
                    <a:pt x="1405" y="1090"/>
                    <a:pt x="1405" y="704"/>
                  </a:cubicBezTo>
                  <a:cubicBezTo>
                    <a:pt x="1405" y="316"/>
                    <a:pt x="1091" y="1"/>
                    <a:pt x="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3"/>
            <p:cNvSpPr/>
            <p:nvPr/>
          </p:nvSpPr>
          <p:spPr>
            <a:xfrm>
              <a:off x="5949440" y="2822589"/>
              <a:ext cx="418122" cy="150219"/>
            </a:xfrm>
            <a:custGeom>
              <a:rect b="b" l="l" r="r" t="t"/>
              <a:pathLst>
                <a:path extrusionOk="0" h="4802" w="13366">
                  <a:moveTo>
                    <a:pt x="10679" y="1986"/>
                  </a:moveTo>
                  <a:cubicBezTo>
                    <a:pt x="10909" y="1986"/>
                    <a:pt x="11095" y="2172"/>
                    <a:pt x="11095" y="2402"/>
                  </a:cubicBezTo>
                  <a:cubicBezTo>
                    <a:pt x="11095" y="2630"/>
                    <a:pt x="10909" y="2817"/>
                    <a:pt x="10679" y="2817"/>
                  </a:cubicBezTo>
                  <a:cubicBezTo>
                    <a:pt x="10449" y="2817"/>
                    <a:pt x="10264" y="2630"/>
                    <a:pt x="10264" y="2402"/>
                  </a:cubicBezTo>
                  <a:cubicBezTo>
                    <a:pt x="10264" y="2172"/>
                    <a:pt x="10449" y="1986"/>
                    <a:pt x="10679" y="1986"/>
                  </a:cubicBezTo>
                  <a:close/>
                  <a:moveTo>
                    <a:pt x="2833" y="867"/>
                  </a:moveTo>
                  <a:cubicBezTo>
                    <a:pt x="3679" y="867"/>
                    <a:pt x="4369" y="1555"/>
                    <a:pt x="4369" y="2402"/>
                  </a:cubicBezTo>
                  <a:cubicBezTo>
                    <a:pt x="4369" y="3248"/>
                    <a:pt x="3679" y="3936"/>
                    <a:pt x="2833" y="3936"/>
                  </a:cubicBezTo>
                  <a:cubicBezTo>
                    <a:pt x="1987" y="3936"/>
                    <a:pt x="1298" y="3248"/>
                    <a:pt x="1298" y="2402"/>
                  </a:cubicBezTo>
                  <a:cubicBezTo>
                    <a:pt x="1298" y="1555"/>
                    <a:pt x="1987" y="867"/>
                    <a:pt x="2833" y="867"/>
                  </a:cubicBezTo>
                  <a:close/>
                  <a:moveTo>
                    <a:pt x="6684" y="867"/>
                  </a:moveTo>
                  <a:cubicBezTo>
                    <a:pt x="7530" y="867"/>
                    <a:pt x="8218" y="1555"/>
                    <a:pt x="8218" y="2402"/>
                  </a:cubicBezTo>
                  <a:cubicBezTo>
                    <a:pt x="8218" y="3248"/>
                    <a:pt x="7530" y="3936"/>
                    <a:pt x="6684" y="3936"/>
                  </a:cubicBezTo>
                  <a:cubicBezTo>
                    <a:pt x="5838" y="3936"/>
                    <a:pt x="5149" y="3248"/>
                    <a:pt x="5149" y="2402"/>
                  </a:cubicBezTo>
                  <a:cubicBezTo>
                    <a:pt x="5149" y="1555"/>
                    <a:pt x="5838" y="867"/>
                    <a:pt x="6684" y="867"/>
                  </a:cubicBezTo>
                  <a:close/>
                  <a:moveTo>
                    <a:pt x="395" y="0"/>
                  </a:moveTo>
                  <a:cubicBezTo>
                    <a:pt x="178" y="0"/>
                    <a:pt x="1" y="176"/>
                    <a:pt x="1" y="393"/>
                  </a:cubicBezTo>
                  <a:lnTo>
                    <a:pt x="1" y="4408"/>
                  </a:lnTo>
                  <a:cubicBezTo>
                    <a:pt x="1" y="4624"/>
                    <a:pt x="176" y="4802"/>
                    <a:pt x="395" y="4802"/>
                  </a:cubicBezTo>
                  <a:lnTo>
                    <a:pt x="10238" y="4802"/>
                  </a:lnTo>
                  <a:cubicBezTo>
                    <a:pt x="10244" y="4802"/>
                    <a:pt x="10252" y="4800"/>
                    <a:pt x="10258" y="4800"/>
                  </a:cubicBezTo>
                  <a:cubicBezTo>
                    <a:pt x="10265" y="4802"/>
                    <a:pt x="10272" y="4802"/>
                    <a:pt x="10278" y="4802"/>
                  </a:cubicBezTo>
                  <a:lnTo>
                    <a:pt x="12972" y="4802"/>
                  </a:lnTo>
                  <a:cubicBezTo>
                    <a:pt x="13188" y="4802"/>
                    <a:pt x="13366" y="4626"/>
                    <a:pt x="13366" y="4408"/>
                  </a:cubicBezTo>
                  <a:lnTo>
                    <a:pt x="13366" y="393"/>
                  </a:lnTo>
                  <a:cubicBezTo>
                    <a:pt x="13366" y="177"/>
                    <a:pt x="13190" y="0"/>
                    <a:pt x="129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4" name="Google Shape;3264;p63"/>
          <p:cNvGrpSpPr/>
          <p:nvPr/>
        </p:nvGrpSpPr>
        <p:grpSpPr>
          <a:xfrm>
            <a:off x="7033769" y="2734156"/>
            <a:ext cx="421031" cy="372668"/>
            <a:chOff x="6623202" y="2779106"/>
            <a:chExt cx="421031" cy="372668"/>
          </a:xfrm>
        </p:grpSpPr>
        <p:sp>
          <p:nvSpPr>
            <p:cNvPr id="3265" name="Google Shape;3265;p63"/>
            <p:cNvSpPr/>
            <p:nvPr/>
          </p:nvSpPr>
          <p:spPr>
            <a:xfrm>
              <a:off x="6990084" y="2874111"/>
              <a:ext cx="24463" cy="24494"/>
            </a:xfrm>
            <a:custGeom>
              <a:rect b="b" l="l" r="r" t="t"/>
              <a:pathLst>
                <a:path extrusionOk="0" h="783" w="782">
                  <a:moveTo>
                    <a:pt x="391" y="1"/>
                  </a:moveTo>
                  <a:cubicBezTo>
                    <a:pt x="176" y="1"/>
                    <a:pt x="0" y="175"/>
                    <a:pt x="0" y="391"/>
                  </a:cubicBezTo>
                  <a:cubicBezTo>
                    <a:pt x="0" y="607"/>
                    <a:pt x="174" y="782"/>
                    <a:pt x="391" y="782"/>
                  </a:cubicBezTo>
                  <a:cubicBezTo>
                    <a:pt x="606" y="782"/>
                    <a:pt x="782" y="608"/>
                    <a:pt x="782" y="391"/>
                  </a:cubicBezTo>
                  <a:cubicBezTo>
                    <a:pt x="782" y="176"/>
                    <a:pt x="606"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3"/>
            <p:cNvSpPr/>
            <p:nvPr/>
          </p:nvSpPr>
          <p:spPr>
            <a:xfrm>
              <a:off x="6878843" y="2785488"/>
              <a:ext cx="165391" cy="108926"/>
            </a:xfrm>
            <a:custGeom>
              <a:rect b="b" l="l" r="r" t="t"/>
              <a:pathLst>
                <a:path extrusionOk="0" h="3482" w="5287">
                  <a:moveTo>
                    <a:pt x="4840" y="0"/>
                  </a:moveTo>
                  <a:cubicBezTo>
                    <a:pt x="4770" y="0"/>
                    <a:pt x="4698" y="19"/>
                    <a:pt x="4634" y="59"/>
                  </a:cubicBezTo>
                  <a:lnTo>
                    <a:pt x="243" y="2758"/>
                  </a:lnTo>
                  <a:cubicBezTo>
                    <a:pt x="58" y="2870"/>
                    <a:pt x="1" y="3112"/>
                    <a:pt x="115" y="3296"/>
                  </a:cubicBezTo>
                  <a:cubicBezTo>
                    <a:pt x="188" y="3415"/>
                    <a:pt x="317" y="3482"/>
                    <a:pt x="448" y="3482"/>
                  </a:cubicBezTo>
                  <a:cubicBezTo>
                    <a:pt x="519" y="3482"/>
                    <a:pt x="588" y="3463"/>
                    <a:pt x="653" y="3424"/>
                  </a:cubicBezTo>
                  <a:lnTo>
                    <a:pt x="5045" y="726"/>
                  </a:lnTo>
                  <a:cubicBezTo>
                    <a:pt x="5229" y="613"/>
                    <a:pt x="5287" y="372"/>
                    <a:pt x="5173" y="187"/>
                  </a:cubicBezTo>
                  <a:cubicBezTo>
                    <a:pt x="5099" y="67"/>
                    <a:pt x="4971" y="0"/>
                    <a:pt x="48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3"/>
            <p:cNvSpPr/>
            <p:nvPr/>
          </p:nvSpPr>
          <p:spPr>
            <a:xfrm>
              <a:off x="6878874" y="3036749"/>
              <a:ext cx="165328" cy="108988"/>
            </a:xfrm>
            <a:custGeom>
              <a:rect b="b" l="l" r="r" t="t"/>
              <a:pathLst>
                <a:path extrusionOk="0" h="3484" w="5285">
                  <a:moveTo>
                    <a:pt x="447" y="1"/>
                  </a:moveTo>
                  <a:cubicBezTo>
                    <a:pt x="316" y="1"/>
                    <a:pt x="187" y="67"/>
                    <a:pt x="114" y="187"/>
                  </a:cubicBezTo>
                  <a:cubicBezTo>
                    <a:pt x="1" y="372"/>
                    <a:pt x="58" y="613"/>
                    <a:pt x="242" y="725"/>
                  </a:cubicBezTo>
                  <a:lnTo>
                    <a:pt x="4633" y="3425"/>
                  </a:lnTo>
                  <a:cubicBezTo>
                    <a:pt x="4698" y="3465"/>
                    <a:pt x="4768" y="3484"/>
                    <a:pt x="4838" y="3484"/>
                  </a:cubicBezTo>
                  <a:cubicBezTo>
                    <a:pt x="4971" y="3484"/>
                    <a:pt x="5099" y="3417"/>
                    <a:pt x="5172" y="3297"/>
                  </a:cubicBezTo>
                  <a:cubicBezTo>
                    <a:pt x="5285" y="3113"/>
                    <a:pt x="5227" y="2871"/>
                    <a:pt x="5044" y="2759"/>
                  </a:cubicBezTo>
                  <a:lnTo>
                    <a:pt x="652" y="59"/>
                  </a:lnTo>
                  <a:cubicBezTo>
                    <a:pt x="588" y="20"/>
                    <a:pt x="517" y="1"/>
                    <a:pt x="4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3"/>
            <p:cNvSpPr/>
            <p:nvPr/>
          </p:nvSpPr>
          <p:spPr>
            <a:xfrm>
              <a:off x="6971158" y="2978720"/>
              <a:ext cx="71293" cy="91501"/>
            </a:xfrm>
            <a:custGeom>
              <a:rect b="b" l="l" r="r" t="t"/>
              <a:pathLst>
                <a:path extrusionOk="0" h="2925" w="2279">
                  <a:moveTo>
                    <a:pt x="1140" y="1"/>
                  </a:moveTo>
                  <a:cubicBezTo>
                    <a:pt x="923" y="1"/>
                    <a:pt x="749" y="176"/>
                    <a:pt x="749" y="391"/>
                  </a:cubicBezTo>
                  <a:lnTo>
                    <a:pt x="749" y="1072"/>
                  </a:lnTo>
                  <a:lnTo>
                    <a:pt x="392" y="1072"/>
                  </a:lnTo>
                  <a:cubicBezTo>
                    <a:pt x="175" y="1072"/>
                    <a:pt x="1" y="1247"/>
                    <a:pt x="1" y="1462"/>
                  </a:cubicBezTo>
                  <a:cubicBezTo>
                    <a:pt x="1" y="1679"/>
                    <a:pt x="176" y="1853"/>
                    <a:pt x="392" y="1853"/>
                  </a:cubicBezTo>
                  <a:lnTo>
                    <a:pt x="749" y="1853"/>
                  </a:lnTo>
                  <a:lnTo>
                    <a:pt x="749" y="2533"/>
                  </a:lnTo>
                  <a:cubicBezTo>
                    <a:pt x="749" y="2749"/>
                    <a:pt x="923" y="2924"/>
                    <a:pt x="1140" y="2924"/>
                  </a:cubicBezTo>
                  <a:cubicBezTo>
                    <a:pt x="1356" y="2924"/>
                    <a:pt x="1530" y="2749"/>
                    <a:pt x="1530" y="2533"/>
                  </a:cubicBezTo>
                  <a:lnTo>
                    <a:pt x="1530" y="1853"/>
                  </a:lnTo>
                  <a:lnTo>
                    <a:pt x="1887" y="1853"/>
                  </a:lnTo>
                  <a:cubicBezTo>
                    <a:pt x="2104" y="1853"/>
                    <a:pt x="2278" y="1678"/>
                    <a:pt x="2278" y="1462"/>
                  </a:cubicBezTo>
                  <a:cubicBezTo>
                    <a:pt x="2278" y="1246"/>
                    <a:pt x="2103" y="1072"/>
                    <a:pt x="1887" y="1072"/>
                  </a:cubicBezTo>
                  <a:lnTo>
                    <a:pt x="1530" y="1072"/>
                  </a:lnTo>
                  <a:lnTo>
                    <a:pt x="1530" y="391"/>
                  </a:lnTo>
                  <a:cubicBezTo>
                    <a:pt x="1530" y="175"/>
                    <a:pt x="1355" y="1"/>
                    <a:pt x="11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3"/>
            <p:cNvSpPr/>
            <p:nvPr/>
          </p:nvSpPr>
          <p:spPr>
            <a:xfrm>
              <a:off x="6910876" y="2901765"/>
              <a:ext cx="61001" cy="76861"/>
            </a:xfrm>
            <a:custGeom>
              <a:rect b="b" l="l" r="r" t="t"/>
              <a:pathLst>
                <a:path extrusionOk="0" h="2457" w="1950">
                  <a:moveTo>
                    <a:pt x="975" y="1"/>
                  </a:moveTo>
                  <a:cubicBezTo>
                    <a:pt x="759" y="1"/>
                    <a:pt x="584" y="177"/>
                    <a:pt x="584" y="393"/>
                  </a:cubicBezTo>
                  <a:lnTo>
                    <a:pt x="584" y="837"/>
                  </a:lnTo>
                  <a:lnTo>
                    <a:pt x="392" y="837"/>
                  </a:lnTo>
                  <a:cubicBezTo>
                    <a:pt x="175" y="837"/>
                    <a:pt x="0" y="1012"/>
                    <a:pt x="0" y="1229"/>
                  </a:cubicBezTo>
                  <a:cubicBezTo>
                    <a:pt x="0" y="1445"/>
                    <a:pt x="177" y="1619"/>
                    <a:pt x="392" y="1619"/>
                  </a:cubicBezTo>
                  <a:lnTo>
                    <a:pt x="584" y="1619"/>
                  </a:lnTo>
                  <a:lnTo>
                    <a:pt x="584" y="2064"/>
                  </a:lnTo>
                  <a:cubicBezTo>
                    <a:pt x="584" y="2281"/>
                    <a:pt x="760" y="2457"/>
                    <a:pt x="975" y="2457"/>
                  </a:cubicBezTo>
                  <a:cubicBezTo>
                    <a:pt x="1192" y="2457"/>
                    <a:pt x="1367" y="2281"/>
                    <a:pt x="1367" y="2066"/>
                  </a:cubicBezTo>
                  <a:lnTo>
                    <a:pt x="1367" y="1621"/>
                  </a:lnTo>
                  <a:lnTo>
                    <a:pt x="1559" y="1621"/>
                  </a:lnTo>
                  <a:cubicBezTo>
                    <a:pt x="1775" y="1621"/>
                    <a:pt x="1949" y="1445"/>
                    <a:pt x="1949" y="1230"/>
                  </a:cubicBezTo>
                  <a:cubicBezTo>
                    <a:pt x="1949" y="1013"/>
                    <a:pt x="1774" y="839"/>
                    <a:pt x="1559" y="839"/>
                  </a:cubicBezTo>
                  <a:lnTo>
                    <a:pt x="1367" y="839"/>
                  </a:lnTo>
                  <a:lnTo>
                    <a:pt x="1367" y="393"/>
                  </a:lnTo>
                  <a:cubicBezTo>
                    <a:pt x="1367" y="175"/>
                    <a:pt x="1190" y="1"/>
                    <a:pt x="9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3"/>
            <p:cNvSpPr/>
            <p:nvPr/>
          </p:nvSpPr>
          <p:spPr>
            <a:xfrm>
              <a:off x="6898207" y="2993516"/>
              <a:ext cx="24494" cy="24525"/>
            </a:xfrm>
            <a:custGeom>
              <a:rect b="b" l="l" r="r" t="t"/>
              <a:pathLst>
                <a:path extrusionOk="0" h="784" w="783">
                  <a:moveTo>
                    <a:pt x="392" y="1"/>
                  </a:moveTo>
                  <a:cubicBezTo>
                    <a:pt x="177" y="1"/>
                    <a:pt x="0" y="175"/>
                    <a:pt x="0" y="391"/>
                  </a:cubicBezTo>
                  <a:cubicBezTo>
                    <a:pt x="0" y="607"/>
                    <a:pt x="175" y="783"/>
                    <a:pt x="392" y="783"/>
                  </a:cubicBezTo>
                  <a:cubicBezTo>
                    <a:pt x="608" y="783"/>
                    <a:pt x="783" y="608"/>
                    <a:pt x="783" y="391"/>
                  </a:cubicBezTo>
                  <a:cubicBezTo>
                    <a:pt x="783" y="175"/>
                    <a:pt x="608"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3"/>
            <p:cNvSpPr/>
            <p:nvPr/>
          </p:nvSpPr>
          <p:spPr>
            <a:xfrm>
              <a:off x="6766226" y="2882213"/>
              <a:ext cx="75641" cy="168456"/>
            </a:xfrm>
            <a:custGeom>
              <a:rect b="b" l="l" r="r" t="t"/>
              <a:pathLst>
                <a:path extrusionOk="0" h="5385" w="2418">
                  <a:moveTo>
                    <a:pt x="1823" y="0"/>
                  </a:moveTo>
                  <a:cubicBezTo>
                    <a:pt x="726" y="438"/>
                    <a:pt x="0" y="1506"/>
                    <a:pt x="0" y="2703"/>
                  </a:cubicBezTo>
                  <a:cubicBezTo>
                    <a:pt x="0" y="3315"/>
                    <a:pt x="185" y="3898"/>
                    <a:pt x="532" y="4390"/>
                  </a:cubicBezTo>
                  <a:cubicBezTo>
                    <a:pt x="844" y="4834"/>
                    <a:pt x="1270" y="5174"/>
                    <a:pt x="1767" y="5384"/>
                  </a:cubicBezTo>
                  <a:cubicBezTo>
                    <a:pt x="2013" y="5095"/>
                    <a:pt x="2220" y="4773"/>
                    <a:pt x="2382" y="4424"/>
                  </a:cubicBezTo>
                  <a:cubicBezTo>
                    <a:pt x="1641" y="4195"/>
                    <a:pt x="1115" y="3505"/>
                    <a:pt x="1115" y="2703"/>
                  </a:cubicBezTo>
                  <a:cubicBezTo>
                    <a:pt x="1115" y="1880"/>
                    <a:pt x="1657" y="1185"/>
                    <a:pt x="2418" y="972"/>
                  </a:cubicBezTo>
                  <a:cubicBezTo>
                    <a:pt x="2264" y="621"/>
                    <a:pt x="2063" y="294"/>
                    <a:pt x="18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3"/>
            <p:cNvSpPr/>
            <p:nvPr/>
          </p:nvSpPr>
          <p:spPr>
            <a:xfrm>
              <a:off x="6825569" y="2935925"/>
              <a:ext cx="27247" cy="61501"/>
            </a:xfrm>
            <a:custGeom>
              <a:rect b="b" l="l" r="r" t="t"/>
              <a:pathLst>
                <a:path extrusionOk="0" h="1966" w="871">
                  <a:moveTo>
                    <a:pt x="766" y="0"/>
                  </a:moveTo>
                  <a:cubicBezTo>
                    <a:pt x="321" y="109"/>
                    <a:pt x="1" y="509"/>
                    <a:pt x="1" y="986"/>
                  </a:cubicBezTo>
                  <a:cubicBezTo>
                    <a:pt x="1" y="1451"/>
                    <a:pt x="312" y="1848"/>
                    <a:pt x="746" y="1966"/>
                  </a:cubicBezTo>
                  <a:cubicBezTo>
                    <a:pt x="828" y="1637"/>
                    <a:pt x="871" y="1295"/>
                    <a:pt x="871" y="942"/>
                  </a:cubicBezTo>
                  <a:cubicBezTo>
                    <a:pt x="871" y="619"/>
                    <a:pt x="834" y="303"/>
                    <a:pt x="7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3"/>
            <p:cNvSpPr/>
            <p:nvPr/>
          </p:nvSpPr>
          <p:spPr>
            <a:xfrm>
              <a:off x="6623202" y="2779106"/>
              <a:ext cx="202054" cy="372668"/>
            </a:xfrm>
            <a:custGeom>
              <a:rect b="b" l="l" r="r" t="t"/>
              <a:pathLst>
                <a:path extrusionOk="0" h="11913" w="6459">
                  <a:moveTo>
                    <a:pt x="6029" y="0"/>
                  </a:moveTo>
                  <a:cubicBezTo>
                    <a:pt x="5929" y="0"/>
                    <a:pt x="5829" y="39"/>
                    <a:pt x="5753" y="115"/>
                  </a:cubicBezTo>
                  <a:lnTo>
                    <a:pt x="153" y="5715"/>
                  </a:lnTo>
                  <a:cubicBezTo>
                    <a:pt x="0" y="5868"/>
                    <a:pt x="0" y="6116"/>
                    <a:pt x="153" y="6269"/>
                  </a:cubicBezTo>
                  <a:lnTo>
                    <a:pt x="5683" y="11799"/>
                  </a:lnTo>
                  <a:cubicBezTo>
                    <a:pt x="5760" y="11876"/>
                    <a:pt x="5861" y="11913"/>
                    <a:pt x="5960" y="11913"/>
                  </a:cubicBezTo>
                  <a:cubicBezTo>
                    <a:pt x="6061" y="11913"/>
                    <a:pt x="6160" y="11875"/>
                    <a:pt x="6237" y="11799"/>
                  </a:cubicBezTo>
                  <a:cubicBezTo>
                    <a:pt x="6390" y="11646"/>
                    <a:pt x="6390" y="11398"/>
                    <a:pt x="6237" y="11245"/>
                  </a:cubicBezTo>
                  <a:lnTo>
                    <a:pt x="4808" y="9815"/>
                  </a:lnTo>
                  <a:cubicBezTo>
                    <a:pt x="5143" y="9670"/>
                    <a:pt x="5454" y="9482"/>
                    <a:pt x="5737" y="9259"/>
                  </a:cubicBezTo>
                  <a:cubicBezTo>
                    <a:pt x="5234" y="8991"/>
                    <a:pt x="4800" y="8610"/>
                    <a:pt x="4466" y="8138"/>
                  </a:cubicBezTo>
                  <a:cubicBezTo>
                    <a:pt x="4022" y="7512"/>
                    <a:pt x="3790" y="6772"/>
                    <a:pt x="3790" y="5999"/>
                  </a:cubicBezTo>
                  <a:cubicBezTo>
                    <a:pt x="3790" y="4593"/>
                    <a:pt x="4581" y="3326"/>
                    <a:pt x="5806" y="2705"/>
                  </a:cubicBezTo>
                  <a:cubicBezTo>
                    <a:pt x="5520" y="2469"/>
                    <a:pt x="5202" y="2270"/>
                    <a:pt x="4858" y="2116"/>
                  </a:cubicBezTo>
                  <a:lnTo>
                    <a:pt x="6307" y="669"/>
                  </a:lnTo>
                  <a:cubicBezTo>
                    <a:pt x="6459" y="516"/>
                    <a:pt x="6459" y="268"/>
                    <a:pt x="6307" y="115"/>
                  </a:cubicBezTo>
                  <a:cubicBezTo>
                    <a:pt x="6230" y="39"/>
                    <a:pt x="6130" y="0"/>
                    <a:pt x="60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4" name="Google Shape;3274;p63"/>
          <p:cNvSpPr/>
          <p:nvPr/>
        </p:nvSpPr>
        <p:spPr>
          <a:xfrm>
            <a:off x="7808574" y="2689610"/>
            <a:ext cx="418153" cy="418059"/>
          </a:xfrm>
          <a:custGeom>
            <a:rect b="b" l="l" r="r" t="t"/>
            <a:pathLst>
              <a:path extrusionOk="0" h="13364" w="13367">
                <a:moveTo>
                  <a:pt x="6705" y="786"/>
                </a:moveTo>
                <a:cubicBezTo>
                  <a:pt x="7034" y="786"/>
                  <a:pt x="7390" y="1132"/>
                  <a:pt x="7703" y="1737"/>
                </a:cubicBezTo>
                <a:lnTo>
                  <a:pt x="7296" y="2682"/>
                </a:lnTo>
                <a:cubicBezTo>
                  <a:pt x="7211" y="2882"/>
                  <a:pt x="7303" y="3113"/>
                  <a:pt x="7501" y="3199"/>
                </a:cubicBezTo>
                <a:cubicBezTo>
                  <a:pt x="7552" y="3220"/>
                  <a:pt x="7606" y="3231"/>
                  <a:pt x="7657" y="3231"/>
                </a:cubicBezTo>
                <a:cubicBezTo>
                  <a:pt x="7809" y="3231"/>
                  <a:pt x="7955" y="3142"/>
                  <a:pt x="8018" y="2992"/>
                </a:cubicBezTo>
                <a:lnTo>
                  <a:pt x="8115" y="2769"/>
                </a:lnTo>
                <a:cubicBezTo>
                  <a:pt x="8452" y="3860"/>
                  <a:pt x="8637" y="5230"/>
                  <a:pt x="8637" y="6682"/>
                </a:cubicBezTo>
                <a:cubicBezTo>
                  <a:pt x="8637" y="7322"/>
                  <a:pt x="8601" y="7946"/>
                  <a:pt x="8531" y="8538"/>
                </a:cubicBezTo>
                <a:cubicBezTo>
                  <a:pt x="7942" y="8607"/>
                  <a:pt x="7322" y="8643"/>
                  <a:pt x="6685" y="8643"/>
                </a:cubicBezTo>
                <a:cubicBezTo>
                  <a:pt x="6629" y="8643"/>
                  <a:pt x="6575" y="8643"/>
                  <a:pt x="6520" y="8642"/>
                </a:cubicBezTo>
                <a:lnTo>
                  <a:pt x="5841" y="7861"/>
                </a:lnTo>
                <a:cubicBezTo>
                  <a:pt x="5764" y="7771"/>
                  <a:pt x="5654" y="7726"/>
                  <a:pt x="5544" y="7726"/>
                </a:cubicBezTo>
                <a:cubicBezTo>
                  <a:pt x="5452" y="7726"/>
                  <a:pt x="5360" y="7757"/>
                  <a:pt x="5285" y="7822"/>
                </a:cubicBezTo>
                <a:cubicBezTo>
                  <a:pt x="5121" y="7965"/>
                  <a:pt x="5105" y="8213"/>
                  <a:pt x="5247" y="8377"/>
                </a:cubicBezTo>
                <a:lnTo>
                  <a:pt x="5438" y="8597"/>
                </a:lnTo>
                <a:cubicBezTo>
                  <a:pt x="4282" y="8509"/>
                  <a:pt x="3223" y="8300"/>
                  <a:pt x="2374" y="7986"/>
                </a:cubicBezTo>
                <a:cubicBezTo>
                  <a:pt x="1381" y="7620"/>
                  <a:pt x="789" y="7143"/>
                  <a:pt x="789" y="6712"/>
                </a:cubicBezTo>
                <a:cubicBezTo>
                  <a:pt x="789" y="6281"/>
                  <a:pt x="1381" y="5804"/>
                  <a:pt x="2374" y="5437"/>
                </a:cubicBezTo>
                <a:cubicBezTo>
                  <a:pt x="2874" y="5252"/>
                  <a:pt x="3448" y="5104"/>
                  <a:pt x="4072" y="4995"/>
                </a:cubicBezTo>
                <a:lnTo>
                  <a:pt x="4072" y="4995"/>
                </a:lnTo>
                <a:cubicBezTo>
                  <a:pt x="4017" y="5540"/>
                  <a:pt x="3990" y="6107"/>
                  <a:pt x="3990" y="6683"/>
                </a:cubicBezTo>
                <a:cubicBezTo>
                  <a:pt x="3990" y="6786"/>
                  <a:pt x="3991" y="6890"/>
                  <a:pt x="3992" y="6992"/>
                </a:cubicBezTo>
                <a:cubicBezTo>
                  <a:pt x="3996" y="7208"/>
                  <a:pt x="4171" y="7379"/>
                  <a:pt x="4386" y="7379"/>
                </a:cubicBezTo>
                <a:lnTo>
                  <a:pt x="4392" y="7379"/>
                </a:lnTo>
                <a:cubicBezTo>
                  <a:pt x="4608" y="7375"/>
                  <a:pt x="4782" y="7195"/>
                  <a:pt x="4778" y="6979"/>
                </a:cubicBezTo>
                <a:cubicBezTo>
                  <a:pt x="4777" y="6879"/>
                  <a:pt x="4776" y="6781"/>
                  <a:pt x="4776" y="6683"/>
                </a:cubicBezTo>
                <a:cubicBezTo>
                  <a:pt x="4776" y="6062"/>
                  <a:pt x="4808" y="5457"/>
                  <a:pt x="4874" y="4879"/>
                </a:cubicBezTo>
                <a:cubicBezTo>
                  <a:pt x="5453" y="4814"/>
                  <a:pt x="6060" y="4780"/>
                  <a:pt x="6685" y="4780"/>
                </a:cubicBezTo>
                <a:cubicBezTo>
                  <a:pt x="6957" y="4780"/>
                  <a:pt x="7073" y="4784"/>
                  <a:pt x="7330" y="4795"/>
                </a:cubicBezTo>
                <a:cubicBezTo>
                  <a:pt x="7336" y="4795"/>
                  <a:pt x="7341" y="4795"/>
                  <a:pt x="7347" y="4795"/>
                </a:cubicBezTo>
                <a:cubicBezTo>
                  <a:pt x="7556" y="4795"/>
                  <a:pt x="7731" y="4631"/>
                  <a:pt x="7741" y="4421"/>
                </a:cubicBezTo>
                <a:cubicBezTo>
                  <a:pt x="7751" y="4204"/>
                  <a:pt x="7583" y="4019"/>
                  <a:pt x="7367" y="4009"/>
                </a:cubicBezTo>
                <a:cubicBezTo>
                  <a:pt x="7100" y="3996"/>
                  <a:pt x="6971" y="3992"/>
                  <a:pt x="6684" y="3992"/>
                </a:cubicBezTo>
                <a:cubicBezTo>
                  <a:pt x="6103" y="3992"/>
                  <a:pt x="5535" y="4020"/>
                  <a:pt x="4987" y="4076"/>
                </a:cubicBezTo>
                <a:cubicBezTo>
                  <a:pt x="5096" y="3450"/>
                  <a:pt x="5244" y="2873"/>
                  <a:pt x="5431" y="2371"/>
                </a:cubicBezTo>
                <a:cubicBezTo>
                  <a:pt x="5797" y="1379"/>
                  <a:pt x="6274" y="786"/>
                  <a:pt x="6705" y="786"/>
                </a:cubicBezTo>
                <a:close/>
                <a:moveTo>
                  <a:pt x="6705" y="0"/>
                </a:moveTo>
                <a:cubicBezTo>
                  <a:pt x="6167" y="0"/>
                  <a:pt x="5755" y="343"/>
                  <a:pt x="5504" y="628"/>
                </a:cubicBezTo>
                <a:cubicBezTo>
                  <a:pt x="5196" y="981"/>
                  <a:pt x="4923" y="1476"/>
                  <a:pt x="4693" y="2099"/>
                </a:cubicBezTo>
                <a:cubicBezTo>
                  <a:pt x="4468" y="2708"/>
                  <a:pt x="4291" y="3413"/>
                  <a:pt x="4172" y="4180"/>
                </a:cubicBezTo>
                <a:cubicBezTo>
                  <a:pt x="3408" y="4299"/>
                  <a:pt x="2706" y="4474"/>
                  <a:pt x="2099" y="4699"/>
                </a:cubicBezTo>
                <a:cubicBezTo>
                  <a:pt x="1476" y="4928"/>
                  <a:pt x="982" y="5201"/>
                  <a:pt x="628" y="5510"/>
                </a:cubicBezTo>
                <a:cubicBezTo>
                  <a:pt x="341" y="5760"/>
                  <a:pt x="1" y="6173"/>
                  <a:pt x="1" y="6710"/>
                </a:cubicBezTo>
                <a:cubicBezTo>
                  <a:pt x="1" y="7249"/>
                  <a:pt x="342" y="7660"/>
                  <a:pt x="628" y="7911"/>
                </a:cubicBezTo>
                <a:cubicBezTo>
                  <a:pt x="981" y="8219"/>
                  <a:pt x="1476" y="8493"/>
                  <a:pt x="2099" y="8724"/>
                </a:cubicBezTo>
                <a:cubicBezTo>
                  <a:pt x="3018" y="9063"/>
                  <a:pt x="4160" y="9289"/>
                  <a:pt x="5398" y="9381"/>
                </a:cubicBezTo>
                <a:lnTo>
                  <a:pt x="5184" y="9583"/>
                </a:lnTo>
                <a:cubicBezTo>
                  <a:pt x="5027" y="9734"/>
                  <a:pt x="5022" y="9982"/>
                  <a:pt x="5171" y="10140"/>
                </a:cubicBezTo>
                <a:cubicBezTo>
                  <a:pt x="5247" y="10221"/>
                  <a:pt x="5351" y="10262"/>
                  <a:pt x="5455" y="10262"/>
                </a:cubicBezTo>
                <a:cubicBezTo>
                  <a:pt x="5552" y="10262"/>
                  <a:pt x="5650" y="10227"/>
                  <a:pt x="5725" y="10153"/>
                </a:cubicBezTo>
                <a:lnTo>
                  <a:pt x="6490" y="9426"/>
                </a:lnTo>
                <a:cubicBezTo>
                  <a:pt x="6553" y="9427"/>
                  <a:pt x="6617" y="9427"/>
                  <a:pt x="6681" y="9427"/>
                </a:cubicBezTo>
                <a:cubicBezTo>
                  <a:pt x="7273" y="9427"/>
                  <a:pt x="7854" y="9398"/>
                  <a:pt x="8412" y="9340"/>
                </a:cubicBezTo>
                <a:lnTo>
                  <a:pt x="8412" y="9340"/>
                </a:lnTo>
                <a:cubicBezTo>
                  <a:pt x="8304" y="9946"/>
                  <a:pt x="8158" y="10504"/>
                  <a:pt x="7978" y="10993"/>
                </a:cubicBezTo>
                <a:cubicBezTo>
                  <a:pt x="7612" y="11986"/>
                  <a:pt x="7135" y="12578"/>
                  <a:pt x="6704" y="12578"/>
                </a:cubicBezTo>
                <a:cubicBezTo>
                  <a:pt x="6346" y="12578"/>
                  <a:pt x="5947" y="12161"/>
                  <a:pt x="5612" y="11433"/>
                </a:cubicBezTo>
                <a:cubicBezTo>
                  <a:pt x="5545" y="11288"/>
                  <a:pt x="5402" y="11204"/>
                  <a:pt x="5254" y="11204"/>
                </a:cubicBezTo>
                <a:cubicBezTo>
                  <a:pt x="5199" y="11204"/>
                  <a:pt x="5143" y="11216"/>
                  <a:pt x="5090" y="11240"/>
                </a:cubicBezTo>
                <a:cubicBezTo>
                  <a:pt x="4892" y="11331"/>
                  <a:pt x="4806" y="11565"/>
                  <a:pt x="4897" y="11762"/>
                </a:cubicBezTo>
                <a:cubicBezTo>
                  <a:pt x="5509" y="13085"/>
                  <a:pt x="6218" y="13363"/>
                  <a:pt x="6704" y="13363"/>
                </a:cubicBezTo>
                <a:cubicBezTo>
                  <a:pt x="7243" y="13363"/>
                  <a:pt x="7654" y="13022"/>
                  <a:pt x="7904" y="12736"/>
                </a:cubicBezTo>
                <a:cubicBezTo>
                  <a:pt x="8212" y="12383"/>
                  <a:pt x="8485" y="11888"/>
                  <a:pt x="8716" y="11265"/>
                </a:cubicBezTo>
                <a:cubicBezTo>
                  <a:pt x="8936" y="10670"/>
                  <a:pt x="9108" y="9981"/>
                  <a:pt x="9228" y="9234"/>
                </a:cubicBezTo>
                <a:cubicBezTo>
                  <a:pt x="9977" y="9115"/>
                  <a:pt x="10669" y="8942"/>
                  <a:pt x="11265" y="8721"/>
                </a:cubicBezTo>
                <a:cubicBezTo>
                  <a:pt x="11887" y="8491"/>
                  <a:pt x="12382" y="8218"/>
                  <a:pt x="12736" y="7909"/>
                </a:cubicBezTo>
                <a:cubicBezTo>
                  <a:pt x="13023" y="7659"/>
                  <a:pt x="13364" y="7247"/>
                  <a:pt x="13364" y="6709"/>
                </a:cubicBezTo>
                <a:cubicBezTo>
                  <a:pt x="13367" y="5797"/>
                  <a:pt x="12419" y="5015"/>
                  <a:pt x="10696" y="4511"/>
                </a:cubicBezTo>
                <a:cubicBezTo>
                  <a:pt x="10660" y="4500"/>
                  <a:pt x="10623" y="4495"/>
                  <a:pt x="10586" y="4495"/>
                </a:cubicBezTo>
                <a:cubicBezTo>
                  <a:pt x="10416" y="4495"/>
                  <a:pt x="10259" y="4607"/>
                  <a:pt x="10208" y="4779"/>
                </a:cubicBezTo>
                <a:cubicBezTo>
                  <a:pt x="10147" y="4987"/>
                  <a:pt x="10268" y="5205"/>
                  <a:pt x="10475" y="5266"/>
                </a:cubicBezTo>
                <a:cubicBezTo>
                  <a:pt x="11753" y="5639"/>
                  <a:pt x="12579" y="6206"/>
                  <a:pt x="12579" y="6710"/>
                </a:cubicBezTo>
                <a:cubicBezTo>
                  <a:pt x="12579" y="7141"/>
                  <a:pt x="11987" y="7618"/>
                  <a:pt x="10994" y="7985"/>
                </a:cubicBezTo>
                <a:cubicBezTo>
                  <a:pt x="10505" y="8166"/>
                  <a:pt x="9945" y="8311"/>
                  <a:pt x="9335" y="8419"/>
                </a:cubicBezTo>
                <a:cubicBezTo>
                  <a:pt x="9393" y="7860"/>
                  <a:pt x="9422" y="7277"/>
                  <a:pt x="9422" y="6682"/>
                </a:cubicBezTo>
                <a:cubicBezTo>
                  <a:pt x="9422" y="5098"/>
                  <a:pt x="9210" y="3595"/>
                  <a:pt x="8823" y="2406"/>
                </a:cubicBezTo>
                <a:lnTo>
                  <a:pt x="8823" y="2406"/>
                </a:lnTo>
                <a:lnTo>
                  <a:pt x="9132" y="2523"/>
                </a:lnTo>
                <a:cubicBezTo>
                  <a:pt x="9178" y="2540"/>
                  <a:pt x="9224" y="2548"/>
                  <a:pt x="9271" y="2548"/>
                </a:cubicBezTo>
                <a:cubicBezTo>
                  <a:pt x="9430" y="2548"/>
                  <a:pt x="9578" y="2451"/>
                  <a:pt x="9639" y="2294"/>
                </a:cubicBezTo>
                <a:cubicBezTo>
                  <a:pt x="9716" y="2092"/>
                  <a:pt x="9613" y="1864"/>
                  <a:pt x="9411" y="1787"/>
                </a:cubicBezTo>
                <a:lnTo>
                  <a:pt x="8419" y="1412"/>
                </a:lnTo>
                <a:cubicBezTo>
                  <a:pt x="8262" y="1102"/>
                  <a:pt x="8090" y="840"/>
                  <a:pt x="7905" y="628"/>
                </a:cubicBezTo>
                <a:cubicBezTo>
                  <a:pt x="7655" y="341"/>
                  <a:pt x="7243" y="0"/>
                  <a:pt x="67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5" name="Google Shape;3275;p63"/>
          <p:cNvGrpSpPr/>
          <p:nvPr/>
        </p:nvGrpSpPr>
        <p:grpSpPr>
          <a:xfrm>
            <a:off x="962123" y="3414645"/>
            <a:ext cx="382272" cy="418122"/>
            <a:chOff x="1326293" y="3459594"/>
            <a:chExt cx="382272" cy="418122"/>
          </a:xfrm>
        </p:grpSpPr>
        <p:sp>
          <p:nvSpPr>
            <p:cNvPr id="3276" name="Google Shape;3276;p63"/>
            <p:cNvSpPr/>
            <p:nvPr/>
          </p:nvSpPr>
          <p:spPr>
            <a:xfrm>
              <a:off x="1583811" y="3504140"/>
              <a:ext cx="93284" cy="38227"/>
            </a:xfrm>
            <a:custGeom>
              <a:rect b="b" l="l" r="r" t="t"/>
              <a:pathLst>
                <a:path extrusionOk="0" h="1222" w="2982">
                  <a:moveTo>
                    <a:pt x="1490" y="0"/>
                  </a:moveTo>
                  <a:cubicBezTo>
                    <a:pt x="1005" y="0"/>
                    <a:pt x="521" y="185"/>
                    <a:pt x="152" y="553"/>
                  </a:cubicBezTo>
                  <a:cubicBezTo>
                    <a:pt x="0" y="706"/>
                    <a:pt x="0" y="955"/>
                    <a:pt x="152" y="1107"/>
                  </a:cubicBezTo>
                  <a:cubicBezTo>
                    <a:pt x="229" y="1183"/>
                    <a:pt x="329" y="1221"/>
                    <a:pt x="429" y="1221"/>
                  </a:cubicBezTo>
                  <a:cubicBezTo>
                    <a:pt x="529" y="1221"/>
                    <a:pt x="630" y="1183"/>
                    <a:pt x="706" y="1107"/>
                  </a:cubicBezTo>
                  <a:cubicBezTo>
                    <a:pt x="923" y="891"/>
                    <a:pt x="1207" y="783"/>
                    <a:pt x="1491" y="783"/>
                  </a:cubicBezTo>
                  <a:cubicBezTo>
                    <a:pt x="1775" y="783"/>
                    <a:pt x="2059" y="891"/>
                    <a:pt x="2275" y="1107"/>
                  </a:cubicBezTo>
                  <a:cubicBezTo>
                    <a:pt x="2351" y="1184"/>
                    <a:pt x="2451" y="1222"/>
                    <a:pt x="2552" y="1222"/>
                  </a:cubicBezTo>
                  <a:cubicBezTo>
                    <a:pt x="2651" y="1222"/>
                    <a:pt x="2752" y="1183"/>
                    <a:pt x="2828" y="1107"/>
                  </a:cubicBezTo>
                  <a:cubicBezTo>
                    <a:pt x="2981" y="955"/>
                    <a:pt x="2981" y="706"/>
                    <a:pt x="2828" y="553"/>
                  </a:cubicBezTo>
                  <a:cubicBezTo>
                    <a:pt x="2459" y="185"/>
                    <a:pt x="1975" y="0"/>
                    <a:pt x="14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3"/>
            <p:cNvSpPr/>
            <p:nvPr/>
          </p:nvSpPr>
          <p:spPr>
            <a:xfrm>
              <a:off x="1552278" y="3459625"/>
              <a:ext cx="156287" cy="51272"/>
            </a:xfrm>
            <a:custGeom>
              <a:rect b="b" l="l" r="r" t="t"/>
              <a:pathLst>
                <a:path extrusionOk="0" h="1639" w="4996">
                  <a:moveTo>
                    <a:pt x="2498" y="0"/>
                  </a:moveTo>
                  <a:cubicBezTo>
                    <a:pt x="1649" y="0"/>
                    <a:pt x="800" y="323"/>
                    <a:pt x="153" y="970"/>
                  </a:cubicBezTo>
                  <a:cubicBezTo>
                    <a:pt x="0" y="1122"/>
                    <a:pt x="0" y="1371"/>
                    <a:pt x="153" y="1523"/>
                  </a:cubicBezTo>
                  <a:cubicBezTo>
                    <a:pt x="229" y="1600"/>
                    <a:pt x="330" y="1638"/>
                    <a:pt x="430" y="1638"/>
                  </a:cubicBezTo>
                  <a:cubicBezTo>
                    <a:pt x="530" y="1638"/>
                    <a:pt x="630" y="1600"/>
                    <a:pt x="707" y="1523"/>
                  </a:cubicBezTo>
                  <a:cubicBezTo>
                    <a:pt x="1200" y="1030"/>
                    <a:pt x="1849" y="783"/>
                    <a:pt x="2498" y="783"/>
                  </a:cubicBezTo>
                  <a:cubicBezTo>
                    <a:pt x="3147" y="783"/>
                    <a:pt x="3795" y="1030"/>
                    <a:pt x="4289" y="1523"/>
                  </a:cubicBezTo>
                  <a:cubicBezTo>
                    <a:pt x="4366" y="1600"/>
                    <a:pt x="4466" y="1637"/>
                    <a:pt x="4566" y="1637"/>
                  </a:cubicBezTo>
                  <a:cubicBezTo>
                    <a:pt x="4666" y="1637"/>
                    <a:pt x="4766" y="1599"/>
                    <a:pt x="4843" y="1523"/>
                  </a:cubicBezTo>
                  <a:cubicBezTo>
                    <a:pt x="4996" y="1371"/>
                    <a:pt x="4996" y="1122"/>
                    <a:pt x="4843" y="970"/>
                  </a:cubicBezTo>
                  <a:cubicBezTo>
                    <a:pt x="4197" y="323"/>
                    <a:pt x="3347" y="0"/>
                    <a:pt x="24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3"/>
            <p:cNvSpPr/>
            <p:nvPr/>
          </p:nvSpPr>
          <p:spPr>
            <a:xfrm>
              <a:off x="1618221" y="3551064"/>
              <a:ext cx="24494" cy="24525"/>
            </a:xfrm>
            <a:custGeom>
              <a:rect b="b" l="l" r="r" t="t"/>
              <a:pathLst>
                <a:path extrusionOk="0" h="784" w="783">
                  <a:moveTo>
                    <a:pt x="391" y="1"/>
                  </a:moveTo>
                  <a:cubicBezTo>
                    <a:pt x="175" y="1"/>
                    <a:pt x="0" y="175"/>
                    <a:pt x="0" y="391"/>
                  </a:cubicBezTo>
                  <a:cubicBezTo>
                    <a:pt x="0" y="607"/>
                    <a:pt x="174" y="783"/>
                    <a:pt x="391" y="783"/>
                  </a:cubicBezTo>
                  <a:cubicBezTo>
                    <a:pt x="606" y="783"/>
                    <a:pt x="783" y="609"/>
                    <a:pt x="783" y="391"/>
                  </a:cubicBezTo>
                  <a:cubicBezTo>
                    <a:pt x="783" y="175"/>
                    <a:pt x="606"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3"/>
            <p:cNvSpPr/>
            <p:nvPr/>
          </p:nvSpPr>
          <p:spPr>
            <a:xfrm>
              <a:off x="1326293" y="3555663"/>
              <a:ext cx="194264" cy="226360"/>
            </a:xfrm>
            <a:custGeom>
              <a:rect b="b" l="l" r="r" t="t"/>
              <a:pathLst>
                <a:path extrusionOk="0" h="7236" w="6210">
                  <a:moveTo>
                    <a:pt x="3103" y="1419"/>
                  </a:moveTo>
                  <a:cubicBezTo>
                    <a:pt x="3158" y="1419"/>
                    <a:pt x="3214" y="1430"/>
                    <a:pt x="3266" y="1454"/>
                  </a:cubicBezTo>
                  <a:lnTo>
                    <a:pt x="5084" y="2276"/>
                  </a:lnTo>
                  <a:cubicBezTo>
                    <a:pt x="5205" y="2332"/>
                    <a:pt x="5315" y="2462"/>
                    <a:pt x="5313" y="2633"/>
                  </a:cubicBezTo>
                  <a:lnTo>
                    <a:pt x="5313" y="4620"/>
                  </a:lnTo>
                  <a:cubicBezTo>
                    <a:pt x="5313" y="4775"/>
                    <a:pt x="5223" y="4915"/>
                    <a:pt x="5081" y="4978"/>
                  </a:cubicBezTo>
                  <a:lnTo>
                    <a:pt x="3263" y="5785"/>
                  </a:lnTo>
                  <a:cubicBezTo>
                    <a:pt x="3262" y="5785"/>
                    <a:pt x="3261" y="5785"/>
                    <a:pt x="3260" y="5785"/>
                  </a:cubicBezTo>
                  <a:cubicBezTo>
                    <a:pt x="3232" y="5785"/>
                    <a:pt x="3222" y="5820"/>
                    <a:pt x="3138" y="5820"/>
                  </a:cubicBezTo>
                  <a:cubicBezTo>
                    <a:pt x="3096" y="5820"/>
                    <a:pt x="3036" y="5811"/>
                    <a:pt x="2945" y="5785"/>
                  </a:cubicBezTo>
                  <a:lnTo>
                    <a:pt x="1130" y="4978"/>
                  </a:lnTo>
                  <a:cubicBezTo>
                    <a:pt x="988" y="4915"/>
                    <a:pt x="897" y="4774"/>
                    <a:pt x="897" y="4620"/>
                  </a:cubicBezTo>
                  <a:lnTo>
                    <a:pt x="897" y="2603"/>
                  </a:lnTo>
                  <a:cubicBezTo>
                    <a:pt x="897" y="2468"/>
                    <a:pt x="976" y="2309"/>
                    <a:pt x="1132" y="2244"/>
                  </a:cubicBezTo>
                  <a:lnTo>
                    <a:pt x="2948" y="1451"/>
                  </a:lnTo>
                  <a:cubicBezTo>
                    <a:pt x="2997" y="1429"/>
                    <a:pt x="3050" y="1419"/>
                    <a:pt x="3103" y="1419"/>
                  </a:cubicBezTo>
                  <a:close/>
                  <a:moveTo>
                    <a:pt x="385" y="0"/>
                  </a:moveTo>
                  <a:cubicBezTo>
                    <a:pt x="172" y="0"/>
                    <a:pt x="0" y="173"/>
                    <a:pt x="0" y="385"/>
                  </a:cubicBezTo>
                  <a:lnTo>
                    <a:pt x="0" y="6851"/>
                  </a:lnTo>
                  <a:cubicBezTo>
                    <a:pt x="0" y="7063"/>
                    <a:pt x="173" y="7235"/>
                    <a:pt x="385" y="7235"/>
                  </a:cubicBezTo>
                  <a:lnTo>
                    <a:pt x="5825" y="7235"/>
                  </a:lnTo>
                  <a:cubicBezTo>
                    <a:pt x="6038" y="7235"/>
                    <a:pt x="6210" y="7063"/>
                    <a:pt x="6210" y="6851"/>
                  </a:cubicBezTo>
                  <a:lnTo>
                    <a:pt x="6210" y="385"/>
                  </a:lnTo>
                  <a:cubicBezTo>
                    <a:pt x="6210" y="173"/>
                    <a:pt x="6038" y="0"/>
                    <a:pt x="58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3"/>
            <p:cNvSpPr/>
            <p:nvPr/>
          </p:nvSpPr>
          <p:spPr>
            <a:xfrm>
              <a:off x="1435625" y="3657331"/>
              <a:ext cx="32409" cy="49239"/>
            </a:xfrm>
            <a:custGeom>
              <a:rect b="b" l="l" r="r" t="t"/>
              <a:pathLst>
                <a:path extrusionOk="0" h="1574" w="1036">
                  <a:moveTo>
                    <a:pt x="1035" y="0"/>
                  </a:moveTo>
                  <a:lnTo>
                    <a:pt x="0" y="489"/>
                  </a:lnTo>
                  <a:lnTo>
                    <a:pt x="0" y="1574"/>
                  </a:lnTo>
                  <a:lnTo>
                    <a:pt x="1035" y="1115"/>
                  </a:lnTo>
                  <a:lnTo>
                    <a:pt x="10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3"/>
            <p:cNvSpPr/>
            <p:nvPr/>
          </p:nvSpPr>
          <p:spPr>
            <a:xfrm>
              <a:off x="1395709" y="3625673"/>
              <a:ext cx="55339" cy="25652"/>
            </a:xfrm>
            <a:custGeom>
              <a:rect b="b" l="l" r="r" t="t"/>
              <a:pathLst>
                <a:path extrusionOk="0" h="820" w="1769">
                  <a:moveTo>
                    <a:pt x="881" y="1"/>
                  </a:moveTo>
                  <a:lnTo>
                    <a:pt x="0" y="385"/>
                  </a:lnTo>
                  <a:lnTo>
                    <a:pt x="886" y="819"/>
                  </a:lnTo>
                  <a:lnTo>
                    <a:pt x="1769" y="402"/>
                  </a:lnTo>
                  <a:lnTo>
                    <a:pt x="88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3"/>
            <p:cNvSpPr/>
            <p:nvPr/>
          </p:nvSpPr>
          <p:spPr>
            <a:xfrm>
              <a:off x="1378816" y="3656736"/>
              <a:ext cx="32315" cy="49833"/>
            </a:xfrm>
            <a:custGeom>
              <a:rect b="b" l="l" r="r" t="t"/>
              <a:pathLst>
                <a:path extrusionOk="0" h="1593" w="1033">
                  <a:moveTo>
                    <a:pt x="1" y="1"/>
                  </a:moveTo>
                  <a:lnTo>
                    <a:pt x="1" y="1134"/>
                  </a:lnTo>
                  <a:lnTo>
                    <a:pt x="1033" y="1593"/>
                  </a:lnTo>
                  <a:lnTo>
                    <a:pt x="1033" y="5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3"/>
            <p:cNvSpPr/>
            <p:nvPr/>
          </p:nvSpPr>
          <p:spPr>
            <a:xfrm>
              <a:off x="1357169" y="3806486"/>
              <a:ext cx="132513" cy="71230"/>
            </a:xfrm>
            <a:custGeom>
              <a:rect b="b" l="l" r="r" t="t"/>
              <a:pathLst>
                <a:path extrusionOk="0" h="2277" w="4236">
                  <a:moveTo>
                    <a:pt x="0" y="1"/>
                  </a:moveTo>
                  <a:lnTo>
                    <a:pt x="221" y="1928"/>
                  </a:lnTo>
                  <a:cubicBezTo>
                    <a:pt x="244" y="2125"/>
                    <a:pt x="411" y="2276"/>
                    <a:pt x="610" y="2276"/>
                  </a:cubicBezTo>
                  <a:lnTo>
                    <a:pt x="3626" y="2276"/>
                  </a:lnTo>
                  <a:cubicBezTo>
                    <a:pt x="3825" y="2276"/>
                    <a:pt x="3994" y="2127"/>
                    <a:pt x="4015" y="1928"/>
                  </a:cubicBezTo>
                  <a:lnTo>
                    <a:pt x="42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3"/>
            <p:cNvSpPr/>
            <p:nvPr/>
          </p:nvSpPr>
          <p:spPr>
            <a:xfrm>
              <a:off x="1545052" y="3638186"/>
              <a:ext cx="28561" cy="61314"/>
            </a:xfrm>
            <a:custGeom>
              <a:rect b="b" l="l" r="r" t="t"/>
              <a:pathLst>
                <a:path extrusionOk="0" h="1960" w="913">
                  <a:moveTo>
                    <a:pt x="0" y="1"/>
                  </a:moveTo>
                  <a:lnTo>
                    <a:pt x="0" y="1960"/>
                  </a:lnTo>
                  <a:cubicBezTo>
                    <a:pt x="509" y="1924"/>
                    <a:pt x="912" y="1499"/>
                    <a:pt x="912" y="980"/>
                  </a:cubicBezTo>
                  <a:cubicBezTo>
                    <a:pt x="912" y="462"/>
                    <a:pt x="509" y="38"/>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3"/>
            <p:cNvSpPr/>
            <p:nvPr/>
          </p:nvSpPr>
          <p:spPr>
            <a:xfrm>
              <a:off x="1357138" y="3459594"/>
              <a:ext cx="132575" cy="71606"/>
            </a:xfrm>
            <a:custGeom>
              <a:rect b="b" l="l" r="r" t="t"/>
              <a:pathLst>
                <a:path extrusionOk="0" h="2289" w="4238">
                  <a:moveTo>
                    <a:pt x="611" y="0"/>
                  </a:moveTo>
                  <a:cubicBezTo>
                    <a:pt x="412" y="0"/>
                    <a:pt x="243" y="150"/>
                    <a:pt x="222" y="348"/>
                  </a:cubicBezTo>
                  <a:lnTo>
                    <a:pt x="0" y="2289"/>
                  </a:lnTo>
                  <a:lnTo>
                    <a:pt x="4238" y="2289"/>
                  </a:lnTo>
                  <a:lnTo>
                    <a:pt x="4016" y="348"/>
                  </a:lnTo>
                  <a:cubicBezTo>
                    <a:pt x="3993" y="150"/>
                    <a:pt x="3826" y="0"/>
                    <a:pt x="36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6" name="Google Shape;3286;p63"/>
          <p:cNvGrpSpPr/>
          <p:nvPr/>
        </p:nvGrpSpPr>
        <p:grpSpPr>
          <a:xfrm>
            <a:off x="1728662" y="3414645"/>
            <a:ext cx="398007" cy="418122"/>
            <a:chOff x="1975624" y="3459594"/>
            <a:chExt cx="398007" cy="418122"/>
          </a:xfrm>
        </p:grpSpPr>
        <p:sp>
          <p:nvSpPr>
            <p:cNvPr id="3287" name="Google Shape;3287;p63"/>
            <p:cNvSpPr/>
            <p:nvPr/>
          </p:nvSpPr>
          <p:spPr>
            <a:xfrm>
              <a:off x="2080264" y="3650417"/>
              <a:ext cx="187789" cy="227299"/>
            </a:xfrm>
            <a:custGeom>
              <a:rect b="b" l="l" r="r" t="t"/>
              <a:pathLst>
                <a:path extrusionOk="0" h="7266" w="6003">
                  <a:moveTo>
                    <a:pt x="613" y="1"/>
                  </a:moveTo>
                  <a:cubicBezTo>
                    <a:pt x="226" y="508"/>
                    <a:pt x="0" y="1137"/>
                    <a:pt x="0" y="1775"/>
                  </a:cubicBezTo>
                  <a:lnTo>
                    <a:pt x="0" y="6978"/>
                  </a:lnTo>
                  <a:cubicBezTo>
                    <a:pt x="0" y="7137"/>
                    <a:pt x="130" y="7265"/>
                    <a:pt x="288" y="7265"/>
                  </a:cubicBezTo>
                  <a:lnTo>
                    <a:pt x="5715" y="7265"/>
                  </a:lnTo>
                  <a:cubicBezTo>
                    <a:pt x="5874" y="7265"/>
                    <a:pt x="6002" y="7135"/>
                    <a:pt x="6002" y="6978"/>
                  </a:cubicBezTo>
                  <a:lnTo>
                    <a:pt x="6002" y="1777"/>
                  </a:lnTo>
                  <a:cubicBezTo>
                    <a:pt x="6002" y="1082"/>
                    <a:pt x="5858" y="507"/>
                    <a:pt x="5565" y="45"/>
                  </a:cubicBezTo>
                  <a:lnTo>
                    <a:pt x="5565" y="2220"/>
                  </a:lnTo>
                  <a:cubicBezTo>
                    <a:pt x="5565" y="2703"/>
                    <a:pt x="5426" y="3156"/>
                    <a:pt x="5185" y="3538"/>
                  </a:cubicBezTo>
                  <a:cubicBezTo>
                    <a:pt x="5175" y="3555"/>
                    <a:pt x="5164" y="3572"/>
                    <a:pt x="5152" y="3589"/>
                  </a:cubicBezTo>
                  <a:cubicBezTo>
                    <a:pt x="4709" y="4256"/>
                    <a:pt x="3950" y="4697"/>
                    <a:pt x="3089" y="4697"/>
                  </a:cubicBezTo>
                  <a:cubicBezTo>
                    <a:pt x="1724" y="4697"/>
                    <a:pt x="613" y="3586"/>
                    <a:pt x="613" y="2220"/>
                  </a:cubicBezTo>
                  <a:lnTo>
                    <a:pt x="6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3"/>
            <p:cNvSpPr/>
            <p:nvPr/>
          </p:nvSpPr>
          <p:spPr>
            <a:xfrm>
              <a:off x="2244872" y="3511711"/>
              <a:ext cx="47643" cy="117872"/>
            </a:xfrm>
            <a:custGeom>
              <a:rect b="b" l="l" r="r" t="t"/>
              <a:pathLst>
                <a:path extrusionOk="0" h="3768" w="1523">
                  <a:moveTo>
                    <a:pt x="422" y="0"/>
                  </a:moveTo>
                  <a:cubicBezTo>
                    <a:pt x="189" y="0"/>
                    <a:pt x="1" y="188"/>
                    <a:pt x="1" y="422"/>
                  </a:cubicBezTo>
                  <a:lnTo>
                    <a:pt x="1" y="3004"/>
                  </a:lnTo>
                  <a:cubicBezTo>
                    <a:pt x="331" y="3221"/>
                    <a:pt x="611" y="3475"/>
                    <a:pt x="838" y="3768"/>
                  </a:cubicBezTo>
                  <a:cubicBezTo>
                    <a:pt x="842" y="3744"/>
                    <a:pt x="844" y="3720"/>
                    <a:pt x="844" y="3694"/>
                  </a:cubicBezTo>
                  <a:lnTo>
                    <a:pt x="844" y="843"/>
                  </a:lnTo>
                  <a:lnTo>
                    <a:pt x="1523" y="843"/>
                  </a:lnTo>
                  <a:cubicBezTo>
                    <a:pt x="1489" y="707"/>
                    <a:pt x="1472" y="566"/>
                    <a:pt x="1472" y="422"/>
                  </a:cubicBezTo>
                  <a:cubicBezTo>
                    <a:pt x="1472" y="277"/>
                    <a:pt x="1489" y="134"/>
                    <a:pt x="15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3"/>
            <p:cNvSpPr/>
            <p:nvPr/>
          </p:nvSpPr>
          <p:spPr>
            <a:xfrm>
              <a:off x="1975624" y="3496163"/>
              <a:ext cx="63941" cy="56371"/>
            </a:xfrm>
            <a:custGeom>
              <a:rect b="b" l="l" r="r" t="t"/>
              <a:pathLst>
                <a:path extrusionOk="0" h="1802" w="2044">
                  <a:moveTo>
                    <a:pt x="1021" y="1"/>
                  </a:moveTo>
                  <a:cubicBezTo>
                    <a:pt x="906" y="1"/>
                    <a:pt x="790" y="23"/>
                    <a:pt x="677" y="69"/>
                  </a:cubicBezTo>
                  <a:cubicBezTo>
                    <a:pt x="218" y="259"/>
                    <a:pt x="0" y="786"/>
                    <a:pt x="190" y="1246"/>
                  </a:cubicBezTo>
                  <a:cubicBezTo>
                    <a:pt x="334" y="1592"/>
                    <a:pt x="670" y="1802"/>
                    <a:pt x="1023" y="1802"/>
                  </a:cubicBezTo>
                  <a:cubicBezTo>
                    <a:pt x="1138" y="1802"/>
                    <a:pt x="1254" y="1780"/>
                    <a:pt x="1367" y="1733"/>
                  </a:cubicBezTo>
                  <a:cubicBezTo>
                    <a:pt x="1826" y="1543"/>
                    <a:pt x="2044" y="1016"/>
                    <a:pt x="1854" y="557"/>
                  </a:cubicBezTo>
                  <a:cubicBezTo>
                    <a:pt x="1711" y="210"/>
                    <a:pt x="1375" y="1"/>
                    <a:pt x="10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3"/>
            <p:cNvSpPr/>
            <p:nvPr/>
          </p:nvSpPr>
          <p:spPr>
            <a:xfrm>
              <a:off x="2317260" y="3496695"/>
              <a:ext cx="56371" cy="56371"/>
            </a:xfrm>
            <a:custGeom>
              <a:rect b="b" l="l" r="r" t="t"/>
              <a:pathLst>
                <a:path extrusionOk="0" h="1802" w="1802">
                  <a:moveTo>
                    <a:pt x="901" y="1"/>
                  </a:moveTo>
                  <a:cubicBezTo>
                    <a:pt x="404" y="1"/>
                    <a:pt x="1" y="404"/>
                    <a:pt x="1" y="902"/>
                  </a:cubicBezTo>
                  <a:cubicBezTo>
                    <a:pt x="1" y="1399"/>
                    <a:pt x="404" y="1801"/>
                    <a:pt x="901" y="1801"/>
                  </a:cubicBezTo>
                  <a:cubicBezTo>
                    <a:pt x="1399" y="1801"/>
                    <a:pt x="1801" y="1399"/>
                    <a:pt x="1801" y="902"/>
                  </a:cubicBezTo>
                  <a:cubicBezTo>
                    <a:pt x="1801" y="405"/>
                    <a:pt x="1399" y="1"/>
                    <a:pt x="9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3"/>
            <p:cNvSpPr/>
            <p:nvPr/>
          </p:nvSpPr>
          <p:spPr>
            <a:xfrm>
              <a:off x="2163694" y="3540647"/>
              <a:ext cx="26402" cy="35255"/>
            </a:xfrm>
            <a:custGeom>
              <a:rect b="b" l="l" r="r" t="t"/>
              <a:pathLst>
                <a:path extrusionOk="0" h="1127" w="844">
                  <a:moveTo>
                    <a:pt x="0" y="0"/>
                  </a:moveTo>
                  <a:lnTo>
                    <a:pt x="0" y="1127"/>
                  </a:lnTo>
                  <a:cubicBezTo>
                    <a:pt x="36" y="1125"/>
                    <a:pt x="73" y="1124"/>
                    <a:pt x="110" y="1124"/>
                  </a:cubicBezTo>
                  <a:lnTo>
                    <a:pt x="735" y="1124"/>
                  </a:lnTo>
                  <a:cubicBezTo>
                    <a:pt x="772" y="1124"/>
                    <a:pt x="808" y="1125"/>
                    <a:pt x="844" y="1127"/>
                  </a:cubicBezTo>
                  <a:lnTo>
                    <a:pt x="844" y="0"/>
                  </a:lnTo>
                  <a:cubicBezTo>
                    <a:pt x="708" y="34"/>
                    <a:pt x="567" y="52"/>
                    <a:pt x="422" y="52"/>
                  </a:cubicBezTo>
                  <a:cubicBezTo>
                    <a:pt x="277" y="52"/>
                    <a:pt x="135" y="3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3"/>
            <p:cNvSpPr/>
            <p:nvPr/>
          </p:nvSpPr>
          <p:spPr>
            <a:xfrm>
              <a:off x="2060525" y="3511148"/>
              <a:ext cx="48394" cy="118091"/>
            </a:xfrm>
            <a:custGeom>
              <a:rect b="b" l="l" r="r" t="t"/>
              <a:pathLst>
                <a:path extrusionOk="0" h="3775" w="1547">
                  <a:moveTo>
                    <a:pt x="0" y="1"/>
                  </a:moveTo>
                  <a:cubicBezTo>
                    <a:pt x="33" y="136"/>
                    <a:pt x="52" y="277"/>
                    <a:pt x="52" y="423"/>
                  </a:cubicBezTo>
                  <a:cubicBezTo>
                    <a:pt x="52" y="568"/>
                    <a:pt x="33" y="710"/>
                    <a:pt x="0" y="845"/>
                  </a:cubicBezTo>
                  <a:lnTo>
                    <a:pt x="703" y="845"/>
                  </a:lnTo>
                  <a:lnTo>
                    <a:pt x="703" y="3707"/>
                  </a:lnTo>
                  <a:cubicBezTo>
                    <a:pt x="703" y="3729"/>
                    <a:pt x="704" y="3753"/>
                    <a:pt x="708" y="3774"/>
                  </a:cubicBezTo>
                  <a:cubicBezTo>
                    <a:pt x="949" y="3491"/>
                    <a:pt x="1231" y="3241"/>
                    <a:pt x="1546" y="3037"/>
                  </a:cubicBezTo>
                  <a:lnTo>
                    <a:pt x="1546" y="423"/>
                  </a:lnTo>
                  <a:cubicBezTo>
                    <a:pt x="1546" y="189"/>
                    <a:pt x="1359" y="1"/>
                    <a:pt x="11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3"/>
            <p:cNvSpPr/>
            <p:nvPr/>
          </p:nvSpPr>
          <p:spPr>
            <a:xfrm>
              <a:off x="2146332" y="3459594"/>
              <a:ext cx="61189" cy="56371"/>
            </a:xfrm>
            <a:custGeom>
              <a:rect b="b" l="l" r="r" t="t"/>
              <a:pathLst>
                <a:path extrusionOk="0" h="1802" w="1956">
                  <a:moveTo>
                    <a:pt x="978" y="0"/>
                  </a:moveTo>
                  <a:cubicBezTo>
                    <a:pt x="922" y="0"/>
                    <a:pt x="865" y="6"/>
                    <a:pt x="808" y="17"/>
                  </a:cubicBezTo>
                  <a:cubicBezTo>
                    <a:pt x="319" y="110"/>
                    <a:pt x="0" y="582"/>
                    <a:pt x="94" y="1071"/>
                  </a:cubicBezTo>
                  <a:cubicBezTo>
                    <a:pt x="176" y="1502"/>
                    <a:pt x="554" y="1801"/>
                    <a:pt x="977" y="1801"/>
                  </a:cubicBezTo>
                  <a:cubicBezTo>
                    <a:pt x="1033" y="1801"/>
                    <a:pt x="1090" y="1796"/>
                    <a:pt x="1147" y="1785"/>
                  </a:cubicBezTo>
                  <a:cubicBezTo>
                    <a:pt x="1637" y="1692"/>
                    <a:pt x="1956" y="1220"/>
                    <a:pt x="1862" y="731"/>
                  </a:cubicBezTo>
                  <a:cubicBezTo>
                    <a:pt x="1779" y="299"/>
                    <a:pt x="1401" y="0"/>
                    <a:pt x="9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3"/>
            <p:cNvSpPr/>
            <p:nvPr/>
          </p:nvSpPr>
          <p:spPr>
            <a:xfrm>
              <a:off x="2140764" y="3747268"/>
              <a:ext cx="71262" cy="23618"/>
            </a:xfrm>
            <a:custGeom>
              <a:rect b="b" l="l" r="r" t="t"/>
              <a:pathLst>
                <a:path extrusionOk="0" h="755" w="2278">
                  <a:moveTo>
                    <a:pt x="1112" y="0"/>
                  </a:moveTo>
                  <a:cubicBezTo>
                    <a:pt x="689" y="0"/>
                    <a:pt x="323" y="90"/>
                    <a:pt x="1" y="274"/>
                  </a:cubicBezTo>
                  <a:cubicBezTo>
                    <a:pt x="297" y="571"/>
                    <a:pt x="705" y="754"/>
                    <a:pt x="1156" y="754"/>
                  </a:cubicBezTo>
                  <a:cubicBezTo>
                    <a:pt x="1590" y="754"/>
                    <a:pt x="1985" y="583"/>
                    <a:pt x="2277" y="307"/>
                  </a:cubicBezTo>
                  <a:cubicBezTo>
                    <a:pt x="1941" y="103"/>
                    <a:pt x="1550"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3"/>
            <p:cNvSpPr/>
            <p:nvPr/>
          </p:nvSpPr>
          <p:spPr>
            <a:xfrm>
              <a:off x="2125842" y="3602180"/>
              <a:ext cx="102137" cy="132294"/>
            </a:xfrm>
            <a:custGeom>
              <a:rect b="b" l="l" r="r" t="t"/>
              <a:pathLst>
                <a:path extrusionOk="0" h="4229" w="3265">
                  <a:moveTo>
                    <a:pt x="1320" y="1"/>
                  </a:moveTo>
                  <a:cubicBezTo>
                    <a:pt x="594" y="1"/>
                    <a:pt x="1" y="593"/>
                    <a:pt x="1" y="1320"/>
                  </a:cubicBezTo>
                  <a:lnTo>
                    <a:pt x="1" y="3760"/>
                  </a:lnTo>
                  <a:cubicBezTo>
                    <a:pt x="1" y="3906"/>
                    <a:pt x="20" y="4048"/>
                    <a:pt x="56" y="4182"/>
                  </a:cubicBezTo>
                  <a:cubicBezTo>
                    <a:pt x="505" y="3924"/>
                    <a:pt x="1018" y="3794"/>
                    <a:pt x="1589" y="3794"/>
                  </a:cubicBezTo>
                  <a:cubicBezTo>
                    <a:pt x="2181" y="3794"/>
                    <a:pt x="2728" y="3943"/>
                    <a:pt x="3196" y="4228"/>
                  </a:cubicBezTo>
                  <a:cubicBezTo>
                    <a:pt x="3240" y="4079"/>
                    <a:pt x="3264" y="3922"/>
                    <a:pt x="3264" y="3760"/>
                  </a:cubicBezTo>
                  <a:lnTo>
                    <a:pt x="3264" y="1320"/>
                  </a:lnTo>
                  <a:cubicBezTo>
                    <a:pt x="3264" y="593"/>
                    <a:pt x="2672" y="1"/>
                    <a:pt x="1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6" name="Google Shape;3296;p63"/>
          <p:cNvGrpSpPr/>
          <p:nvPr/>
        </p:nvGrpSpPr>
        <p:grpSpPr>
          <a:xfrm>
            <a:off x="2509265" y="3414613"/>
            <a:ext cx="384243" cy="418122"/>
            <a:chOff x="2645195" y="3459563"/>
            <a:chExt cx="384243" cy="418122"/>
          </a:xfrm>
        </p:grpSpPr>
        <p:sp>
          <p:nvSpPr>
            <p:cNvPr id="3297" name="Google Shape;3297;p63"/>
            <p:cNvSpPr/>
            <p:nvPr/>
          </p:nvSpPr>
          <p:spPr>
            <a:xfrm>
              <a:off x="2851565" y="3629083"/>
              <a:ext cx="76173" cy="131887"/>
            </a:xfrm>
            <a:custGeom>
              <a:rect b="b" l="l" r="r" t="t"/>
              <a:pathLst>
                <a:path extrusionOk="0" h="4216" w="2435">
                  <a:moveTo>
                    <a:pt x="2092" y="0"/>
                  </a:moveTo>
                  <a:lnTo>
                    <a:pt x="63" y="1076"/>
                  </a:lnTo>
                  <a:cubicBezTo>
                    <a:pt x="25" y="1097"/>
                    <a:pt x="0" y="1138"/>
                    <a:pt x="0" y="1182"/>
                  </a:cubicBezTo>
                  <a:lnTo>
                    <a:pt x="0" y="4215"/>
                  </a:lnTo>
                  <a:cubicBezTo>
                    <a:pt x="282" y="4170"/>
                    <a:pt x="559" y="4083"/>
                    <a:pt x="820" y="3954"/>
                  </a:cubicBezTo>
                  <a:lnTo>
                    <a:pt x="850" y="3938"/>
                  </a:lnTo>
                  <a:cubicBezTo>
                    <a:pt x="1826" y="3451"/>
                    <a:pt x="2434" y="2470"/>
                    <a:pt x="2434" y="1378"/>
                  </a:cubicBezTo>
                  <a:lnTo>
                    <a:pt x="2434" y="1362"/>
                  </a:lnTo>
                  <a:cubicBezTo>
                    <a:pt x="2434" y="875"/>
                    <a:pt x="2312" y="410"/>
                    <a:pt x="20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3"/>
            <p:cNvSpPr/>
            <p:nvPr/>
          </p:nvSpPr>
          <p:spPr>
            <a:xfrm>
              <a:off x="2645195" y="3567237"/>
              <a:ext cx="177622" cy="310448"/>
            </a:xfrm>
            <a:custGeom>
              <a:rect b="b" l="l" r="r" t="t"/>
              <a:pathLst>
                <a:path extrusionOk="0" h="9924" w="5678">
                  <a:moveTo>
                    <a:pt x="57" y="1"/>
                  </a:moveTo>
                  <a:cubicBezTo>
                    <a:pt x="28" y="1"/>
                    <a:pt x="0" y="25"/>
                    <a:pt x="0" y="57"/>
                  </a:cubicBezTo>
                  <a:lnTo>
                    <a:pt x="0" y="6649"/>
                  </a:lnTo>
                  <a:cubicBezTo>
                    <a:pt x="0" y="6940"/>
                    <a:pt x="164" y="7207"/>
                    <a:pt x="426" y="7337"/>
                  </a:cubicBezTo>
                  <a:lnTo>
                    <a:pt x="5596" y="9917"/>
                  </a:lnTo>
                  <a:cubicBezTo>
                    <a:pt x="5604" y="9921"/>
                    <a:pt x="5613" y="9923"/>
                    <a:pt x="5621" y="9923"/>
                  </a:cubicBezTo>
                  <a:cubicBezTo>
                    <a:pt x="5651" y="9923"/>
                    <a:pt x="5677" y="9900"/>
                    <a:pt x="5677" y="9868"/>
                  </a:cubicBezTo>
                  <a:lnTo>
                    <a:pt x="5677" y="7119"/>
                  </a:lnTo>
                  <a:cubicBezTo>
                    <a:pt x="5254" y="7067"/>
                    <a:pt x="4839" y="6945"/>
                    <a:pt x="4452" y="6751"/>
                  </a:cubicBezTo>
                  <a:lnTo>
                    <a:pt x="4424" y="6737"/>
                  </a:lnTo>
                  <a:cubicBezTo>
                    <a:pt x="3796" y="6423"/>
                    <a:pt x="3267" y="5941"/>
                    <a:pt x="2897" y="5344"/>
                  </a:cubicBezTo>
                  <a:cubicBezTo>
                    <a:pt x="2528" y="4746"/>
                    <a:pt x="2331" y="4059"/>
                    <a:pt x="2331" y="3355"/>
                  </a:cubicBezTo>
                  <a:lnTo>
                    <a:pt x="2331" y="3308"/>
                  </a:lnTo>
                  <a:cubicBezTo>
                    <a:pt x="2331" y="2673"/>
                    <a:pt x="2490" y="2052"/>
                    <a:pt x="2793" y="1497"/>
                  </a:cubicBezTo>
                  <a:lnTo>
                    <a:pt x="83" y="8"/>
                  </a:lnTo>
                  <a:cubicBezTo>
                    <a:pt x="75" y="3"/>
                    <a:pt x="66" y="1"/>
                    <a:pt x="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3"/>
            <p:cNvSpPr/>
            <p:nvPr/>
          </p:nvSpPr>
          <p:spPr>
            <a:xfrm>
              <a:off x="2663714" y="3459563"/>
              <a:ext cx="347173" cy="132419"/>
            </a:xfrm>
            <a:custGeom>
              <a:rect b="b" l="l" r="r" t="t"/>
              <a:pathLst>
                <a:path extrusionOk="0" h="4233" w="11098">
                  <a:moveTo>
                    <a:pt x="5534" y="1"/>
                  </a:moveTo>
                  <a:cubicBezTo>
                    <a:pt x="5419" y="1"/>
                    <a:pt x="5304" y="27"/>
                    <a:pt x="5197" y="79"/>
                  </a:cubicBezTo>
                  <a:lnTo>
                    <a:pt x="42" y="2603"/>
                  </a:lnTo>
                  <a:cubicBezTo>
                    <a:pt x="2" y="2623"/>
                    <a:pt x="0" y="2681"/>
                    <a:pt x="40" y="2703"/>
                  </a:cubicBezTo>
                  <a:lnTo>
                    <a:pt x="2742" y="4187"/>
                  </a:lnTo>
                  <a:cubicBezTo>
                    <a:pt x="3057" y="3845"/>
                    <a:pt x="3436" y="3562"/>
                    <a:pt x="3857" y="3355"/>
                  </a:cubicBezTo>
                  <a:cubicBezTo>
                    <a:pt x="4379" y="3100"/>
                    <a:pt x="4950" y="2972"/>
                    <a:pt x="5520" y="2972"/>
                  </a:cubicBezTo>
                  <a:cubicBezTo>
                    <a:pt x="6108" y="2972"/>
                    <a:pt x="6697" y="3108"/>
                    <a:pt x="7231" y="3380"/>
                  </a:cubicBezTo>
                  <a:lnTo>
                    <a:pt x="7288" y="3409"/>
                  </a:lnTo>
                  <a:cubicBezTo>
                    <a:pt x="7706" y="3621"/>
                    <a:pt x="8070" y="3901"/>
                    <a:pt x="8374" y="4233"/>
                  </a:cubicBezTo>
                  <a:lnTo>
                    <a:pt x="11057" y="2811"/>
                  </a:lnTo>
                  <a:cubicBezTo>
                    <a:pt x="11097" y="2788"/>
                    <a:pt x="11097" y="2731"/>
                    <a:pt x="11056" y="2710"/>
                  </a:cubicBezTo>
                  <a:lnTo>
                    <a:pt x="5883" y="84"/>
                  </a:lnTo>
                  <a:cubicBezTo>
                    <a:pt x="5773" y="29"/>
                    <a:pt x="5654" y="1"/>
                    <a:pt x="5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3"/>
            <p:cNvSpPr/>
            <p:nvPr/>
          </p:nvSpPr>
          <p:spPr>
            <a:xfrm>
              <a:off x="2746894" y="3627925"/>
              <a:ext cx="75923" cy="132982"/>
            </a:xfrm>
            <a:custGeom>
              <a:rect b="b" l="l" r="r" t="t"/>
              <a:pathLst>
                <a:path extrusionOk="0" h="4251" w="2427">
                  <a:moveTo>
                    <a:pt x="349" y="0"/>
                  </a:moveTo>
                  <a:cubicBezTo>
                    <a:pt x="120" y="420"/>
                    <a:pt x="0" y="889"/>
                    <a:pt x="0" y="1368"/>
                  </a:cubicBezTo>
                  <a:lnTo>
                    <a:pt x="0" y="1415"/>
                  </a:lnTo>
                  <a:cubicBezTo>
                    <a:pt x="0" y="2506"/>
                    <a:pt x="606" y="3487"/>
                    <a:pt x="1583" y="3974"/>
                  </a:cubicBezTo>
                  <a:lnTo>
                    <a:pt x="1612" y="3989"/>
                  </a:lnTo>
                  <a:cubicBezTo>
                    <a:pt x="1870" y="4118"/>
                    <a:pt x="2145" y="4205"/>
                    <a:pt x="2426" y="4250"/>
                  </a:cubicBezTo>
                  <a:lnTo>
                    <a:pt x="2426" y="1212"/>
                  </a:lnTo>
                  <a:cubicBezTo>
                    <a:pt x="2426" y="1169"/>
                    <a:pt x="2402" y="1129"/>
                    <a:pt x="2365" y="1108"/>
                  </a:cubicBezTo>
                  <a:lnTo>
                    <a:pt x="3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3"/>
            <p:cNvSpPr/>
            <p:nvPr/>
          </p:nvSpPr>
          <p:spPr>
            <a:xfrm>
              <a:off x="2851565" y="3570647"/>
              <a:ext cx="177872" cy="307038"/>
            </a:xfrm>
            <a:custGeom>
              <a:rect b="b" l="l" r="r" t="t"/>
              <a:pathLst>
                <a:path extrusionOk="0" h="9815" w="5686">
                  <a:moveTo>
                    <a:pt x="5629" y="1"/>
                  </a:moveTo>
                  <a:cubicBezTo>
                    <a:pt x="5621" y="1"/>
                    <a:pt x="5612" y="2"/>
                    <a:pt x="5604" y="7"/>
                  </a:cubicBezTo>
                  <a:lnTo>
                    <a:pt x="2904" y="1438"/>
                  </a:lnTo>
                  <a:cubicBezTo>
                    <a:pt x="3195" y="1976"/>
                    <a:pt x="3354" y="2590"/>
                    <a:pt x="3354" y="3230"/>
                  </a:cubicBezTo>
                  <a:lnTo>
                    <a:pt x="3354" y="3246"/>
                  </a:lnTo>
                  <a:cubicBezTo>
                    <a:pt x="3354" y="3949"/>
                    <a:pt x="3158" y="4637"/>
                    <a:pt x="2787" y="5235"/>
                  </a:cubicBezTo>
                  <a:cubicBezTo>
                    <a:pt x="2417" y="5832"/>
                    <a:pt x="1889" y="6314"/>
                    <a:pt x="1260" y="6628"/>
                  </a:cubicBezTo>
                  <a:lnTo>
                    <a:pt x="1230" y="6643"/>
                  </a:lnTo>
                  <a:cubicBezTo>
                    <a:pt x="841" y="6837"/>
                    <a:pt x="425" y="6960"/>
                    <a:pt x="0" y="7011"/>
                  </a:cubicBezTo>
                  <a:lnTo>
                    <a:pt x="0" y="9759"/>
                  </a:lnTo>
                  <a:cubicBezTo>
                    <a:pt x="0" y="9791"/>
                    <a:pt x="26" y="9814"/>
                    <a:pt x="55" y="9814"/>
                  </a:cubicBezTo>
                  <a:cubicBezTo>
                    <a:pt x="64" y="9814"/>
                    <a:pt x="73" y="9812"/>
                    <a:pt x="81" y="9808"/>
                  </a:cubicBezTo>
                  <a:lnTo>
                    <a:pt x="5260" y="7227"/>
                  </a:lnTo>
                  <a:cubicBezTo>
                    <a:pt x="5521" y="7098"/>
                    <a:pt x="5685" y="6831"/>
                    <a:pt x="5685" y="6539"/>
                  </a:cubicBezTo>
                  <a:lnTo>
                    <a:pt x="5685" y="56"/>
                  </a:lnTo>
                  <a:cubicBezTo>
                    <a:pt x="5685" y="24"/>
                    <a:pt x="5658" y="1"/>
                    <a:pt x="56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3"/>
            <p:cNvSpPr/>
            <p:nvPr/>
          </p:nvSpPr>
          <p:spPr>
            <a:xfrm>
              <a:off x="2775705" y="3581252"/>
              <a:ext cx="123409" cy="57028"/>
            </a:xfrm>
            <a:custGeom>
              <a:rect b="b" l="l" r="r" t="t"/>
              <a:pathLst>
                <a:path extrusionOk="0" h="1823" w="3945">
                  <a:moveTo>
                    <a:pt x="1941" y="1"/>
                  </a:moveTo>
                  <a:cubicBezTo>
                    <a:pt x="1508" y="1"/>
                    <a:pt x="1077" y="97"/>
                    <a:pt x="682" y="291"/>
                  </a:cubicBezTo>
                  <a:cubicBezTo>
                    <a:pt x="433" y="414"/>
                    <a:pt x="203" y="572"/>
                    <a:pt x="0" y="758"/>
                  </a:cubicBezTo>
                  <a:lnTo>
                    <a:pt x="1912" y="1808"/>
                  </a:lnTo>
                  <a:cubicBezTo>
                    <a:pt x="1930" y="1818"/>
                    <a:pt x="1950" y="1822"/>
                    <a:pt x="1970" y="1822"/>
                  </a:cubicBezTo>
                  <a:cubicBezTo>
                    <a:pt x="1989" y="1822"/>
                    <a:pt x="2008" y="1818"/>
                    <a:pt x="2025" y="1809"/>
                  </a:cubicBezTo>
                  <a:lnTo>
                    <a:pt x="3944" y="791"/>
                  </a:lnTo>
                  <a:cubicBezTo>
                    <a:pt x="3754" y="614"/>
                    <a:pt x="3534" y="462"/>
                    <a:pt x="3293" y="338"/>
                  </a:cubicBezTo>
                  <a:lnTo>
                    <a:pt x="3236" y="309"/>
                  </a:lnTo>
                  <a:cubicBezTo>
                    <a:pt x="2831" y="104"/>
                    <a:pt x="2385" y="1"/>
                    <a:pt x="1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3" name="Google Shape;3303;p63"/>
          <p:cNvGrpSpPr/>
          <p:nvPr/>
        </p:nvGrpSpPr>
        <p:grpSpPr>
          <a:xfrm>
            <a:off x="3290916" y="3414645"/>
            <a:ext cx="332408" cy="418122"/>
            <a:chOff x="3299906" y="3459594"/>
            <a:chExt cx="332408" cy="418122"/>
          </a:xfrm>
        </p:grpSpPr>
        <p:sp>
          <p:nvSpPr>
            <p:cNvPr id="3304" name="Google Shape;3304;p63"/>
            <p:cNvSpPr/>
            <p:nvPr/>
          </p:nvSpPr>
          <p:spPr>
            <a:xfrm>
              <a:off x="3299906" y="3618228"/>
              <a:ext cx="45485" cy="44890"/>
            </a:xfrm>
            <a:custGeom>
              <a:rect b="b" l="l" r="r" t="t"/>
              <a:pathLst>
                <a:path extrusionOk="0" h="1435" w="1454">
                  <a:moveTo>
                    <a:pt x="668" y="1"/>
                  </a:moveTo>
                  <a:cubicBezTo>
                    <a:pt x="577" y="1"/>
                    <a:pt x="485" y="20"/>
                    <a:pt x="397" y="60"/>
                  </a:cubicBezTo>
                  <a:cubicBezTo>
                    <a:pt x="228" y="137"/>
                    <a:pt x="106" y="280"/>
                    <a:pt x="54" y="458"/>
                  </a:cubicBezTo>
                  <a:cubicBezTo>
                    <a:pt x="1" y="637"/>
                    <a:pt x="26" y="821"/>
                    <a:pt x="126" y="978"/>
                  </a:cubicBezTo>
                  <a:lnTo>
                    <a:pt x="275" y="1217"/>
                  </a:lnTo>
                  <a:cubicBezTo>
                    <a:pt x="321" y="1289"/>
                    <a:pt x="366" y="1362"/>
                    <a:pt x="410" y="1435"/>
                  </a:cubicBezTo>
                  <a:lnTo>
                    <a:pt x="1453" y="700"/>
                  </a:lnTo>
                  <a:lnTo>
                    <a:pt x="1213" y="306"/>
                  </a:lnTo>
                  <a:cubicBezTo>
                    <a:pt x="1094" y="110"/>
                    <a:pt x="885" y="1"/>
                    <a:pt x="6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3"/>
            <p:cNvSpPr/>
            <p:nvPr/>
          </p:nvSpPr>
          <p:spPr>
            <a:xfrm>
              <a:off x="3419562" y="3487780"/>
              <a:ext cx="32503" cy="32972"/>
            </a:xfrm>
            <a:custGeom>
              <a:rect b="b" l="l" r="r" t="t"/>
              <a:pathLst>
                <a:path extrusionOk="0" h="1054" w="1039">
                  <a:moveTo>
                    <a:pt x="512" y="1"/>
                  </a:moveTo>
                  <a:cubicBezTo>
                    <a:pt x="220" y="1"/>
                    <a:pt x="1" y="207"/>
                    <a:pt x="1" y="481"/>
                  </a:cubicBezTo>
                  <a:lnTo>
                    <a:pt x="1" y="1053"/>
                  </a:lnTo>
                  <a:lnTo>
                    <a:pt x="1038" y="1053"/>
                  </a:lnTo>
                  <a:lnTo>
                    <a:pt x="1038" y="481"/>
                  </a:lnTo>
                  <a:lnTo>
                    <a:pt x="1039" y="481"/>
                  </a:lnTo>
                  <a:cubicBezTo>
                    <a:pt x="1039" y="207"/>
                    <a:pt x="819" y="1"/>
                    <a:pt x="5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3"/>
            <p:cNvSpPr/>
            <p:nvPr/>
          </p:nvSpPr>
          <p:spPr>
            <a:xfrm>
              <a:off x="3326308" y="3528384"/>
              <a:ext cx="305880" cy="349332"/>
            </a:xfrm>
            <a:custGeom>
              <a:rect b="b" l="l" r="r" t="t"/>
              <a:pathLst>
                <a:path extrusionOk="0" h="11167" w="9778">
                  <a:moveTo>
                    <a:pt x="4254" y="5299"/>
                  </a:moveTo>
                  <a:cubicBezTo>
                    <a:pt x="4499" y="5299"/>
                    <a:pt x="4697" y="5497"/>
                    <a:pt x="4697" y="5741"/>
                  </a:cubicBezTo>
                  <a:cubicBezTo>
                    <a:pt x="4698" y="5984"/>
                    <a:pt x="4499" y="6183"/>
                    <a:pt x="4254" y="6183"/>
                  </a:cubicBezTo>
                  <a:cubicBezTo>
                    <a:pt x="4010" y="6183"/>
                    <a:pt x="3812" y="5984"/>
                    <a:pt x="3812" y="5741"/>
                  </a:cubicBezTo>
                  <a:cubicBezTo>
                    <a:pt x="3812" y="5496"/>
                    <a:pt x="4011" y="5299"/>
                    <a:pt x="4254" y="5299"/>
                  </a:cubicBezTo>
                  <a:close/>
                  <a:moveTo>
                    <a:pt x="7569" y="5299"/>
                  </a:moveTo>
                  <a:cubicBezTo>
                    <a:pt x="7813" y="5299"/>
                    <a:pt x="8011" y="5497"/>
                    <a:pt x="8011" y="5741"/>
                  </a:cubicBezTo>
                  <a:cubicBezTo>
                    <a:pt x="8012" y="5984"/>
                    <a:pt x="7813" y="6183"/>
                    <a:pt x="7569" y="6183"/>
                  </a:cubicBezTo>
                  <a:cubicBezTo>
                    <a:pt x="7324" y="6183"/>
                    <a:pt x="7126" y="5984"/>
                    <a:pt x="7126" y="5741"/>
                  </a:cubicBezTo>
                  <a:cubicBezTo>
                    <a:pt x="7126" y="5496"/>
                    <a:pt x="7325" y="5299"/>
                    <a:pt x="7569" y="5299"/>
                  </a:cubicBezTo>
                  <a:close/>
                  <a:moveTo>
                    <a:pt x="4903" y="0"/>
                  </a:moveTo>
                  <a:lnTo>
                    <a:pt x="4903" y="3598"/>
                  </a:lnTo>
                  <a:cubicBezTo>
                    <a:pt x="4903" y="3842"/>
                    <a:pt x="4705" y="4041"/>
                    <a:pt x="4460" y="4041"/>
                  </a:cubicBezTo>
                  <a:cubicBezTo>
                    <a:pt x="4453" y="4041"/>
                    <a:pt x="4446" y="4040"/>
                    <a:pt x="4438" y="4040"/>
                  </a:cubicBezTo>
                  <a:cubicBezTo>
                    <a:pt x="4200" y="4029"/>
                    <a:pt x="4017" y="3824"/>
                    <a:pt x="4017" y="3586"/>
                  </a:cubicBezTo>
                  <a:lnTo>
                    <a:pt x="4017" y="642"/>
                  </a:lnTo>
                  <a:lnTo>
                    <a:pt x="2980" y="642"/>
                  </a:lnTo>
                  <a:lnTo>
                    <a:pt x="2980" y="3319"/>
                  </a:lnTo>
                  <a:lnTo>
                    <a:pt x="2980" y="5886"/>
                  </a:lnTo>
                  <a:cubicBezTo>
                    <a:pt x="2959" y="6143"/>
                    <a:pt x="2745" y="6303"/>
                    <a:pt x="2525" y="6303"/>
                  </a:cubicBezTo>
                  <a:cubicBezTo>
                    <a:pt x="2409" y="6303"/>
                    <a:pt x="2291" y="6259"/>
                    <a:pt x="2199" y="6160"/>
                  </a:cubicBezTo>
                  <a:lnTo>
                    <a:pt x="2159" y="6117"/>
                  </a:lnTo>
                  <a:lnTo>
                    <a:pt x="1067" y="4327"/>
                  </a:lnTo>
                  <a:lnTo>
                    <a:pt x="1" y="5079"/>
                  </a:lnTo>
                  <a:cubicBezTo>
                    <a:pt x="499" y="6018"/>
                    <a:pt x="919" y="7030"/>
                    <a:pt x="1252" y="8102"/>
                  </a:cubicBezTo>
                  <a:cubicBezTo>
                    <a:pt x="1523" y="8971"/>
                    <a:pt x="2074" y="9752"/>
                    <a:pt x="2807" y="10299"/>
                  </a:cubicBezTo>
                  <a:cubicBezTo>
                    <a:pt x="3564" y="10866"/>
                    <a:pt x="4467" y="11164"/>
                    <a:pt x="5415" y="11164"/>
                  </a:cubicBezTo>
                  <a:lnTo>
                    <a:pt x="5467" y="11164"/>
                  </a:lnTo>
                  <a:lnTo>
                    <a:pt x="5467" y="8994"/>
                  </a:lnTo>
                  <a:lnTo>
                    <a:pt x="4240" y="8994"/>
                  </a:lnTo>
                  <a:cubicBezTo>
                    <a:pt x="3995" y="8994"/>
                    <a:pt x="3797" y="8795"/>
                    <a:pt x="3797" y="8551"/>
                  </a:cubicBezTo>
                  <a:lnTo>
                    <a:pt x="3797" y="7136"/>
                  </a:lnTo>
                  <a:cubicBezTo>
                    <a:pt x="3797" y="6892"/>
                    <a:pt x="3995" y="6693"/>
                    <a:pt x="4240" y="6693"/>
                  </a:cubicBezTo>
                  <a:cubicBezTo>
                    <a:pt x="4247" y="6693"/>
                    <a:pt x="4255" y="6693"/>
                    <a:pt x="4262" y="6694"/>
                  </a:cubicBezTo>
                  <a:cubicBezTo>
                    <a:pt x="4500" y="6705"/>
                    <a:pt x="4683" y="6910"/>
                    <a:pt x="4683" y="7148"/>
                  </a:cubicBezTo>
                  <a:lnTo>
                    <a:pt x="4683" y="8107"/>
                  </a:lnTo>
                  <a:lnTo>
                    <a:pt x="5468" y="8107"/>
                  </a:lnTo>
                  <a:lnTo>
                    <a:pt x="5468" y="6148"/>
                  </a:lnTo>
                  <a:cubicBezTo>
                    <a:pt x="5468" y="5903"/>
                    <a:pt x="5667" y="5705"/>
                    <a:pt x="5913" y="5705"/>
                  </a:cubicBezTo>
                  <a:cubicBezTo>
                    <a:pt x="5919" y="5705"/>
                    <a:pt x="5926" y="5706"/>
                    <a:pt x="5933" y="5706"/>
                  </a:cubicBezTo>
                  <a:cubicBezTo>
                    <a:pt x="6171" y="5717"/>
                    <a:pt x="6354" y="5922"/>
                    <a:pt x="6354" y="6161"/>
                  </a:cubicBezTo>
                  <a:lnTo>
                    <a:pt x="6354" y="8109"/>
                  </a:lnTo>
                  <a:lnTo>
                    <a:pt x="7139" y="8109"/>
                  </a:lnTo>
                  <a:lnTo>
                    <a:pt x="7139" y="7137"/>
                  </a:lnTo>
                  <a:cubicBezTo>
                    <a:pt x="7139" y="6892"/>
                    <a:pt x="7338" y="6694"/>
                    <a:pt x="7583" y="6694"/>
                  </a:cubicBezTo>
                  <a:cubicBezTo>
                    <a:pt x="7589" y="6694"/>
                    <a:pt x="7596" y="6694"/>
                    <a:pt x="7603" y="6695"/>
                  </a:cubicBezTo>
                  <a:cubicBezTo>
                    <a:pt x="7842" y="6706"/>
                    <a:pt x="8025" y="6911"/>
                    <a:pt x="8025" y="7150"/>
                  </a:cubicBezTo>
                  <a:lnTo>
                    <a:pt x="8025" y="8552"/>
                  </a:lnTo>
                  <a:cubicBezTo>
                    <a:pt x="8025" y="8798"/>
                    <a:pt x="7826" y="8995"/>
                    <a:pt x="7582" y="8995"/>
                  </a:cubicBezTo>
                  <a:lnTo>
                    <a:pt x="6355" y="8995"/>
                  </a:lnTo>
                  <a:lnTo>
                    <a:pt x="6355" y="11166"/>
                  </a:lnTo>
                  <a:lnTo>
                    <a:pt x="6636" y="11166"/>
                  </a:lnTo>
                  <a:cubicBezTo>
                    <a:pt x="7475" y="11166"/>
                    <a:pt x="8264" y="10839"/>
                    <a:pt x="8857" y="10244"/>
                  </a:cubicBezTo>
                  <a:cubicBezTo>
                    <a:pt x="9451" y="9650"/>
                    <a:pt x="9777" y="8860"/>
                    <a:pt x="9775" y="8020"/>
                  </a:cubicBezTo>
                  <a:lnTo>
                    <a:pt x="9771" y="5310"/>
                  </a:lnTo>
                  <a:lnTo>
                    <a:pt x="9778" y="2155"/>
                  </a:lnTo>
                  <a:lnTo>
                    <a:pt x="8757" y="2155"/>
                  </a:lnTo>
                  <a:lnTo>
                    <a:pt x="8754" y="3840"/>
                  </a:lnTo>
                  <a:cubicBezTo>
                    <a:pt x="8754" y="4084"/>
                    <a:pt x="8555" y="4283"/>
                    <a:pt x="8311" y="4283"/>
                  </a:cubicBezTo>
                  <a:lnTo>
                    <a:pt x="8310" y="4283"/>
                  </a:lnTo>
                  <a:cubicBezTo>
                    <a:pt x="8064" y="4283"/>
                    <a:pt x="7868" y="4084"/>
                    <a:pt x="7868" y="3840"/>
                  </a:cubicBezTo>
                  <a:lnTo>
                    <a:pt x="7872" y="1537"/>
                  </a:lnTo>
                  <a:lnTo>
                    <a:pt x="7872" y="1534"/>
                  </a:lnTo>
                  <a:lnTo>
                    <a:pt x="7872" y="1530"/>
                  </a:lnTo>
                  <a:lnTo>
                    <a:pt x="7873" y="301"/>
                  </a:lnTo>
                  <a:lnTo>
                    <a:pt x="6825" y="301"/>
                  </a:lnTo>
                  <a:lnTo>
                    <a:pt x="6825" y="3598"/>
                  </a:lnTo>
                  <a:cubicBezTo>
                    <a:pt x="6825" y="3842"/>
                    <a:pt x="6627" y="4041"/>
                    <a:pt x="6383" y="4041"/>
                  </a:cubicBezTo>
                  <a:cubicBezTo>
                    <a:pt x="6375" y="4041"/>
                    <a:pt x="6368" y="4040"/>
                    <a:pt x="6361" y="4040"/>
                  </a:cubicBezTo>
                  <a:cubicBezTo>
                    <a:pt x="6123" y="4029"/>
                    <a:pt x="5939" y="3824"/>
                    <a:pt x="5939" y="3586"/>
                  </a:cubicBezTo>
                  <a:lnTo>
                    <a:pt x="5939" y="2"/>
                  </a:lnTo>
                  <a:lnTo>
                    <a:pt x="49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3"/>
            <p:cNvSpPr/>
            <p:nvPr/>
          </p:nvSpPr>
          <p:spPr>
            <a:xfrm>
              <a:off x="3539874" y="3471106"/>
              <a:ext cx="32878" cy="39041"/>
            </a:xfrm>
            <a:custGeom>
              <a:rect b="b" l="l" r="r" t="t"/>
              <a:pathLst>
                <a:path extrusionOk="0" h="1248" w="1051">
                  <a:moveTo>
                    <a:pt x="519" y="0"/>
                  </a:moveTo>
                  <a:cubicBezTo>
                    <a:pt x="239" y="0"/>
                    <a:pt x="11" y="228"/>
                    <a:pt x="10" y="509"/>
                  </a:cubicBezTo>
                  <a:cubicBezTo>
                    <a:pt x="10" y="526"/>
                    <a:pt x="8" y="542"/>
                    <a:pt x="7" y="559"/>
                  </a:cubicBezTo>
                  <a:lnTo>
                    <a:pt x="0" y="1218"/>
                  </a:lnTo>
                  <a:lnTo>
                    <a:pt x="0" y="1248"/>
                  </a:lnTo>
                  <a:lnTo>
                    <a:pt x="1049" y="1248"/>
                  </a:lnTo>
                  <a:lnTo>
                    <a:pt x="1051" y="511"/>
                  </a:lnTo>
                  <a:cubicBezTo>
                    <a:pt x="1051" y="375"/>
                    <a:pt x="997" y="247"/>
                    <a:pt x="902" y="150"/>
                  </a:cubicBezTo>
                  <a:cubicBezTo>
                    <a:pt x="806" y="54"/>
                    <a:pt x="677" y="0"/>
                    <a:pt x="5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3"/>
            <p:cNvSpPr/>
            <p:nvPr/>
          </p:nvSpPr>
          <p:spPr>
            <a:xfrm>
              <a:off x="3479749" y="3459594"/>
              <a:ext cx="32440" cy="41168"/>
            </a:xfrm>
            <a:custGeom>
              <a:rect b="b" l="l" r="r" t="t"/>
              <a:pathLst>
                <a:path extrusionOk="0" h="1316" w="1037">
                  <a:moveTo>
                    <a:pt x="511" y="0"/>
                  </a:moveTo>
                  <a:cubicBezTo>
                    <a:pt x="230" y="0"/>
                    <a:pt x="0" y="230"/>
                    <a:pt x="0" y="510"/>
                  </a:cubicBezTo>
                  <a:lnTo>
                    <a:pt x="0" y="1313"/>
                  </a:lnTo>
                  <a:lnTo>
                    <a:pt x="1036" y="1315"/>
                  </a:lnTo>
                  <a:lnTo>
                    <a:pt x="1036" y="409"/>
                  </a:lnTo>
                  <a:cubicBezTo>
                    <a:pt x="1018" y="313"/>
                    <a:pt x="969" y="223"/>
                    <a:pt x="898" y="150"/>
                  </a:cubicBezTo>
                  <a:cubicBezTo>
                    <a:pt x="802" y="53"/>
                    <a:pt x="674"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3"/>
            <p:cNvSpPr/>
            <p:nvPr/>
          </p:nvSpPr>
          <p:spPr>
            <a:xfrm>
              <a:off x="3600249" y="3534891"/>
              <a:ext cx="32065" cy="33191"/>
            </a:xfrm>
            <a:custGeom>
              <a:rect b="b" l="l" r="r" t="t"/>
              <a:pathLst>
                <a:path extrusionOk="0" h="1061" w="1025">
                  <a:moveTo>
                    <a:pt x="515" y="1"/>
                  </a:moveTo>
                  <a:cubicBezTo>
                    <a:pt x="235" y="1"/>
                    <a:pt x="5" y="229"/>
                    <a:pt x="4" y="508"/>
                  </a:cubicBezTo>
                  <a:cubicBezTo>
                    <a:pt x="4" y="517"/>
                    <a:pt x="3" y="524"/>
                    <a:pt x="3" y="532"/>
                  </a:cubicBezTo>
                  <a:lnTo>
                    <a:pt x="1" y="1060"/>
                  </a:lnTo>
                  <a:lnTo>
                    <a:pt x="1024" y="1060"/>
                  </a:lnTo>
                  <a:lnTo>
                    <a:pt x="1025" y="512"/>
                  </a:lnTo>
                  <a:cubicBezTo>
                    <a:pt x="1025" y="375"/>
                    <a:pt x="972" y="247"/>
                    <a:pt x="876" y="151"/>
                  </a:cubicBezTo>
                  <a:cubicBezTo>
                    <a:pt x="779" y="55"/>
                    <a:pt x="651" y="1"/>
                    <a:pt x="5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0" name="Google Shape;3310;p63"/>
          <p:cNvGrpSpPr/>
          <p:nvPr/>
        </p:nvGrpSpPr>
        <p:grpSpPr>
          <a:xfrm>
            <a:off x="4000314" y="3414613"/>
            <a:ext cx="373075" cy="418153"/>
            <a:chOff x="3903752" y="3459563"/>
            <a:chExt cx="373075" cy="418153"/>
          </a:xfrm>
        </p:grpSpPr>
        <p:sp>
          <p:nvSpPr>
            <p:cNvPr id="3311" name="Google Shape;3311;p63"/>
            <p:cNvSpPr/>
            <p:nvPr/>
          </p:nvSpPr>
          <p:spPr>
            <a:xfrm>
              <a:off x="3903752" y="3595454"/>
              <a:ext cx="171491" cy="282262"/>
            </a:xfrm>
            <a:custGeom>
              <a:rect b="b" l="l" r="r" t="t"/>
              <a:pathLst>
                <a:path extrusionOk="0" h="9023" w="5482">
                  <a:moveTo>
                    <a:pt x="607" y="0"/>
                  </a:moveTo>
                  <a:cubicBezTo>
                    <a:pt x="500" y="0"/>
                    <a:pt x="393" y="29"/>
                    <a:pt x="297" y="85"/>
                  </a:cubicBezTo>
                  <a:cubicBezTo>
                    <a:pt x="111" y="196"/>
                    <a:pt x="1" y="391"/>
                    <a:pt x="1" y="608"/>
                  </a:cubicBezTo>
                  <a:lnTo>
                    <a:pt x="1" y="5988"/>
                  </a:lnTo>
                  <a:cubicBezTo>
                    <a:pt x="1" y="6206"/>
                    <a:pt x="119" y="6407"/>
                    <a:pt x="308" y="6515"/>
                  </a:cubicBezTo>
                  <a:lnTo>
                    <a:pt x="4575" y="8941"/>
                  </a:lnTo>
                  <a:cubicBezTo>
                    <a:pt x="4668" y="8994"/>
                    <a:pt x="4772" y="9022"/>
                    <a:pt x="4874" y="9022"/>
                  </a:cubicBezTo>
                  <a:cubicBezTo>
                    <a:pt x="4980" y="9022"/>
                    <a:pt x="5085" y="8993"/>
                    <a:pt x="5180" y="8938"/>
                  </a:cubicBezTo>
                  <a:cubicBezTo>
                    <a:pt x="5368" y="8828"/>
                    <a:pt x="5481" y="8632"/>
                    <a:pt x="5481" y="8414"/>
                  </a:cubicBezTo>
                  <a:lnTo>
                    <a:pt x="5481" y="2927"/>
                  </a:lnTo>
                  <a:cubicBezTo>
                    <a:pt x="5482" y="2705"/>
                    <a:pt x="5360" y="2500"/>
                    <a:pt x="5165" y="2394"/>
                  </a:cubicBezTo>
                  <a:lnTo>
                    <a:pt x="897" y="74"/>
                  </a:lnTo>
                  <a:cubicBezTo>
                    <a:pt x="806" y="25"/>
                    <a:pt x="706" y="0"/>
                    <a:pt x="6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3"/>
            <p:cNvSpPr/>
            <p:nvPr/>
          </p:nvSpPr>
          <p:spPr>
            <a:xfrm>
              <a:off x="3925619" y="3459563"/>
              <a:ext cx="326996" cy="189416"/>
            </a:xfrm>
            <a:custGeom>
              <a:rect b="b" l="l" r="r" t="t"/>
              <a:pathLst>
                <a:path extrusionOk="0" h="6055" w="10453">
                  <a:moveTo>
                    <a:pt x="5192" y="0"/>
                  </a:moveTo>
                  <a:cubicBezTo>
                    <a:pt x="5095" y="0"/>
                    <a:pt x="4999" y="24"/>
                    <a:pt x="4911" y="70"/>
                  </a:cubicBezTo>
                  <a:lnTo>
                    <a:pt x="326" y="2484"/>
                  </a:lnTo>
                  <a:cubicBezTo>
                    <a:pt x="126" y="2588"/>
                    <a:pt x="0" y="2793"/>
                    <a:pt x="0" y="3019"/>
                  </a:cubicBezTo>
                  <a:cubicBezTo>
                    <a:pt x="0" y="3245"/>
                    <a:pt x="123" y="3450"/>
                    <a:pt x="323" y="3557"/>
                  </a:cubicBezTo>
                  <a:lnTo>
                    <a:pt x="4909" y="5984"/>
                  </a:lnTo>
                  <a:cubicBezTo>
                    <a:pt x="4998" y="6032"/>
                    <a:pt x="5095" y="6054"/>
                    <a:pt x="5193" y="6054"/>
                  </a:cubicBezTo>
                  <a:cubicBezTo>
                    <a:pt x="5288" y="6054"/>
                    <a:pt x="5385" y="6032"/>
                    <a:pt x="5473" y="5986"/>
                  </a:cubicBezTo>
                  <a:lnTo>
                    <a:pt x="10127" y="3558"/>
                  </a:lnTo>
                  <a:cubicBezTo>
                    <a:pt x="10328" y="3453"/>
                    <a:pt x="10452" y="3247"/>
                    <a:pt x="10452" y="3019"/>
                  </a:cubicBezTo>
                  <a:cubicBezTo>
                    <a:pt x="10452" y="2792"/>
                    <a:pt x="10327" y="2586"/>
                    <a:pt x="10125" y="2483"/>
                  </a:cubicBezTo>
                  <a:lnTo>
                    <a:pt x="5472" y="69"/>
                  </a:lnTo>
                  <a:cubicBezTo>
                    <a:pt x="5384" y="23"/>
                    <a:pt x="5288" y="0"/>
                    <a:pt x="51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3"/>
            <p:cNvSpPr/>
            <p:nvPr/>
          </p:nvSpPr>
          <p:spPr>
            <a:xfrm>
              <a:off x="4105305" y="3595454"/>
              <a:ext cx="171522" cy="282262"/>
            </a:xfrm>
            <a:custGeom>
              <a:rect b="b" l="l" r="r" t="t"/>
              <a:pathLst>
                <a:path extrusionOk="0" h="9023" w="5483">
                  <a:moveTo>
                    <a:pt x="4874" y="1"/>
                  </a:moveTo>
                  <a:cubicBezTo>
                    <a:pt x="4775" y="1"/>
                    <a:pt x="4676" y="26"/>
                    <a:pt x="4585" y="75"/>
                  </a:cubicBezTo>
                  <a:lnTo>
                    <a:pt x="318" y="2396"/>
                  </a:lnTo>
                  <a:cubicBezTo>
                    <a:pt x="123" y="2501"/>
                    <a:pt x="1" y="2705"/>
                    <a:pt x="1" y="2929"/>
                  </a:cubicBezTo>
                  <a:lnTo>
                    <a:pt x="1" y="8414"/>
                  </a:lnTo>
                  <a:cubicBezTo>
                    <a:pt x="1" y="8632"/>
                    <a:pt x="114" y="8828"/>
                    <a:pt x="302" y="8938"/>
                  </a:cubicBezTo>
                  <a:cubicBezTo>
                    <a:pt x="398" y="8993"/>
                    <a:pt x="502" y="9022"/>
                    <a:pt x="608" y="9022"/>
                  </a:cubicBezTo>
                  <a:cubicBezTo>
                    <a:pt x="711" y="9022"/>
                    <a:pt x="813" y="8994"/>
                    <a:pt x="908" y="8941"/>
                  </a:cubicBezTo>
                  <a:lnTo>
                    <a:pt x="5175" y="6515"/>
                  </a:lnTo>
                  <a:cubicBezTo>
                    <a:pt x="5365" y="6407"/>
                    <a:pt x="5482" y="6204"/>
                    <a:pt x="5482" y="5988"/>
                  </a:cubicBezTo>
                  <a:lnTo>
                    <a:pt x="5482" y="608"/>
                  </a:lnTo>
                  <a:cubicBezTo>
                    <a:pt x="5483" y="392"/>
                    <a:pt x="5371" y="197"/>
                    <a:pt x="5185" y="88"/>
                  </a:cubicBezTo>
                  <a:cubicBezTo>
                    <a:pt x="5089" y="30"/>
                    <a:pt x="4981" y="1"/>
                    <a:pt x="48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4" name="Google Shape;3314;p63"/>
          <p:cNvGrpSpPr/>
          <p:nvPr/>
        </p:nvGrpSpPr>
        <p:grpSpPr>
          <a:xfrm>
            <a:off x="4713590" y="3414645"/>
            <a:ext cx="417903" cy="418059"/>
            <a:chOff x="4547452" y="3459594"/>
            <a:chExt cx="417903" cy="418059"/>
          </a:xfrm>
        </p:grpSpPr>
        <p:sp>
          <p:nvSpPr>
            <p:cNvPr id="3315" name="Google Shape;3315;p63"/>
            <p:cNvSpPr/>
            <p:nvPr/>
          </p:nvSpPr>
          <p:spPr>
            <a:xfrm>
              <a:off x="4628474" y="3601054"/>
              <a:ext cx="40824" cy="40855"/>
            </a:xfrm>
            <a:custGeom>
              <a:rect b="b" l="l" r="r" t="t"/>
              <a:pathLst>
                <a:path extrusionOk="0" h="1306" w="1305">
                  <a:moveTo>
                    <a:pt x="653" y="1"/>
                  </a:moveTo>
                  <a:cubicBezTo>
                    <a:pt x="293" y="1"/>
                    <a:pt x="0" y="293"/>
                    <a:pt x="0" y="653"/>
                  </a:cubicBezTo>
                  <a:cubicBezTo>
                    <a:pt x="0" y="1013"/>
                    <a:pt x="293" y="1306"/>
                    <a:pt x="653" y="1306"/>
                  </a:cubicBezTo>
                  <a:cubicBezTo>
                    <a:pt x="1013" y="1306"/>
                    <a:pt x="1305" y="1013"/>
                    <a:pt x="1305" y="653"/>
                  </a:cubicBezTo>
                  <a:cubicBezTo>
                    <a:pt x="1305" y="293"/>
                    <a:pt x="1013" y="1"/>
                    <a:pt x="6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3"/>
            <p:cNvSpPr/>
            <p:nvPr/>
          </p:nvSpPr>
          <p:spPr>
            <a:xfrm>
              <a:off x="4843166" y="3601054"/>
              <a:ext cx="40886" cy="40855"/>
            </a:xfrm>
            <a:custGeom>
              <a:rect b="b" l="l" r="r" t="t"/>
              <a:pathLst>
                <a:path extrusionOk="0" h="1306" w="1307">
                  <a:moveTo>
                    <a:pt x="653" y="1"/>
                  </a:moveTo>
                  <a:cubicBezTo>
                    <a:pt x="293" y="1"/>
                    <a:pt x="1" y="293"/>
                    <a:pt x="1" y="653"/>
                  </a:cubicBezTo>
                  <a:cubicBezTo>
                    <a:pt x="1" y="1013"/>
                    <a:pt x="293" y="1306"/>
                    <a:pt x="653" y="1306"/>
                  </a:cubicBezTo>
                  <a:cubicBezTo>
                    <a:pt x="1014" y="1306"/>
                    <a:pt x="1307" y="1013"/>
                    <a:pt x="1307" y="653"/>
                  </a:cubicBezTo>
                  <a:cubicBezTo>
                    <a:pt x="1307" y="293"/>
                    <a:pt x="1014" y="1"/>
                    <a:pt x="6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3"/>
            <p:cNvSpPr/>
            <p:nvPr/>
          </p:nvSpPr>
          <p:spPr>
            <a:xfrm>
              <a:off x="4547452" y="3459594"/>
              <a:ext cx="417903" cy="418059"/>
            </a:xfrm>
            <a:custGeom>
              <a:rect b="b" l="l" r="r" t="t"/>
              <a:pathLst>
                <a:path extrusionOk="0" h="13364" w="13359">
                  <a:moveTo>
                    <a:pt x="1578" y="1560"/>
                  </a:moveTo>
                  <a:cubicBezTo>
                    <a:pt x="1679" y="1560"/>
                    <a:pt x="1779" y="1598"/>
                    <a:pt x="1856" y="1674"/>
                  </a:cubicBezTo>
                  <a:cubicBezTo>
                    <a:pt x="2008" y="1827"/>
                    <a:pt x="2008" y="2076"/>
                    <a:pt x="1856" y="2228"/>
                  </a:cubicBezTo>
                  <a:cubicBezTo>
                    <a:pt x="1779" y="2305"/>
                    <a:pt x="1679" y="2343"/>
                    <a:pt x="1579" y="2343"/>
                  </a:cubicBezTo>
                  <a:cubicBezTo>
                    <a:pt x="1479" y="2343"/>
                    <a:pt x="1379" y="2305"/>
                    <a:pt x="1302" y="2228"/>
                  </a:cubicBezTo>
                  <a:cubicBezTo>
                    <a:pt x="1149" y="2076"/>
                    <a:pt x="1149" y="1827"/>
                    <a:pt x="1302" y="1674"/>
                  </a:cubicBezTo>
                  <a:cubicBezTo>
                    <a:pt x="1378" y="1598"/>
                    <a:pt x="1478" y="1560"/>
                    <a:pt x="1578" y="1560"/>
                  </a:cubicBezTo>
                  <a:close/>
                  <a:moveTo>
                    <a:pt x="11789" y="1560"/>
                  </a:moveTo>
                  <a:cubicBezTo>
                    <a:pt x="11889" y="1560"/>
                    <a:pt x="11990" y="1598"/>
                    <a:pt x="12065" y="1674"/>
                  </a:cubicBezTo>
                  <a:cubicBezTo>
                    <a:pt x="12218" y="1827"/>
                    <a:pt x="12218" y="2076"/>
                    <a:pt x="12065" y="2228"/>
                  </a:cubicBezTo>
                  <a:cubicBezTo>
                    <a:pt x="11990" y="2305"/>
                    <a:pt x="11889" y="2343"/>
                    <a:pt x="11789" y="2343"/>
                  </a:cubicBezTo>
                  <a:cubicBezTo>
                    <a:pt x="11689" y="2343"/>
                    <a:pt x="11588" y="2305"/>
                    <a:pt x="11511" y="2228"/>
                  </a:cubicBezTo>
                  <a:cubicBezTo>
                    <a:pt x="11360" y="2076"/>
                    <a:pt x="11360" y="1827"/>
                    <a:pt x="11511" y="1674"/>
                  </a:cubicBezTo>
                  <a:cubicBezTo>
                    <a:pt x="11588" y="1598"/>
                    <a:pt x="11688" y="1560"/>
                    <a:pt x="11789" y="1560"/>
                  </a:cubicBezTo>
                  <a:close/>
                  <a:moveTo>
                    <a:pt x="4884" y="1560"/>
                  </a:moveTo>
                  <a:cubicBezTo>
                    <a:pt x="5100" y="1560"/>
                    <a:pt x="5275" y="1736"/>
                    <a:pt x="5275" y="1951"/>
                  </a:cubicBezTo>
                  <a:cubicBezTo>
                    <a:pt x="5275" y="2169"/>
                    <a:pt x="5099" y="2343"/>
                    <a:pt x="4884" y="2343"/>
                  </a:cubicBezTo>
                  <a:lnTo>
                    <a:pt x="3005" y="2343"/>
                  </a:lnTo>
                  <a:cubicBezTo>
                    <a:pt x="2787" y="2343"/>
                    <a:pt x="2613" y="2167"/>
                    <a:pt x="2613" y="1951"/>
                  </a:cubicBezTo>
                  <a:cubicBezTo>
                    <a:pt x="2613" y="1735"/>
                    <a:pt x="2789" y="1560"/>
                    <a:pt x="3005" y="1560"/>
                  </a:cubicBezTo>
                  <a:close/>
                  <a:moveTo>
                    <a:pt x="10364" y="1560"/>
                  </a:moveTo>
                  <a:cubicBezTo>
                    <a:pt x="10581" y="1560"/>
                    <a:pt x="10755" y="1736"/>
                    <a:pt x="10755" y="1951"/>
                  </a:cubicBezTo>
                  <a:cubicBezTo>
                    <a:pt x="10755" y="2169"/>
                    <a:pt x="10579" y="2343"/>
                    <a:pt x="10364" y="2343"/>
                  </a:cubicBezTo>
                  <a:lnTo>
                    <a:pt x="8380" y="2343"/>
                  </a:lnTo>
                  <a:cubicBezTo>
                    <a:pt x="8162" y="2343"/>
                    <a:pt x="7988" y="2167"/>
                    <a:pt x="7988" y="1951"/>
                  </a:cubicBezTo>
                  <a:cubicBezTo>
                    <a:pt x="7988" y="1735"/>
                    <a:pt x="8164" y="1560"/>
                    <a:pt x="8380" y="1560"/>
                  </a:cubicBezTo>
                  <a:close/>
                  <a:moveTo>
                    <a:pt x="3243" y="3739"/>
                  </a:moveTo>
                  <a:cubicBezTo>
                    <a:pt x="4033" y="3739"/>
                    <a:pt x="4679" y="4382"/>
                    <a:pt x="4679" y="5175"/>
                  </a:cubicBezTo>
                  <a:cubicBezTo>
                    <a:pt x="4679" y="5966"/>
                    <a:pt x="4035" y="6611"/>
                    <a:pt x="3243" y="6611"/>
                  </a:cubicBezTo>
                  <a:cubicBezTo>
                    <a:pt x="2452" y="6611"/>
                    <a:pt x="1807" y="5967"/>
                    <a:pt x="1807" y="5175"/>
                  </a:cubicBezTo>
                  <a:cubicBezTo>
                    <a:pt x="1808" y="4382"/>
                    <a:pt x="2452" y="3739"/>
                    <a:pt x="3243" y="3739"/>
                  </a:cubicBezTo>
                  <a:close/>
                  <a:moveTo>
                    <a:pt x="10106" y="3739"/>
                  </a:moveTo>
                  <a:cubicBezTo>
                    <a:pt x="10898" y="3739"/>
                    <a:pt x="11542" y="4382"/>
                    <a:pt x="11542" y="5175"/>
                  </a:cubicBezTo>
                  <a:cubicBezTo>
                    <a:pt x="11542" y="5966"/>
                    <a:pt x="10899" y="6611"/>
                    <a:pt x="10106" y="6611"/>
                  </a:cubicBezTo>
                  <a:cubicBezTo>
                    <a:pt x="9315" y="6611"/>
                    <a:pt x="8670" y="5967"/>
                    <a:pt x="8670" y="5175"/>
                  </a:cubicBezTo>
                  <a:cubicBezTo>
                    <a:pt x="8672" y="4382"/>
                    <a:pt x="9315" y="3739"/>
                    <a:pt x="10106" y="3739"/>
                  </a:cubicBezTo>
                  <a:close/>
                  <a:moveTo>
                    <a:pt x="4116" y="7177"/>
                  </a:moveTo>
                  <a:cubicBezTo>
                    <a:pt x="4806" y="7177"/>
                    <a:pt x="5367" y="7739"/>
                    <a:pt x="5367" y="8428"/>
                  </a:cubicBezTo>
                  <a:lnTo>
                    <a:pt x="5367" y="9859"/>
                  </a:lnTo>
                  <a:lnTo>
                    <a:pt x="4584" y="9859"/>
                  </a:lnTo>
                  <a:lnTo>
                    <a:pt x="4584" y="8428"/>
                  </a:lnTo>
                  <a:cubicBezTo>
                    <a:pt x="4584" y="8171"/>
                    <a:pt x="4374" y="7960"/>
                    <a:pt x="4116" y="7960"/>
                  </a:cubicBezTo>
                  <a:lnTo>
                    <a:pt x="2371" y="7960"/>
                  </a:lnTo>
                  <a:cubicBezTo>
                    <a:pt x="2113" y="7960"/>
                    <a:pt x="1903" y="8171"/>
                    <a:pt x="1903" y="8428"/>
                  </a:cubicBezTo>
                  <a:lnTo>
                    <a:pt x="1903" y="9859"/>
                  </a:lnTo>
                  <a:lnTo>
                    <a:pt x="1279" y="9859"/>
                  </a:lnTo>
                  <a:cubicBezTo>
                    <a:pt x="1223" y="9859"/>
                    <a:pt x="1169" y="9849"/>
                    <a:pt x="1119" y="9832"/>
                  </a:cubicBezTo>
                  <a:lnTo>
                    <a:pt x="1119" y="8428"/>
                  </a:lnTo>
                  <a:cubicBezTo>
                    <a:pt x="1119" y="7739"/>
                    <a:pt x="1680" y="7177"/>
                    <a:pt x="2371" y="7177"/>
                  </a:cubicBezTo>
                  <a:close/>
                  <a:moveTo>
                    <a:pt x="7084" y="784"/>
                  </a:moveTo>
                  <a:lnTo>
                    <a:pt x="7084" y="9859"/>
                  </a:lnTo>
                  <a:lnTo>
                    <a:pt x="6300" y="9859"/>
                  </a:lnTo>
                  <a:lnTo>
                    <a:pt x="6300" y="784"/>
                  </a:lnTo>
                  <a:close/>
                  <a:moveTo>
                    <a:pt x="10978" y="7177"/>
                  </a:moveTo>
                  <a:cubicBezTo>
                    <a:pt x="11668" y="7177"/>
                    <a:pt x="12230" y="7739"/>
                    <a:pt x="12230" y="8428"/>
                  </a:cubicBezTo>
                  <a:lnTo>
                    <a:pt x="12230" y="9836"/>
                  </a:lnTo>
                  <a:cubicBezTo>
                    <a:pt x="12182" y="9852"/>
                    <a:pt x="12132" y="9859"/>
                    <a:pt x="12080" y="9859"/>
                  </a:cubicBezTo>
                  <a:lnTo>
                    <a:pt x="11447" y="9859"/>
                  </a:lnTo>
                  <a:lnTo>
                    <a:pt x="11447" y="8428"/>
                  </a:lnTo>
                  <a:cubicBezTo>
                    <a:pt x="11447" y="8171"/>
                    <a:pt x="11237" y="7960"/>
                    <a:pt x="10978" y="7960"/>
                  </a:cubicBezTo>
                  <a:lnTo>
                    <a:pt x="9233" y="7960"/>
                  </a:lnTo>
                  <a:cubicBezTo>
                    <a:pt x="8976" y="7960"/>
                    <a:pt x="8765" y="8171"/>
                    <a:pt x="8765" y="8428"/>
                  </a:cubicBezTo>
                  <a:lnTo>
                    <a:pt x="8765" y="9859"/>
                  </a:lnTo>
                  <a:lnTo>
                    <a:pt x="7982" y="9859"/>
                  </a:lnTo>
                  <a:lnTo>
                    <a:pt x="7982" y="8428"/>
                  </a:lnTo>
                  <a:cubicBezTo>
                    <a:pt x="7982" y="7739"/>
                    <a:pt x="8543" y="7177"/>
                    <a:pt x="9233" y="7177"/>
                  </a:cubicBezTo>
                  <a:close/>
                  <a:moveTo>
                    <a:pt x="1279" y="0"/>
                  </a:moveTo>
                  <a:cubicBezTo>
                    <a:pt x="575" y="0"/>
                    <a:pt x="0" y="575"/>
                    <a:pt x="0" y="1279"/>
                  </a:cubicBezTo>
                  <a:lnTo>
                    <a:pt x="0" y="9363"/>
                  </a:lnTo>
                  <a:cubicBezTo>
                    <a:pt x="0" y="10068"/>
                    <a:pt x="575" y="10643"/>
                    <a:pt x="1279" y="10643"/>
                  </a:cubicBezTo>
                  <a:lnTo>
                    <a:pt x="4620" y="10643"/>
                  </a:lnTo>
                  <a:lnTo>
                    <a:pt x="4315" y="12581"/>
                  </a:lnTo>
                  <a:lnTo>
                    <a:pt x="3590" y="12581"/>
                  </a:lnTo>
                  <a:cubicBezTo>
                    <a:pt x="3374" y="12581"/>
                    <a:pt x="3200" y="12757"/>
                    <a:pt x="3200" y="12972"/>
                  </a:cubicBezTo>
                  <a:cubicBezTo>
                    <a:pt x="3200" y="13189"/>
                    <a:pt x="3375" y="13363"/>
                    <a:pt x="3590" y="13363"/>
                  </a:cubicBezTo>
                  <a:lnTo>
                    <a:pt x="9792" y="13363"/>
                  </a:lnTo>
                  <a:cubicBezTo>
                    <a:pt x="10009" y="13363"/>
                    <a:pt x="10183" y="13188"/>
                    <a:pt x="10183" y="12972"/>
                  </a:cubicBezTo>
                  <a:cubicBezTo>
                    <a:pt x="10183" y="12756"/>
                    <a:pt x="10008" y="12581"/>
                    <a:pt x="9792" y="12581"/>
                  </a:cubicBezTo>
                  <a:lnTo>
                    <a:pt x="9018" y="12581"/>
                  </a:lnTo>
                  <a:lnTo>
                    <a:pt x="8745" y="10643"/>
                  </a:lnTo>
                  <a:lnTo>
                    <a:pt x="12079" y="10643"/>
                  </a:lnTo>
                  <a:cubicBezTo>
                    <a:pt x="12783" y="10643"/>
                    <a:pt x="13358" y="10068"/>
                    <a:pt x="13358" y="9363"/>
                  </a:cubicBezTo>
                  <a:lnTo>
                    <a:pt x="13358" y="1279"/>
                  </a:lnTo>
                  <a:cubicBezTo>
                    <a:pt x="13359" y="575"/>
                    <a:pt x="12787" y="0"/>
                    <a:pt x="120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8" name="Google Shape;3318;p63"/>
          <p:cNvGrpSpPr/>
          <p:nvPr/>
        </p:nvGrpSpPr>
        <p:grpSpPr>
          <a:xfrm>
            <a:off x="5488726" y="3500703"/>
            <a:ext cx="418122" cy="332064"/>
            <a:chOff x="5235292" y="3545652"/>
            <a:chExt cx="418122" cy="332064"/>
          </a:xfrm>
        </p:grpSpPr>
        <p:sp>
          <p:nvSpPr>
            <p:cNvPr id="3319" name="Google Shape;3319;p63"/>
            <p:cNvSpPr/>
            <p:nvPr/>
          </p:nvSpPr>
          <p:spPr>
            <a:xfrm>
              <a:off x="5402997" y="3545652"/>
              <a:ext cx="250416" cy="187351"/>
            </a:xfrm>
            <a:custGeom>
              <a:rect b="b" l="l" r="r" t="t"/>
              <a:pathLst>
                <a:path extrusionOk="0" h="5989" w="8005">
                  <a:moveTo>
                    <a:pt x="430" y="0"/>
                  </a:moveTo>
                  <a:cubicBezTo>
                    <a:pt x="194" y="0"/>
                    <a:pt x="1" y="193"/>
                    <a:pt x="1" y="430"/>
                  </a:cubicBezTo>
                  <a:lnTo>
                    <a:pt x="1" y="1426"/>
                  </a:lnTo>
                  <a:lnTo>
                    <a:pt x="5465" y="1426"/>
                  </a:lnTo>
                  <a:cubicBezTo>
                    <a:pt x="5876" y="1426"/>
                    <a:pt x="6211" y="1762"/>
                    <a:pt x="6211" y="2173"/>
                  </a:cubicBezTo>
                  <a:lnTo>
                    <a:pt x="6211" y="5989"/>
                  </a:lnTo>
                  <a:lnTo>
                    <a:pt x="7575" y="5989"/>
                  </a:lnTo>
                  <a:cubicBezTo>
                    <a:pt x="7812" y="5989"/>
                    <a:pt x="8005" y="5796"/>
                    <a:pt x="8005" y="5559"/>
                  </a:cubicBezTo>
                  <a:lnTo>
                    <a:pt x="8005" y="430"/>
                  </a:lnTo>
                  <a:cubicBezTo>
                    <a:pt x="8005" y="193"/>
                    <a:pt x="7812" y="0"/>
                    <a:pt x="7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3"/>
            <p:cNvSpPr/>
            <p:nvPr/>
          </p:nvSpPr>
          <p:spPr>
            <a:xfrm>
              <a:off x="5319191" y="3618009"/>
              <a:ext cx="250354" cy="187351"/>
            </a:xfrm>
            <a:custGeom>
              <a:rect b="b" l="l" r="r" t="t"/>
              <a:pathLst>
                <a:path extrusionOk="0" h="5989" w="8003">
                  <a:moveTo>
                    <a:pt x="490" y="0"/>
                  </a:moveTo>
                  <a:cubicBezTo>
                    <a:pt x="219" y="0"/>
                    <a:pt x="0" y="220"/>
                    <a:pt x="0" y="491"/>
                  </a:cubicBezTo>
                  <a:lnTo>
                    <a:pt x="0" y="1426"/>
                  </a:lnTo>
                  <a:lnTo>
                    <a:pt x="5464" y="1426"/>
                  </a:lnTo>
                  <a:cubicBezTo>
                    <a:pt x="5875" y="1426"/>
                    <a:pt x="6210" y="1762"/>
                    <a:pt x="6210" y="2173"/>
                  </a:cubicBezTo>
                  <a:lnTo>
                    <a:pt x="6210" y="5988"/>
                  </a:lnTo>
                  <a:lnTo>
                    <a:pt x="7513" y="5988"/>
                  </a:lnTo>
                  <a:cubicBezTo>
                    <a:pt x="7783" y="5988"/>
                    <a:pt x="8002" y="5769"/>
                    <a:pt x="8002" y="5498"/>
                  </a:cubicBezTo>
                  <a:lnTo>
                    <a:pt x="8002" y="491"/>
                  </a:lnTo>
                  <a:cubicBezTo>
                    <a:pt x="8002" y="220"/>
                    <a:pt x="7783" y="0"/>
                    <a:pt x="75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3"/>
            <p:cNvSpPr/>
            <p:nvPr/>
          </p:nvSpPr>
          <p:spPr>
            <a:xfrm>
              <a:off x="5235292" y="3690334"/>
              <a:ext cx="250448" cy="187382"/>
            </a:xfrm>
            <a:custGeom>
              <a:rect b="b" l="l" r="r" t="t"/>
              <a:pathLst>
                <a:path extrusionOk="0" h="5990" w="8006">
                  <a:moveTo>
                    <a:pt x="496" y="1"/>
                  </a:moveTo>
                  <a:cubicBezTo>
                    <a:pt x="222" y="1"/>
                    <a:pt x="1" y="222"/>
                    <a:pt x="1" y="496"/>
                  </a:cubicBezTo>
                  <a:lnTo>
                    <a:pt x="1" y="5494"/>
                  </a:lnTo>
                  <a:cubicBezTo>
                    <a:pt x="1" y="5767"/>
                    <a:pt x="222" y="5989"/>
                    <a:pt x="496" y="5989"/>
                  </a:cubicBezTo>
                  <a:lnTo>
                    <a:pt x="7510" y="5989"/>
                  </a:lnTo>
                  <a:cubicBezTo>
                    <a:pt x="7783" y="5989"/>
                    <a:pt x="8005" y="5767"/>
                    <a:pt x="8005" y="5494"/>
                  </a:cubicBezTo>
                  <a:lnTo>
                    <a:pt x="8005" y="4141"/>
                  </a:lnTo>
                  <a:cubicBezTo>
                    <a:pt x="8005" y="4134"/>
                    <a:pt x="8003" y="4127"/>
                    <a:pt x="8003" y="4119"/>
                  </a:cubicBezTo>
                  <a:cubicBezTo>
                    <a:pt x="8003" y="4112"/>
                    <a:pt x="8005" y="4105"/>
                    <a:pt x="8005" y="4098"/>
                  </a:cubicBezTo>
                  <a:lnTo>
                    <a:pt x="8005" y="496"/>
                  </a:lnTo>
                  <a:cubicBezTo>
                    <a:pt x="8003" y="222"/>
                    <a:pt x="7783" y="1"/>
                    <a:pt x="75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2" name="Google Shape;3322;p63"/>
          <p:cNvGrpSpPr/>
          <p:nvPr/>
        </p:nvGrpSpPr>
        <p:grpSpPr>
          <a:xfrm>
            <a:off x="6261715" y="3414676"/>
            <a:ext cx="418091" cy="418091"/>
            <a:chOff x="5923288" y="3459625"/>
            <a:chExt cx="418091" cy="418091"/>
          </a:xfrm>
        </p:grpSpPr>
        <p:sp>
          <p:nvSpPr>
            <p:cNvPr id="3323" name="Google Shape;3323;p63"/>
            <p:cNvSpPr/>
            <p:nvPr/>
          </p:nvSpPr>
          <p:spPr>
            <a:xfrm>
              <a:off x="6011629" y="3747393"/>
              <a:ext cx="41919" cy="41919"/>
            </a:xfrm>
            <a:custGeom>
              <a:rect b="b" l="l" r="r" t="t"/>
              <a:pathLst>
                <a:path extrusionOk="0" h="1340" w="1340">
                  <a:moveTo>
                    <a:pt x="670" y="0"/>
                  </a:moveTo>
                  <a:lnTo>
                    <a:pt x="1" y="669"/>
                  </a:lnTo>
                  <a:lnTo>
                    <a:pt x="670" y="1339"/>
                  </a:lnTo>
                  <a:lnTo>
                    <a:pt x="1339" y="669"/>
                  </a:lnTo>
                  <a:lnTo>
                    <a:pt x="6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3"/>
            <p:cNvSpPr/>
            <p:nvPr/>
          </p:nvSpPr>
          <p:spPr>
            <a:xfrm>
              <a:off x="6100472" y="3636747"/>
              <a:ext cx="63722" cy="63722"/>
            </a:xfrm>
            <a:custGeom>
              <a:rect b="b" l="l" r="r" t="t"/>
              <a:pathLst>
                <a:path extrusionOk="0" h="2037" w="2037">
                  <a:moveTo>
                    <a:pt x="1019" y="1"/>
                  </a:moveTo>
                  <a:cubicBezTo>
                    <a:pt x="457" y="1"/>
                    <a:pt x="0" y="457"/>
                    <a:pt x="0" y="1019"/>
                  </a:cubicBezTo>
                  <a:cubicBezTo>
                    <a:pt x="0" y="1580"/>
                    <a:pt x="457" y="2037"/>
                    <a:pt x="1019" y="2037"/>
                  </a:cubicBezTo>
                  <a:cubicBezTo>
                    <a:pt x="1580" y="2037"/>
                    <a:pt x="2036" y="1580"/>
                    <a:pt x="2036" y="1019"/>
                  </a:cubicBezTo>
                  <a:cubicBezTo>
                    <a:pt x="2036" y="458"/>
                    <a:pt x="1580" y="1"/>
                    <a:pt x="10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3"/>
            <p:cNvSpPr/>
            <p:nvPr/>
          </p:nvSpPr>
          <p:spPr>
            <a:xfrm>
              <a:off x="5976468" y="3653796"/>
              <a:ext cx="29687" cy="29687"/>
            </a:xfrm>
            <a:custGeom>
              <a:rect b="b" l="l" r="r" t="t"/>
              <a:pathLst>
                <a:path extrusionOk="0" h="949" w="949">
                  <a:moveTo>
                    <a:pt x="1" y="0"/>
                  </a:moveTo>
                  <a:lnTo>
                    <a:pt x="1" y="948"/>
                  </a:lnTo>
                  <a:lnTo>
                    <a:pt x="948" y="948"/>
                  </a:lnTo>
                  <a:lnTo>
                    <a:pt x="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3"/>
            <p:cNvSpPr/>
            <p:nvPr/>
          </p:nvSpPr>
          <p:spPr>
            <a:xfrm>
              <a:off x="6117521" y="3794786"/>
              <a:ext cx="29656" cy="29687"/>
            </a:xfrm>
            <a:custGeom>
              <a:rect b="b" l="l" r="r" t="t"/>
              <a:pathLst>
                <a:path extrusionOk="0" h="949" w="948">
                  <a:moveTo>
                    <a:pt x="1" y="1"/>
                  </a:moveTo>
                  <a:lnTo>
                    <a:pt x="1" y="948"/>
                  </a:lnTo>
                  <a:lnTo>
                    <a:pt x="948" y="948"/>
                  </a:lnTo>
                  <a:lnTo>
                    <a:pt x="9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3"/>
            <p:cNvSpPr/>
            <p:nvPr/>
          </p:nvSpPr>
          <p:spPr>
            <a:xfrm>
              <a:off x="6117521" y="3512743"/>
              <a:ext cx="29656" cy="29687"/>
            </a:xfrm>
            <a:custGeom>
              <a:rect b="b" l="l" r="r" t="t"/>
              <a:pathLst>
                <a:path extrusionOk="0" h="949" w="948">
                  <a:moveTo>
                    <a:pt x="1" y="1"/>
                  </a:moveTo>
                  <a:lnTo>
                    <a:pt x="1" y="949"/>
                  </a:lnTo>
                  <a:lnTo>
                    <a:pt x="948" y="949"/>
                  </a:lnTo>
                  <a:lnTo>
                    <a:pt x="9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3"/>
            <p:cNvSpPr/>
            <p:nvPr/>
          </p:nvSpPr>
          <p:spPr>
            <a:xfrm>
              <a:off x="6211024" y="3547998"/>
              <a:ext cx="41887" cy="41887"/>
            </a:xfrm>
            <a:custGeom>
              <a:rect b="b" l="l" r="r" t="t"/>
              <a:pathLst>
                <a:path extrusionOk="0" h="1339" w="1339">
                  <a:moveTo>
                    <a:pt x="670" y="0"/>
                  </a:moveTo>
                  <a:lnTo>
                    <a:pt x="0" y="669"/>
                  </a:lnTo>
                  <a:lnTo>
                    <a:pt x="670" y="1339"/>
                  </a:lnTo>
                  <a:lnTo>
                    <a:pt x="1339" y="669"/>
                  </a:lnTo>
                  <a:lnTo>
                    <a:pt x="6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3"/>
            <p:cNvSpPr/>
            <p:nvPr/>
          </p:nvSpPr>
          <p:spPr>
            <a:xfrm>
              <a:off x="6011629" y="3547998"/>
              <a:ext cx="41919" cy="41887"/>
            </a:xfrm>
            <a:custGeom>
              <a:rect b="b" l="l" r="r" t="t"/>
              <a:pathLst>
                <a:path extrusionOk="0" h="1339" w="1340">
                  <a:moveTo>
                    <a:pt x="670" y="0"/>
                  </a:moveTo>
                  <a:lnTo>
                    <a:pt x="1" y="669"/>
                  </a:lnTo>
                  <a:lnTo>
                    <a:pt x="670" y="1339"/>
                  </a:lnTo>
                  <a:lnTo>
                    <a:pt x="1339" y="669"/>
                  </a:lnTo>
                  <a:lnTo>
                    <a:pt x="6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3"/>
            <p:cNvSpPr/>
            <p:nvPr/>
          </p:nvSpPr>
          <p:spPr>
            <a:xfrm>
              <a:off x="6211024" y="3747393"/>
              <a:ext cx="41887" cy="41919"/>
            </a:xfrm>
            <a:custGeom>
              <a:rect b="b" l="l" r="r" t="t"/>
              <a:pathLst>
                <a:path extrusionOk="0" h="1340" w="1339">
                  <a:moveTo>
                    <a:pt x="670" y="0"/>
                  </a:moveTo>
                  <a:lnTo>
                    <a:pt x="0" y="669"/>
                  </a:lnTo>
                  <a:lnTo>
                    <a:pt x="670" y="1339"/>
                  </a:lnTo>
                  <a:lnTo>
                    <a:pt x="1339" y="669"/>
                  </a:lnTo>
                  <a:lnTo>
                    <a:pt x="6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3"/>
            <p:cNvSpPr/>
            <p:nvPr/>
          </p:nvSpPr>
          <p:spPr>
            <a:xfrm>
              <a:off x="5923288" y="3459625"/>
              <a:ext cx="418091" cy="418091"/>
            </a:xfrm>
            <a:custGeom>
              <a:rect b="b" l="l" r="r" t="t"/>
              <a:pathLst>
                <a:path extrusionOk="0" h="13365" w="13365">
                  <a:moveTo>
                    <a:pt x="7546" y="917"/>
                  </a:moveTo>
                  <a:cubicBezTo>
                    <a:pt x="7764" y="917"/>
                    <a:pt x="7938" y="1093"/>
                    <a:pt x="7938" y="1308"/>
                  </a:cubicBezTo>
                  <a:lnTo>
                    <a:pt x="7938" y="3040"/>
                  </a:lnTo>
                  <a:cubicBezTo>
                    <a:pt x="7938" y="3256"/>
                    <a:pt x="7762" y="3430"/>
                    <a:pt x="7546" y="3430"/>
                  </a:cubicBezTo>
                  <a:lnTo>
                    <a:pt x="5817" y="3430"/>
                  </a:lnTo>
                  <a:cubicBezTo>
                    <a:pt x="5601" y="3430"/>
                    <a:pt x="5426" y="3255"/>
                    <a:pt x="5426" y="3040"/>
                  </a:cubicBezTo>
                  <a:lnTo>
                    <a:pt x="5426" y="1308"/>
                  </a:lnTo>
                  <a:cubicBezTo>
                    <a:pt x="5426" y="1092"/>
                    <a:pt x="5602" y="917"/>
                    <a:pt x="5817" y="917"/>
                  </a:cubicBezTo>
                  <a:close/>
                  <a:moveTo>
                    <a:pt x="3495" y="1880"/>
                  </a:moveTo>
                  <a:cubicBezTo>
                    <a:pt x="3599" y="1880"/>
                    <a:pt x="3699" y="1921"/>
                    <a:pt x="3772" y="1994"/>
                  </a:cubicBezTo>
                  <a:lnTo>
                    <a:pt x="4995" y="3217"/>
                  </a:lnTo>
                  <a:cubicBezTo>
                    <a:pt x="5068" y="3291"/>
                    <a:pt x="5109" y="3390"/>
                    <a:pt x="5109" y="3494"/>
                  </a:cubicBezTo>
                  <a:cubicBezTo>
                    <a:pt x="5109" y="3599"/>
                    <a:pt x="5068" y="3698"/>
                    <a:pt x="4995" y="3771"/>
                  </a:cubicBezTo>
                  <a:lnTo>
                    <a:pt x="3772" y="4995"/>
                  </a:lnTo>
                  <a:cubicBezTo>
                    <a:pt x="3695" y="5072"/>
                    <a:pt x="3595" y="5109"/>
                    <a:pt x="3495" y="5109"/>
                  </a:cubicBezTo>
                  <a:cubicBezTo>
                    <a:pt x="3395" y="5109"/>
                    <a:pt x="3295" y="5071"/>
                    <a:pt x="3218" y="4995"/>
                  </a:cubicBezTo>
                  <a:lnTo>
                    <a:pt x="1995" y="3771"/>
                  </a:lnTo>
                  <a:cubicBezTo>
                    <a:pt x="1922" y="3698"/>
                    <a:pt x="1881" y="3599"/>
                    <a:pt x="1881" y="3494"/>
                  </a:cubicBezTo>
                  <a:cubicBezTo>
                    <a:pt x="1881" y="3390"/>
                    <a:pt x="1922" y="3291"/>
                    <a:pt x="1995" y="3217"/>
                  </a:cubicBezTo>
                  <a:lnTo>
                    <a:pt x="3218" y="1994"/>
                  </a:lnTo>
                  <a:cubicBezTo>
                    <a:pt x="3292" y="1921"/>
                    <a:pt x="3391" y="1880"/>
                    <a:pt x="3495" y="1880"/>
                  </a:cubicBezTo>
                  <a:close/>
                  <a:moveTo>
                    <a:pt x="9870" y="1880"/>
                  </a:moveTo>
                  <a:cubicBezTo>
                    <a:pt x="9975" y="1880"/>
                    <a:pt x="10074" y="1921"/>
                    <a:pt x="10147" y="1994"/>
                  </a:cubicBezTo>
                  <a:lnTo>
                    <a:pt x="11371" y="3217"/>
                  </a:lnTo>
                  <a:cubicBezTo>
                    <a:pt x="11443" y="3291"/>
                    <a:pt x="11484" y="3390"/>
                    <a:pt x="11484" y="3494"/>
                  </a:cubicBezTo>
                  <a:cubicBezTo>
                    <a:pt x="11484" y="3599"/>
                    <a:pt x="11443" y="3698"/>
                    <a:pt x="11371" y="3771"/>
                  </a:cubicBezTo>
                  <a:lnTo>
                    <a:pt x="10147" y="4995"/>
                  </a:lnTo>
                  <a:cubicBezTo>
                    <a:pt x="10070" y="5072"/>
                    <a:pt x="9970" y="5109"/>
                    <a:pt x="9870" y="5109"/>
                  </a:cubicBezTo>
                  <a:cubicBezTo>
                    <a:pt x="9770" y="5109"/>
                    <a:pt x="9670" y="5071"/>
                    <a:pt x="9593" y="4995"/>
                  </a:cubicBezTo>
                  <a:lnTo>
                    <a:pt x="8370" y="3771"/>
                  </a:lnTo>
                  <a:cubicBezTo>
                    <a:pt x="8216" y="3617"/>
                    <a:pt x="8216" y="3370"/>
                    <a:pt x="8370" y="3217"/>
                  </a:cubicBezTo>
                  <a:lnTo>
                    <a:pt x="9593" y="1994"/>
                  </a:lnTo>
                  <a:cubicBezTo>
                    <a:pt x="9667" y="1921"/>
                    <a:pt x="9766" y="1880"/>
                    <a:pt x="9870" y="1880"/>
                  </a:cubicBezTo>
                  <a:close/>
                  <a:moveTo>
                    <a:pt x="3041" y="5426"/>
                  </a:moveTo>
                  <a:cubicBezTo>
                    <a:pt x="3258" y="5426"/>
                    <a:pt x="3432" y="5601"/>
                    <a:pt x="3432" y="5816"/>
                  </a:cubicBezTo>
                  <a:lnTo>
                    <a:pt x="3432" y="7546"/>
                  </a:lnTo>
                  <a:cubicBezTo>
                    <a:pt x="3432" y="7763"/>
                    <a:pt x="3257" y="7938"/>
                    <a:pt x="3041" y="7938"/>
                  </a:cubicBezTo>
                  <a:lnTo>
                    <a:pt x="1310" y="7938"/>
                  </a:lnTo>
                  <a:cubicBezTo>
                    <a:pt x="1309" y="7938"/>
                    <a:pt x="1308" y="7938"/>
                    <a:pt x="1308" y="7938"/>
                  </a:cubicBezTo>
                  <a:cubicBezTo>
                    <a:pt x="1092" y="7938"/>
                    <a:pt x="919" y="7763"/>
                    <a:pt x="919" y="7546"/>
                  </a:cubicBezTo>
                  <a:lnTo>
                    <a:pt x="919" y="5816"/>
                  </a:lnTo>
                  <a:cubicBezTo>
                    <a:pt x="919" y="5600"/>
                    <a:pt x="1094" y="5426"/>
                    <a:pt x="1310" y="5426"/>
                  </a:cubicBezTo>
                  <a:close/>
                  <a:moveTo>
                    <a:pt x="12055" y="5427"/>
                  </a:moveTo>
                  <a:cubicBezTo>
                    <a:pt x="12272" y="5427"/>
                    <a:pt x="12447" y="5602"/>
                    <a:pt x="12447" y="5817"/>
                  </a:cubicBezTo>
                  <a:lnTo>
                    <a:pt x="12447" y="7548"/>
                  </a:lnTo>
                  <a:cubicBezTo>
                    <a:pt x="12448" y="7763"/>
                    <a:pt x="12272" y="7939"/>
                    <a:pt x="12055" y="7939"/>
                  </a:cubicBezTo>
                  <a:lnTo>
                    <a:pt x="10324" y="7939"/>
                  </a:lnTo>
                  <a:cubicBezTo>
                    <a:pt x="10108" y="7939"/>
                    <a:pt x="9934" y="7763"/>
                    <a:pt x="9934" y="7548"/>
                  </a:cubicBezTo>
                  <a:lnTo>
                    <a:pt x="9934" y="5817"/>
                  </a:lnTo>
                  <a:cubicBezTo>
                    <a:pt x="9934" y="5601"/>
                    <a:pt x="10109" y="5427"/>
                    <a:pt x="10324" y="5427"/>
                  </a:cubicBezTo>
                  <a:close/>
                  <a:moveTo>
                    <a:pt x="6683" y="4879"/>
                  </a:moveTo>
                  <a:cubicBezTo>
                    <a:pt x="7677" y="4879"/>
                    <a:pt x="8484" y="5687"/>
                    <a:pt x="8484" y="6681"/>
                  </a:cubicBezTo>
                  <a:cubicBezTo>
                    <a:pt x="8484" y="7674"/>
                    <a:pt x="7677" y="8482"/>
                    <a:pt x="6683" y="8482"/>
                  </a:cubicBezTo>
                  <a:cubicBezTo>
                    <a:pt x="5689" y="8482"/>
                    <a:pt x="4881" y="7674"/>
                    <a:pt x="4881" y="6681"/>
                  </a:cubicBezTo>
                  <a:cubicBezTo>
                    <a:pt x="4881" y="5687"/>
                    <a:pt x="5689" y="4879"/>
                    <a:pt x="6683" y="4879"/>
                  </a:cubicBezTo>
                  <a:close/>
                  <a:moveTo>
                    <a:pt x="3496" y="8254"/>
                  </a:moveTo>
                  <a:cubicBezTo>
                    <a:pt x="3597" y="8254"/>
                    <a:pt x="3697" y="8292"/>
                    <a:pt x="3774" y="8368"/>
                  </a:cubicBezTo>
                  <a:lnTo>
                    <a:pt x="4996" y="9591"/>
                  </a:lnTo>
                  <a:cubicBezTo>
                    <a:pt x="5069" y="9664"/>
                    <a:pt x="5110" y="9765"/>
                    <a:pt x="5110" y="9868"/>
                  </a:cubicBezTo>
                  <a:cubicBezTo>
                    <a:pt x="5110" y="9972"/>
                    <a:pt x="5069" y="10072"/>
                    <a:pt x="4996" y="10145"/>
                  </a:cubicBezTo>
                  <a:lnTo>
                    <a:pt x="3774" y="11368"/>
                  </a:lnTo>
                  <a:cubicBezTo>
                    <a:pt x="3700" y="11442"/>
                    <a:pt x="3600" y="11483"/>
                    <a:pt x="3497" y="11483"/>
                  </a:cubicBezTo>
                  <a:cubicBezTo>
                    <a:pt x="3392" y="11483"/>
                    <a:pt x="3293" y="11442"/>
                    <a:pt x="3220" y="11368"/>
                  </a:cubicBezTo>
                  <a:lnTo>
                    <a:pt x="1996" y="10145"/>
                  </a:lnTo>
                  <a:cubicBezTo>
                    <a:pt x="1923" y="10072"/>
                    <a:pt x="1882" y="9972"/>
                    <a:pt x="1882" y="9868"/>
                  </a:cubicBezTo>
                  <a:cubicBezTo>
                    <a:pt x="1882" y="9765"/>
                    <a:pt x="1923" y="9664"/>
                    <a:pt x="1996" y="9591"/>
                  </a:cubicBezTo>
                  <a:lnTo>
                    <a:pt x="3220" y="8368"/>
                  </a:lnTo>
                  <a:cubicBezTo>
                    <a:pt x="3296" y="8292"/>
                    <a:pt x="3396" y="8254"/>
                    <a:pt x="3496" y="8254"/>
                  </a:cubicBezTo>
                  <a:close/>
                  <a:moveTo>
                    <a:pt x="9870" y="8254"/>
                  </a:moveTo>
                  <a:cubicBezTo>
                    <a:pt x="9971" y="8254"/>
                    <a:pt x="10071" y="8292"/>
                    <a:pt x="10147" y="8369"/>
                  </a:cubicBezTo>
                  <a:lnTo>
                    <a:pt x="11371" y="9591"/>
                  </a:lnTo>
                  <a:cubicBezTo>
                    <a:pt x="11443" y="9664"/>
                    <a:pt x="11484" y="9765"/>
                    <a:pt x="11484" y="9868"/>
                  </a:cubicBezTo>
                  <a:cubicBezTo>
                    <a:pt x="11486" y="9972"/>
                    <a:pt x="11443" y="10072"/>
                    <a:pt x="11371" y="10145"/>
                  </a:cubicBezTo>
                  <a:lnTo>
                    <a:pt x="10147" y="11368"/>
                  </a:lnTo>
                  <a:cubicBezTo>
                    <a:pt x="10074" y="11442"/>
                    <a:pt x="9975" y="11483"/>
                    <a:pt x="9870" y="11483"/>
                  </a:cubicBezTo>
                  <a:cubicBezTo>
                    <a:pt x="9766" y="11483"/>
                    <a:pt x="9667" y="11442"/>
                    <a:pt x="9593" y="11368"/>
                  </a:cubicBezTo>
                  <a:lnTo>
                    <a:pt x="8370" y="10145"/>
                  </a:lnTo>
                  <a:cubicBezTo>
                    <a:pt x="8217" y="9992"/>
                    <a:pt x="8217" y="9744"/>
                    <a:pt x="8370" y="9591"/>
                  </a:cubicBezTo>
                  <a:lnTo>
                    <a:pt x="9593" y="8369"/>
                  </a:lnTo>
                  <a:cubicBezTo>
                    <a:pt x="9669" y="8292"/>
                    <a:pt x="9770" y="8254"/>
                    <a:pt x="9870" y="8254"/>
                  </a:cubicBezTo>
                  <a:close/>
                  <a:moveTo>
                    <a:pt x="7549" y="9933"/>
                  </a:moveTo>
                  <a:cubicBezTo>
                    <a:pt x="7765" y="9933"/>
                    <a:pt x="7939" y="10108"/>
                    <a:pt x="7939" y="10324"/>
                  </a:cubicBezTo>
                  <a:lnTo>
                    <a:pt x="7939" y="12053"/>
                  </a:lnTo>
                  <a:cubicBezTo>
                    <a:pt x="7939" y="12270"/>
                    <a:pt x="7764" y="12444"/>
                    <a:pt x="7549" y="12444"/>
                  </a:cubicBezTo>
                  <a:lnTo>
                    <a:pt x="5818" y="12444"/>
                  </a:lnTo>
                  <a:cubicBezTo>
                    <a:pt x="5602" y="12444"/>
                    <a:pt x="5427" y="12269"/>
                    <a:pt x="5427" y="12053"/>
                  </a:cubicBezTo>
                  <a:lnTo>
                    <a:pt x="5427" y="10324"/>
                  </a:lnTo>
                  <a:cubicBezTo>
                    <a:pt x="5427" y="10107"/>
                    <a:pt x="5603" y="9933"/>
                    <a:pt x="5818" y="9933"/>
                  </a:cubicBezTo>
                  <a:close/>
                  <a:moveTo>
                    <a:pt x="6683" y="0"/>
                  </a:moveTo>
                  <a:cubicBezTo>
                    <a:pt x="4898" y="0"/>
                    <a:pt x="3220" y="696"/>
                    <a:pt x="1958" y="1957"/>
                  </a:cubicBezTo>
                  <a:cubicBezTo>
                    <a:pt x="696" y="3219"/>
                    <a:pt x="1" y="4897"/>
                    <a:pt x="1" y="6682"/>
                  </a:cubicBezTo>
                  <a:cubicBezTo>
                    <a:pt x="1" y="8467"/>
                    <a:pt x="696" y="10145"/>
                    <a:pt x="1958" y="11407"/>
                  </a:cubicBezTo>
                  <a:cubicBezTo>
                    <a:pt x="3220" y="12669"/>
                    <a:pt x="4898" y="13364"/>
                    <a:pt x="6683" y="13364"/>
                  </a:cubicBezTo>
                  <a:cubicBezTo>
                    <a:pt x="8468" y="13364"/>
                    <a:pt x="10146" y="12669"/>
                    <a:pt x="11408" y="11407"/>
                  </a:cubicBezTo>
                  <a:cubicBezTo>
                    <a:pt x="12669" y="10145"/>
                    <a:pt x="13365" y="8467"/>
                    <a:pt x="13365" y="6682"/>
                  </a:cubicBezTo>
                  <a:cubicBezTo>
                    <a:pt x="13365" y="4897"/>
                    <a:pt x="12670" y="3219"/>
                    <a:pt x="11408" y="1957"/>
                  </a:cubicBezTo>
                  <a:cubicBezTo>
                    <a:pt x="10146" y="696"/>
                    <a:pt x="8468" y="0"/>
                    <a:pt x="66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3"/>
            <p:cNvSpPr/>
            <p:nvPr/>
          </p:nvSpPr>
          <p:spPr>
            <a:xfrm>
              <a:off x="6258511" y="3653796"/>
              <a:ext cx="29656" cy="29687"/>
            </a:xfrm>
            <a:custGeom>
              <a:rect b="b" l="l" r="r" t="t"/>
              <a:pathLst>
                <a:path extrusionOk="0" h="949" w="948">
                  <a:moveTo>
                    <a:pt x="0" y="0"/>
                  </a:moveTo>
                  <a:lnTo>
                    <a:pt x="0" y="948"/>
                  </a:lnTo>
                  <a:lnTo>
                    <a:pt x="948" y="948"/>
                  </a:lnTo>
                  <a:lnTo>
                    <a:pt x="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3" name="Google Shape;3333;p63"/>
          <p:cNvGrpSpPr/>
          <p:nvPr/>
        </p:nvGrpSpPr>
        <p:grpSpPr>
          <a:xfrm>
            <a:off x="7035224" y="3509900"/>
            <a:ext cx="418122" cy="322898"/>
            <a:chOff x="6611284" y="3554849"/>
            <a:chExt cx="418122" cy="322898"/>
          </a:xfrm>
        </p:grpSpPr>
        <p:sp>
          <p:nvSpPr>
            <p:cNvPr id="3334" name="Google Shape;3334;p63"/>
            <p:cNvSpPr/>
            <p:nvPr/>
          </p:nvSpPr>
          <p:spPr>
            <a:xfrm>
              <a:off x="6611409" y="3618791"/>
              <a:ext cx="417590" cy="195578"/>
            </a:xfrm>
            <a:custGeom>
              <a:rect b="b" l="l" r="r" t="t"/>
              <a:pathLst>
                <a:path extrusionOk="0" h="6252" w="13349">
                  <a:moveTo>
                    <a:pt x="6673" y="3112"/>
                  </a:moveTo>
                  <a:cubicBezTo>
                    <a:pt x="6889" y="3112"/>
                    <a:pt x="7064" y="3288"/>
                    <a:pt x="7064" y="3504"/>
                  </a:cubicBezTo>
                  <a:cubicBezTo>
                    <a:pt x="7064" y="3722"/>
                    <a:pt x="6889" y="3897"/>
                    <a:pt x="6673" y="3897"/>
                  </a:cubicBezTo>
                  <a:cubicBezTo>
                    <a:pt x="6455" y="3897"/>
                    <a:pt x="6280" y="3722"/>
                    <a:pt x="6280" y="3504"/>
                  </a:cubicBezTo>
                  <a:cubicBezTo>
                    <a:pt x="6280" y="3288"/>
                    <a:pt x="6455" y="3112"/>
                    <a:pt x="6673" y="3112"/>
                  </a:cubicBezTo>
                  <a:close/>
                  <a:moveTo>
                    <a:pt x="3550" y="1215"/>
                  </a:moveTo>
                  <a:cubicBezTo>
                    <a:pt x="4608" y="1215"/>
                    <a:pt x="5468" y="2074"/>
                    <a:pt x="5468" y="3133"/>
                  </a:cubicBezTo>
                  <a:cubicBezTo>
                    <a:pt x="5468" y="4190"/>
                    <a:pt x="4608" y="5051"/>
                    <a:pt x="3550" y="5051"/>
                  </a:cubicBezTo>
                  <a:cubicBezTo>
                    <a:pt x="2492" y="5051"/>
                    <a:pt x="1632" y="4190"/>
                    <a:pt x="1632" y="3133"/>
                  </a:cubicBezTo>
                  <a:cubicBezTo>
                    <a:pt x="1632" y="2074"/>
                    <a:pt x="2492" y="1215"/>
                    <a:pt x="3550" y="1215"/>
                  </a:cubicBezTo>
                  <a:close/>
                  <a:moveTo>
                    <a:pt x="9832" y="1215"/>
                  </a:moveTo>
                  <a:cubicBezTo>
                    <a:pt x="10890" y="1215"/>
                    <a:pt x="11750" y="2075"/>
                    <a:pt x="11750" y="3133"/>
                  </a:cubicBezTo>
                  <a:cubicBezTo>
                    <a:pt x="11750" y="4190"/>
                    <a:pt x="10890" y="5051"/>
                    <a:pt x="9832" y="5051"/>
                  </a:cubicBezTo>
                  <a:cubicBezTo>
                    <a:pt x="8773" y="5051"/>
                    <a:pt x="7914" y="4190"/>
                    <a:pt x="7914" y="3133"/>
                  </a:cubicBezTo>
                  <a:cubicBezTo>
                    <a:pt x="7914" y="2075"/>
                    <a:pt x="8773" y="1215"/>
                    <a:pt x="9832" y="1215"/>
                  </a:cubicBezTo>
                  <a:close/>
                  <a:moveTo>
                    <a:pt x="842" y="0"/>
                  </a:moveTo>
                  <a:cubicBezTo>
                    <a:pt x="377" y="0"/>
                    <a:pt x="1" y="378"/>
                    <a:pt x="1" y="841"/>
                  </a:cubicBezTo>
                  <a:lnTo>
                    <a:pt x="1" y="5410"/>
                  </a:lnTo>
                  <a:cubicBezTo>
                    <a:pt x="1" y="5874"/>
                    <a:pt x="377" y="6251"/>
                    <a:pt x="842" y="6251"/>
                  </a:cubicBezTo>
                  <a:lnTo>
                    <a:pt x="5695" y="6251"/>
                  </a:lnTo>
                  <a:cubicBezTo>
                    <a:pt x="5755" y="6251"/>
                    <a:pt x="5804" y="6202"/>
                    <a:pt x="5804" y="6143"/>
                  </a:cubicBezTo>
                  <a:cubicBezTo>
                    <a:pt x="5804" y="5662"/>
                    <a:pt x="6192" y="5274"/>
                    <a:pt x="6673" y="5274"/>
                  </a:cubicBezTo>
                  <a:cubicBezTo>
                    <a:pt x="7152" y="5274"/>
                    <a:pt x="7540" y="5662"/>
                    <a:pt x="7540" y="6143"/>
                  </a:cubicBezTo>
                  <a:cubicBezTo>
                    <a:pt x="7540" y="6202"/>
                    <a:pt x="7589" y="6251"/>
                    <a:pt x="7649" y="6251"/>
                  </a:cubicBezTo>
                  <a:lnTo>
                    <a:pt x="12507" y="6251"/>
                  </a:lnTo>
                  <a:cubicBezTo>
                    <a:pt x="12972" y="6251"/>
                    <a:pt x="13348" y="5874"/>
                    <a:pt x="13348" y="5410"/>
                  </a:cubicBezTo>
                  <a:lnTo>
                    <a:pt x="13348" y="841"/>
                  </a:lnTo>
                  <a:cubicBezTo>
                    <a:pt x="13348" y="378"/>
                    <a:pt x="12972" y="0"/>
                    <a:pt x="12507" y="0"/>
                  </a:cubicBezTo>
                  <a:lnTo>
                    <a:pt x="7063" y="0"/>
                  </a:lnTo>
                  <a:lnTo>
                    <a:pt x="7063" y="2179"/>
                  </a:lnTo>
                  <a:cubicBezTo>
                    <a:pt x="7063" y="2395"/>
                    <a:pt x="6887" y="2570"/>
                    <a:pt x="6673" y="2570"/>
                  </a:cubicBezTo>
                  <a:cubicBezTo>
                    <a:pt x="6455" y="2570"/>
                    <a:pt x="6281" y="2394"/>
                    <a:pt x="6281" y="2179"/>
                  </a:cubicBezTo>
                  <a:lnTo>
                    <a:pt x="62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3"/>
            <p:cNvSpPr/>
            <p:nvPr/>
          </p:nvSpPr>
          <p:spPr>
            <a:xfrm>
              <a:off x="6883441" y="3681293"/>
              <a:ext cx="71043" cy="71011"/>
            </a:xfrm>
            <a:custGeom>
              <a:rect b="b" l="l" r="r" t="t"/>
              <a:pathLst>
                <a:path extrusionOk="0" h="2270" w="2271">
                  <a:moveTo>
                    <a:pt x="1136" y="0"/>
                  </a:moveTo>
                  <a:cubicBezTo>
                    <a:pt x="510" y="0"/>
                    <a:pt x="0" y="509"/>
                    <a:pt x="0" y="1135"/>
                  </a:cubicBezTo>
                  <a:cubicBezTo>
                    <a:pt x="0" y="1761"/>
                    <a:pt x="510" y="2269"/>
                    <a:pt x="1136" y="2269"/>
                  </a:cubicBezTo>
                  <a:cubicBezTo>
                    <a:pt x="1762" y="2269"/>
                    <a:pt x="2270" y="1761"/>
                    <a:pt x="2270" y="1135"/>
                  </a:cubicBezTo>
                  <a:cubicBezTo>
                    <a:pt x="2270" y="509"/>
                    <a:pt x="1762" y="0"/>
                    <a:pt x="1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3"/>
            <p:cNvSpPr/>
            <p:nvPr/>
          </p:nvSpPr>
          <p:spPr>
            <a:xfrm>
              <a:off x="6686956" y="3681293"/>
              <a:ext cx="71011" cy="71011"/>
            </a:xfrm>
            <a:custGeom>
              <a:rect b="b" l="l" r="r" t="t"/>
              <a:pathLst>
                <a:path extrusionOk="0" h="2270" w="2270">
                  <a:moveTo>
                    <a:pt x="1135" y="0"/>
                  </a:moveTo>
                  <a:cubicBezTo>
                    <a:pt x="508" y="0"/>
                    <a:pt x="1" y="508"/>
                    <a:pt x="1" y="1135"/>
                  </a:cubicBezTo>
                  <a:cubicBezTo>
                    <a:pt x="1" y="1762"/>
                    <a:pt x="508" y="2269"/>
                    <a:pt x="1135" y="2269"/>
                  </a:cubicBezTo>
                  <a:cubicBezTo>
                    <a:pt x="1762" y="2269"/>
                    <a:pt x="2270" y="1762"/>
                    <a:pt x="2270" y="1135"/>
                  </a:cubicBezTo>
                  <a:cubicBezTo>
                    <a:pt x="2270" y="508"/>
                    <a:pt x="1762" y="0"/>
                    <a:pt x="11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3"/>
            <p:cNvSpPr/>
            <p:nvPr/>
          </p:nvSpPr>
          <p:spPr>
            <a:xfrm>
              <a:off x="6642410" y="3554849"/>
              <a:ext cx="356245" cy="39447"/>
            </a:xfrm>
            <a:custGeom>
              <a:rect b="b" l="l" r="r" t="t"/>
              <a:pathLst>
                <a:path extrusionOk="0" h="1261" w="11388">
                  <a:moveTo>
                    <a:pt x="1840" y="1"/>
                  </a:moveTo>
                  <a:cubicBezTo>
                    <a:pt x="1001" y="1"/>
                    <a:pt x="287" y="524"/>
                    <a:pt x="1" y="1260"/>
                  </a:cubicBezTo>
                  <a:lnTo>
                    <a:pt x="11388" y="1260"/>
                  </a:lnTo>
                  <a:cubicBezTo>
                    <a:pt x="11104" y="524"/>
                    <a:pt x="10388" y="1"/>
                    <a:pt x="95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3"/>
            <p:cNvSpPr/>
            <p:nvPr/>
          </p:nvSpPr>
          <p:spPr>
            <a:xfrm>
              <a:off x="6834985" y="3831230"/>
              <a:ext cx="194421" cy="46517"/>
            </a:xfrm>
            <a:custGeom>
              <a:rect b="b" l="l" r="r" t="t"/>
              <a:pathLst>
                <a:path extrusionOk="0" h="1487" w="6215">
                  <a:moveTo>
                    <a:pt x="6215" y="1"/>
                  </a:moveTo>
                  <a:cubicBezTo>
                    <a:pt x="5965" y="154"/>
                    <a:pt x="5673" y="244"/>
                    <a:pt x="5360" y="244"/>
                  </a:cubicBezTo>
                  <a:lnTo>
                    <a:pt x="502" y="244"/>
                  </a:lnTo>
                  <a:cubicBezTo>
                    <a:pt x="316" y="244"/>
                    <a:pt x="144" y="188"/>
                    <a:pt x="0" y="90"/>
                  </a:cubicBezTo>
                  <a:lnTo>
                    <a:pt x="0" y="985"/>
                  </a:lnTo>
                  <a:cubicBezTo>
                    <a:pt x="0" y="1261"/>
                    <a:pt x="225" y="1486"/>
                    <a:pt x="502" y="1486"/>
                  </a:cubicBezTo>
                  <a:lnTo>
                    <a:pt x="4983" y="1486"/>
                  </a:lnTo>
                  <a:cubicBezTo>
                    <a:pt x="5662" y="1486"/>
                    <a:pt x="6215" y="933"/>
                    <a:pt x="6215" y="254"/>
                  </a:cubicBezTo>
                  <a:lnTo>
                    <a:pt x="62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3"/>
            <p:cNvSpPr/>
            <p:nvPr/>
          </p:nvSpPr>
          <p:spPr>
            <a:xfrm>
              <a:off x="6611284" y="3831387"/>
              <a:ext cx="193983" cy="46329"/>
            </a:xfrm>
            <a:custGeom>
              <a:rect b="b" l="l" r="r" t="t"/>
              <a:pathLst>
                <a:path extrusionOk="0" h="1481" w="6201">
                  <a:moveTo>
                    <a:pt x="1" y="1"/>
                  </a:moveTo>
                  <a:lnTo>
                    <a:pt x="1" y="247"/>
                  </a:lnTo>
                  <a:cubicBezTo>
                    <a:pt x="1" y="927"/>
                    <a:pt x="554" y="1480"/>
                    <a:pt x="1233" y="1480"/>
                  </a:cubicBezTo>
                  <a:lnTo>
                    <a:pt x="5699" y="1480"/>
                  </a:lnTo>
                  <a:cubicBezTo>
                    <a:pt x="5975" y="1480"/>
                    <a:pt x="6201" y="1256"/>
                    <a:pt x="6201" y="979"/>
                  </a:cubicBezTo>
                  <a:lnTo>
                    <a:pt x="6201" y="83"/>
                  </a:lnTo>
                  <a:cubicBezTo>
                    <a:pt x="6057" y="181"/>
                    <a:pt x="5885" y="239"/>
                    <a:pt x="5699" y="239"/>
                  </a:cubicBezTo>
                  <a:lnTo>
                    <a:pt x="846" y="239"/>
                  </a:lnTo>
                  <a:cubicBezTo>
                    <a:pt x="537" y="239"/>
                    <a:pt x="247" y="152"/>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0" name="Google Shape;3340;p63"/>
          <p:cNvGrpSpPr/>
          <p:nvPr/>
        </p:nvGrpSpPr>
        <p:grpSpPr>
          <a:xfrm>
            <a:off x="7805540" y="3486657"/>
            <a:ext cx="424222" cy="345984"/>
            <a:chOff x="7297716" y="3531606"/>
            <a:chExt cx="424222" cy="345984"/>
          </a:xfrm>
        </p:grpSpPr>
        <p:sp>
          <p:nvSpPr>
            <p:cNvPr id="3341" name="Google Shape;3341;p63"/>
            <p:cNvSpPr/>
            <p:nvPr/>
          </p:nvSpPr>
          <p:spPr>
            <a:xfrm>
              <a:off x="7297716" y="3713983"/>
              <a:ext cx="217570" cy="163607"/>
            </a:xfrm>
            <a:custGeom>
              <a:rect b="b" l="l" r="r" t="t"/>
              <a:pathLst>
                <a:path extrusionOk="0" h="5230" w="6955">
                  <a:moveTo>
                    <a:pt x="1548" y="0"/>
                  </a:moveTo>
                  <a:cubicBezTo>
                    <a:pt x="1481" y="0"/>
                    <a:pt x="1414" y="17"/>
                    <a:pt x="1352" y="53"/>
                  </a:cubicBezTo>
                  <a:cubicBezTo>
                    <a:pt x="1338" y="60"/>
                    <a:pt x="1006" y="254"/>
                    <a:pt x="688" y="561"/>
                  </a:cubicBezTo>
                  <a:cubicBezTo>
                    <a:pt x="219" y="1012"/>
                    <a:pt x="0" y="1496"/>
                    <a:pt x="60" y="1961"/>
                  </a:cubicBezTo>
                  <a:cubicBezTo>
                    <a:pt x="159" y="2759"/>
                    <a:pt x="1009" y="3374"/>
                    <a:pt x="2656" y="3841"/>
                  </a:cubicBezTo>
                  <a:cubicBezTo>
                    <a:pt x="3372" y="4044"/>
                    <a:pt x="4485" y="4252"/>
                    <a:pt x="5475" y="4344"/>
                  </a:cubicBezTo>
                  <a:lnTo>
                    <a:pt x="5256" y="4552"/>
                  </a:lnTo>
                  <a:cubicBezTo>
                    <a:pt x="5101" y="4702"/>
                    <a:pt x="5093" y="4949"/>
                    <a:pt x="5242" y="5107"/>
                  </a:cubicBezTo>
                  <a:cubicBezTo>
                    <a:pt x="5319" y="5188"/>
                    <a:pt x="5424" y="5229"/>
                    <a:pt x="5527" y="5229"/>
                  </a:cubicBezTo>
                  <a:cubicBezTo>
                    <a:pt x="5625" y="5229"/>
                    <a:pt x="5722" y="5193"/>
                    <a:pt x="5798" y="5121"/>
                  </a:cubicBezTo>
                  <a:lnTo>
                    <a:pt x="6676" y="4285"/>
                  </a:lnTo>
                  <a:cubicBezTo>
                    <a:pt x="6954" y="4005"/>
                    <a:pt x="6702" y="3742"/>
                    <a:pt x="6702" y="3742"/>
                  </a:cubicBezTo>
                  <a:lnTo>
                    <a:pt x="5908" y="2830"/>
                  </a:lnTo>
                  <a:cubicBezTo>
                    <a:pt x="5830" y="2740"/>
                    <a:pt x="5722" y="2695"/>
                    <a:pt x="5612" y="2695"/>
                  </a:cubicBezTo>
                  <a:cubicBezTo>
                    <a:pt x="5521" y="2695"/>
                    <a:pt x="5429" y="2727"/>
                    <a:pt x="5354" y="2792"/>
                  </a:cubicBezTo>
                  <a:cubicBezTo>
                    <a:pt x="5190" y="2933"/>
                    <a:pt x="5173" y="3182"/>
                    <a:pt x="5316" y="3346"/>
                  </a:cubicBezTo>
                  <a:lnTo>
                    <a:pt x="5501" y="3557"/>
                  </a:lnTo>
                  <a:cubicBezTo>
                    <a:pt x="4574" y="3467"/>
                    <a:pt x="3524" y="3271"/>
                    <a:pt x="2869" y="3085"/>
                  </a:cubicBezTo>
                  <a:cubicBezTo>
                    <a:pt x="2284" y="2920"/>
                    <a:pt x="915" y="2468"/>
                    <a:pt x="838" y="1863"/>
                  </a:cubicBezTo>
                  <a:cubicBezTo>
                    <a:pt x="784" y="1439"/>
                    <a:pt x="1426" y="917"/>
                    <a:pt x="1744" y="732"/>
                  </a:cubicBezTo>
                  <a:cubicBezTo>
                    <a:pt x="1932" y="623"/>
                    <a:pt x="1995" y="383"/>
                    <a:pt x="1888" y="197"/>
                  </a:cubicBezTo>
                  <a:cubicBezTo>
                    <a:pt x="1815" y="71"/>
                    <a:pt x="1683" y="0"/>
                    <a:pt x="15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3"/>
            <p:cNvSpPr/>
            <p:nvPr/>
          </p:nvSpPr>
          <p:spPr>
            <a:xfrm>
              <a:off x="7588862" y="3714015"/>
              <a:ext cx="133076" cy="126413"/>
            </a:xfrm>
            <a:custGeom>
              <a:rect b="b" l="l" r="r" t="t"/>
              <a:pathLst>
                <a:path extrusionOk="0" h="4041" w="4254">
                  <a:moveTo>
                    <a:pt x="2834" y="0"/>
                  </a:moveTo>
                  <a:cubicBezTo>
                    <a:pt x="2702" y="0"/>
                    <a:pt x="2573" y="67"/>
                    <a:pt x="2499" y="188"/>
                  </a:cubicBezTo>
                  <a:cubicBezTo>
                    <a:pt x="2386" y="373"/>
                    <a:pt x="2444" y="616"/>
                    <a:pt x="2630" y="729"/>
                  </a:cubicBezTo>
                  <a:cubicBezTo>
                    <a:pt x="2632" y="730"/>
                    <a:pt x="2839" y="858"/>
                    <a:pt x="3030" y="1062"/>
                  </a:cubicBezTo>
                  <a:cubicBezTo>
                    <a:pt x="3182" y="1223"/>
                    <a:pt x="3357" y="1469"/>
                    <a:pt x="3319" y="1709"/>
                  </a:cubicBezTo>
                  <a:cubicBezTo>
                    <a:pt x="3278" y="1969"/>
                    <a:pt x="2905" y="2643"/>
                    <a:pt x="340" y="3266"/>
                  </a:cubicBezTo>
                  <a:cubicBezTo>
                    <a:pt x="130" y="3317"/>
                    <a:pt x="0" y="3529"/>
                    <a:pt x="52" y="3741"/>
                  </a:cubicBezTo>
                  <a:cubicBezTo>
                    <a:pt x="95" y="3920"/>
                    <a:pt x="256" y="4040"/>
                    <a:pt x="432" y="4040"/>
                  </a:cubicBezTo>
                  <a:cubicBezTo>
                    <a:pt x="463" y="4040"/>
                    <a:pt x="494" y="4036"/>
                    <a:pt x="524" y="4029"/>
                  </a:cubicBezTo>
                  <a:cubicBezTo>
                    <a:pt x="2780" y="3481"/>
                    <a:pt x="3947" y="2762"/>
                    <a:pt x="4093" y="1830"/>
                  </a:cubicBezTo>
                  <a:cubicBezTo>
                    <a:pt x="4253" y="812"/>
                    <a:pt x="3088" y="88"/>
                    <a:pt x="3039" y="58"/>
                  </a:cubicBezTo>
                  <a:cubicBezTo>
                    <a:pt x="2975" y="19"/>
                    <a:pt x="2904" y="0"/>
                    <a:pt x="2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3"/>
            <p:cNvSpPr/>
            <p:nvPr/>
          </p:nvSpPr>
          <p:spPr>
            <a:xfrm>
              <a:off x="7505650" y="3643473"/>
              <a:ext cx="63879" cy="63597"/>
            </a:xfrm>
            <a:custGeom>
              <a:rect b="b" l="l" r="r" t="t"/>
              <a:pathLst>
                <a:path extrusionOk="0" h="2033" w="2042">
                  <a:moveTo>
                    <a:pt x="1021" y="1"/>
                  </a:moveTo>
                  <a:cubicBezTo>
                    <a:pt x="459" y="1"/>
                    <a:pt x="0" y="456"/>
                    <a:pt x="0" y="1016"/>
                  </a:cubicBezTo>
                  <a:cubicBezTo>
                    <a:pt x="0" y="1577"/>
                    <a:pt x="459" y="2032"/>
                    <a:pt x="1021" y="2032"/>
                  </a:cubicBezTo>
                  <a:cubicBezTo>
                    <a:pt x="1584" y="2032"/>
                    <a:pt x="2042" y="1577"/>
                    <a:pt x="2042" y="1016"/>
                  </a:cubicBezTo>
                  <a:cubicBezTo>
                    <a:pt x="2042" y="456"/>
                    <a:pt x="1584" y="1"/>
                    <a:pt x="10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3"/>
            <p:cNvSpPr/>
            <p:nvPr/>
          </p:nvSpPr>
          <p:spPr>
            <a:xfrm>
              <a:off x="7388591" y="3680699"/>
              <a:ext cx="242189" cy="85339"/>
            </a:xfrm>
            <a:custGeom>
              <a:rect b="b" l="l" r="r" t="t"/>
              <a:pathLst>
                <a:path extrusionOk="0" h="2728" w="7742">
                  <a:moveTo>
                    <a:pt x="0" y="1"/>
                  </a:moveTo>
                  <a:lnTo>
                    <a:pt x="0" y="2207"/>
                  </a:lnTo>
                  <a:cubicBezTo>
                    <a:pt x="0" y="2494"/>
                    <a:pt x="233" y="2727"/>
                    <a:pt x="519" y="2727"/>
                  </a:cubicBezTo>
                  <a:lnTo>
                    <a:pt x="7223" y="2727"/>
                  </a:lnTo>
                  <a:cubicBezTo>
                    <a:pt x="7508" y="2727"/>
                    <a:pt x="7742" y="2494"/>
                    <a:pt x="7742" y="2207"/>
                  </a:cubicBezTo>
                  <a:lnTo>
                    <a:pt x="7742" y="1"/>
                  </a:lnTo>
                  <a:lnTo>
                    <a:pt x="6558" y="1"/>
                  </a:lnTo>
                  <a:cubicBezTo>
                    <a:pt x="6470" y="912"/>
                    <a:pt x="5698" y="1626"/>
                    <a:pt x="4762" y="1626"/>
                  </a:cubicBezTo>
                  <a:cubicBezTo>
                    <a:pt x="3826" y="1626"/>
                    <a:pt x="3054" y="912"/>
                    <a:pt x="2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3"/>
            <p:cNvSpPr/>
            <p:nvPr/>
          </p:nvSpPr>
          <p:spPr>
            <a:xfrm>
              <a:off x="7401667" y="3531606"/>
              <a:ext cx="78238" cy="28467"/>
            </a:xfrm>
            <a:custGeom>
              <a:rect b="b" l="l" r="r" t="t"/>
              <a:pathLst>
                <a:path extrusionOk="0" h="910" w="2501">
                  <a:moveTo>
                    <a:pt x="486" y="0"/>
                  </a:moveTo>
                  <a:cubicBezTo>
                    <a:pt x="218" y="0"/>
                    <a:pt x="1" y="216"/>
                    <a:pt x="1" y="484"/>
                  </a:cubicBezTo>
                  <a:lnTo>
                    <a:pt x="1" y="910"/>
                  </a:lnTo>
                  <a:cubicBezTo>
                    <a:pt x="35" y="908"/>
                    <a:pt x="67" y="906"/>
                    <a:pt x="100" y="906"/>
                  </a:cubicBezTo>
                  <a:lnTo>
                    <a:pt x="2501" y="906"/>
                  </a:lnTo>
                  <a:lnTo>
                    <a:pt x="2501" y="484"/>
                  </a:lnTo>
                  <a:cubicBezTo>
                    <a:pt x="2501" y="216"/>
                    <a:pt x="2283" y="0"/>
                    <a:pt x="20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3"/>
            <p:cNvSpPr/>
            <p:nvPr/>
          </p:nvSpPr>
          <p:spPr>
            <a:xfrm>
              <a:off x="7388623" y="3584474"/>
              <a:ext cx="242220" cy="71731"/>
            </a:xfrm>
            <a:custGeom>
              <a:rect b="b" l="l" r="r" t="t"/>
              <a:pathLst>
                <a:path extrusionOk="0" h="2293" w="7743">
                  <a:moveTo>
                    <a:pt x="1479" y="1001"/>
                  </a:moveTo>
                  <a:cubicBezTo>
                    <a:pt x="1695" y="1001"/>
                    <a:pt x="1871" y="1177"/>
                    <a:pt x="1871" y="1394"/>
                  </a:cubicBezTo>
                  <a:cubicBezTo>
                    <a:pt x="1871" y="1610"/>
                    <a:pt x="1695" y="1785"/>
                    <a:pt x="1479" y="1785"/>
                  </a:cubicBezTo>
                  <a:cubicBezTo>
                    <a:pt x="1262" y="1785"/>
                    <a:pt x="1087" y="1610"/>
                    <a:pt x="1087" y="1394"/>
                  </a:cubicBezTo>
                  <a:cubicBezTo>
                    <a:pt x="1087" y="1177"/>
                    <a:pt x="1262" y="1001"/>
                    <a:pt x="1479" y="1001"/>
                  </a:cubicBezTo>
                  <a:close/>
                  <a:moveTo>
                    <a:pt x="519" y="1"/>
                  </a:moveTo>
                  <a:cubicBezTo>
                    <a:pt x="233" y="1"/>
                    <a:pt x="0" y="234"/>
                    <a:pt x="0" y="521"/>
                  </a:cubicBezTo>
                  <a:lnTo>
                    <a:pt x="0" y="2292"/>
                  </a:lnTo>
                  <a:lnTo>
                    <a:pt x="3063" y="2292"/>
                  </a:lnTo>
                  <a:cubicBezTo>
                    <a:pt x="3315" y="1599"/>
                    <a:pt x="3981" y="1102"/>
                    <a:pt x="4761" y="1102"/>
                  </a:cubicBezTo>
                  <a:cubicBezTo>
                    <a:pt x="5542" y="1102"/>
                    <a:pt x="6208" y="1600"/>
                    <a:pt x="6460" y="2292"/>
                  </a:cubicBezTo>
                  <a:lnTo>
                    <a:pt x="7742" y="2292"/>
                  </a:lnTo>
                  <a:lnTo>
                    <a:pt x="7742" y="521"/>
                  </a:lnTo>
                  <a:cubicBezTo>
                    <a:pt x="7742" y="234"/>
                    <a:pt x="7509" y="1"/>
                    <a:pt x="7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63"/>
          <p:cNvGrpSpPr/>
          <p:nvPr/>
        </p:nvGrpSpPr>
        <p:grpSpPr>
          <a:xfrm>
            <a:off x="944370" y="4145310"/>
            <a:ext cx="417778" cy="418059"/>
            <a:chOff x="1325229" y="4190259"/>
            <a:chExt cx="417778" cy="418059"/>
          </a:xfrm>
        </p:grpSpPr>
        <p:sp>
          <p:nvSpPr>
            <p:cNvPr id="3348" name="Google Shape;3348;p63"/>
            <p:cNvSpPr/>
            <p:nvPr/>
          </p:nvSpPr>
          <p:spPr>
            <a:xfrm>
              <a:off x="1469285" y="4341135"/>
              <a:ext cx="128915" cy="113931"/>
            </a:xfrm>
            <a:custGeom>
              <a:rect b="b" l="l" r="r" t="t"/>
              <a:pathLst>
                <a:path extrusionOk="0" h="3642" w="4121">
                  <a:moveTo>
                    <a:pt x="0" y="1"/>
                  </a:moveTo>
                  <a:lnTo>
                    <a:pt x="0" y="1420"/>
                  </a:lnTo>
                  <a:cubicBezTo>
                    <a:pt x="0" y="2645"/>
                    <a:pt x="925" y="3641"/>
                    <a:pt x="2061" y="3641"/>
                  </a:cubicBezTo>
                  <a:cubicBezTo>
                    <a:pt x="3197" y="3641"/>
                    <a:pt x="4121" y="2645"/>
                    <a:pt x="4121" y="1420"/>
                  </a:cubicBezTo>
                  <a:lnTo>
                    <a:pt x="4121" y="92"/>
                  </a:lnTo>
                  <a:lnTo>
                    <a:pt x="4120" y="92"/>
                  </a:lnTo>
                  <a:cubicBezTo>
                    <a:pt x="3611" y="227"/>
                    <a:pt x="2833" y="386"/>
                    <a:pt x="1993" y="386"/>
                  </a:cubicBezTo>
                  <a:cubicBezTo>
                    <a:pt x="1332" y="386"/>
                    <a:pt x="634" y="287"/>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3"/>
            <p:cNvSpPr/>
            <p:nvPr/>
          </p:nvSpPr>
          <p:spPr>
            <a:xfrm>
              <a:off x="1509577" y="4480248"/>
              <a:ext cx="48988" cy="14265"/>
            </a:xfrm>
            <a:custGeom>
              <a:rect b="b" l="l" r="r" t="t"/>
              <a:pathLst>
                <a:path extrusionOk="0" h="456" w="1566">
                  <a:moveTo>
                    <a:pt x="1437" y="1"/>
                  </a:moveTo>
                  <a:cubicBezTo>
                    <a:pt x="1222" y="53"/>
                    <a:pt x="1001" y="81"/>
                    <a:pt x="771" y="81"/>
                  </a:cubicBezTo>
                  <a:cubicBezTo>
                    <a:pt x="547" y="81"/>
                    <a:pt x="329" y="53"/>
                    <a:pt x="119" y="4"/>
                  </a:cubicBezTo>
                  <a:lnTo>
                    <a:pt x="1" y="456"/>
                  </a:lnTo>
                  <a:lnTo>
                    <a:pt x="1565" y="456"/>
                  </a:lnTo>
                  <a:lnTo>
                    <a:pt x="14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3"/>
            <p:cNvSpPr/>
            <p:nvPr/>
          </p:nvSpPr>
          <p:spPr>
            <a:xfrm>
              <a:off x="1469191" y="4275004"/>
              <a:ext cx="128946" cy="50427"/>
            </a:xfrm>
            <a:custGeom>
              <a:rect b="b" l="l" r="r" t="t"/>
              <a:pathLst>
                <a:path extrusionOk="0" h="1612" w="4122">
                  <a:moveTo>
                    <a:pt x="593" y="1"/>
                  </a:moveTo>
                  <a:cubicBezTo>
                    <a:pt x="434" y="1"/>
                    <a:pt x="285" y="62"/>
                    <a:pt x="174" y="175"/>
                  </a:cubicBezTo>
                  <a:cubicBezTo>
                    <a:pt x="62" y="287"/>
                    <a:pt x="0" y="437"/>
                    <a:pt x="0" y="594"/>
                  </a:cubicBezTo>
                  <a:lnTo>
                    <a:pt x="1" y="1104"/>
                  </a:lnTo>
                  <a:cubicBezTo>
                    <a:pt x="395" y="1364"/>
                    <a:pt x="1025" y="1612"/>
                    <a:pt x="1991" y="1612"/>
                  </a:cubicBezTo>
                  <a:cubicBezTo>
                    <a:pt x="2209" y="1612"/>
                    <a:pt x="2444" y="1599"/>
                    <a:pt x="2698" y="1571"/>
                  </a:cubicBezTo>
                  <a:cubicBezTo>
                    <a:pt x="3296" y="1506"/>
                    <a:pt x="3815" y="1374"/>
                    <a:pt x="4122" y="1284"/>
                  </a:cubicBezTo>
                  <a:lnTo>
                    <a:pt x="4119" y="593"/>
                  </a:lnTo>
                  <a:cubicBezTo>
                    <a:pt x="4119" y="266"/>
                    <a:pt x="3852" y="1"/>
                    <a:pt x="35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3"/>
            <p:cNvSpPr/>
            <p:nvPr/>
          </p:nvSpPr>
          <p:spPr>
            <a:xfrm>
              <a:off x="1503571" y="4522261"/>
              <a:ext cx="61408" cy="16110"/>
            </a:xfrm>
            <a:custGeom>
              <a:rect b="b" l="l" r="r" t="t"/>
              <a:pathLst>
                <a:path extrusionOk="0" h="515" w="1963">
                  <a:moveTo>
                    <a:pt x="1" y="0"/>
                  </a:moveTo>
                  <a:cubicBezTo>
                    <a:pt x="210" y="317"/>
                    <a:pt x="571" y="514"/>
                    <a:pt x="978" y="514"/>
                  </a:cubicBezTo>
                  <a:cubicBezTo>
                    <a:pt x="1394" y="514"/>
                    <a:pt x="1755" y="317"/>
                    <a:pt x="19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3"/>
            <p:cNvSpPr/>
            <p:nvPr/>
          </p:nvSpPr>
          <p:spPr>
            <a:xfrm>
              <a:off x="1391298" y="4535806"/>
              <a:ext cx="285296" cy="72513"/>
            </a:xfrm>
            <a:custGeom>
              <a:rect b="b" l="l" r="r" t="t"/>
              <a:pathLst>
                <a:path extrusionOk="0" h="2318" w="9120">
                  <a:moveTo>
                    <a:pt x="6325" y="0"/>
                  </a:moveTo>
                  <a:cubicBezTo>
                    <a:pt x="5962" y="592"/>
                    <a:pt x="5304" y="970"/>
                    <a:pt x="4567" y="970"/>
                  </a:cubicBezTo>
                  <a:cubicBezTo>
                    <a:pt x="3849" y="968"/>
                    <a:pt x="3198" y="597"/>
                    <a:pt x="2828" y="19"/>
                  </a:cubicBezTo>
                  <a:cubicBezTo>
                    <a:pt x="2748" y="59"/>
                    <a:pt x="2667" y="91"/>
                    <a:pt x="2581" y="119"/>
                  </a:cubicBezTo>
                  <a:cubicBezTo>
                    <a:pt x="2574" y="121"/>
                    <a:pt x="2567" y="122"/>
                    <a:pt x="2561" y="123"/>
                  </a:cubicBezTo>
                  <a:lnTo>
                    <a:pt x="725" y="558"/>
                  </a:lnTo>
                  <a:cubicBezTo>
                    <a:pt x="451" y="648"/>
                    <a:pt x="243" y="876"/>
                    <a:pt x="179" y="1157"/>
                  </a:cubicBezTo>
                  <a:lnTo>
                    <a:pt x="53" y="1799"/>
                  </a:lnTo>
                  <a:cubicBezTo>
                    <a:pt x="1" y="2068"/>
                    <a:pt x="206" y="2317"/>
                    <a:pt x="479" y="2317"/>
                  </a:cubicBezTo>
                  <a:lnTo>
                    <a:pt x="8637" y="2317"/>
                  </a:lnTo>
                  <a:cubicBezTo>
                    <a:pt x="8913" y="2317"/>
                    <a:pt x="9120" y="2061"/>
                    <a:pt x="9060" y="1791"/>
                  </a:cubicBezTo>
                  <a:lnTo>
                    <a:pt x="8903" y="1064"/>
                  </a:lnTo>
                  <a:cubicBezTo>
                    <a:pt x="8833" y="777"/>
                    <a:pt x="8612" y="551"/>
                    <a:pt x="8327" y="471"/>
                  </a:cubicBezTo>
                  <a:lnTo>
                    <a:pt x="6617" y="107"/>
                  </a:lnTo>
                  <a:cubicBezTo>
                    <a:pt x="6613" y="106"/>
                    <a:pt x="6609" y="105"/>
                    <a:pt x="6606" y="105"/>
                  </a:cubicBezTo>
                  <a:cubicBezTo>
                    <a:pt x="6508" y="77"/>
                    <a:pt x="6414" y="43"/>
                    <a:pt x="63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3"/>
            <p:cNvSpPr/>
            <p:nvPr/>
          </p:nvSpPr>
          <p:spPr>
            <a:xfrm>
              <a:off x="1325229" y="4190259"/>
              <a:ext cx="417778" cy="304316"/>
            </a:xfrm>
            <a:custGeom>
              <a:rect b="b" l="l" r="r" t="t"/>
              <a:pathLst>
                <a:path extrusionOk="0" h="9728" w="13355">
                  <a:moveTo>
                    <a:pt x="12071" y="908"/>
                  </a:moveTo>
                  <a:cubicBezTo>
                    <a:pt x="12316" y="908"/>
                    <a:pt x="12515" y="1107"/>
                    <a:pt x="12515" y="1351"/>
                  </a:cubicBezTo>
                  <a:lnTo>
                    <a:pt x="12515" y="2625"/>
                  </a:lnTo>
                  <a:cubicBezTo>
                    <a:pt x="12515" y="2870"/>
                    <a:pt x="12316" y="3069"/>
                    <a:pt x="12071" y="3069"/>
                  </a:cubicBezTo>
                  <a:cubicBezTo>
                    <a:pt x="11827" y="3069"/>
                    <a:pt x="11628" y="2870"/>
                    <a:pt x="11628" y="2625"/>
                  </a:cubicBezTo>
                  <a:lnTo>
                    <a:pt x="11628" y="1796"/>
                  </a:lnTo>
                  <a:lnTo>
                    <a:pt x="10819" y="1796"/>
                  </a:lnTo>
                  <a:cubicBezTo>
                    <a:pt x="10574" y="1796"/>
                    <a:pt x="10375" y="1597"/>
                    <a:pt x="10375" y="1351"/>
                  </a:cubicBezTo>
                  <a:cubicBezTo>
                    <a:pt x="10376" y="1105"/>
                    <a:pt x="10575" y="908"/>
                    <a:pt x="10820" y="908"/>
                  </a:cubicBezTo>
                  <a:close/>
                  <a:moveTo>
                    <a:pt x="2658" y="907"/>
                  </a:moveTo>
                  <a:cubicBezTo>
                    <a:pt x="2904" y="907"/>
                    <a:pt x="3103" y="1105"/>
                    <a:pt x="3103" y="1350"/>
                  </a:cubicBezTo>
                  <a:cubicBezTo>
                    <a:pt x="3103" y="1596"/>
                    <a:pt x="2904" y="1795"/>
                    <a:pt x="2658" y="1795"/>
                  </a:cubicBezTo>
                  <a:lnTo>
                    <a:pt x="1800" y="1795"/>
                  </a:lnTo>
                  <a:lnTo>
                    <a:pt x="1800" y="2633"/>
                  </a:lnTo>
                  <a:cubicBezTo>
                    <a:pt x="1800" y="2878"/>
                    <a:pt x="1601" y="3077"/>
                    <a:pt x="1356" y="3077"/>
                  </a:cubicBezTo>
                  <a:cubicBezTo>
                    <a:pt x="1110" y="3077"/>
                    <a:pt x="912" y="2878"/>
                    <a:pt x="912" y="2633"/>
                  </a:cubicBezTo>
                  <a:lnTo>
                    <a:pt x="912" y="1350"/>
                  </a:lnTo>
                  <a:cubicBezTo>
                    <a:pt x="912" y="1105"/>
                    <a:pt x="1110" y="907"/>
                    <a:pt x="1356" y="907"/>
                  </a:cubicBezTo>
                  <a:close/>
                  <a:moveTo>
                    <a:pt x="1356" y="6748"/>
                  </a:moveTo>
                  <a:cubicBezTo>
                    <a:pt x="1601" y="6748"/>
                    <a:pt x="1800" y="6947"/>
                    <a:pt x="1800" y="7192"/>
                  </a:cubicBezTo>
                  <a:lnTo>
                    <a:pt x="1800" y="8022"/>
                  </a:lnTo>
                  <a:lnTo>
                    <a:pt x="2609" y="8022"/>
                  </a:lnTo>
                  <a:cubicBezTo>
                    <a:pt x="2853" y="8022"/>
                    <a:pt x="3052" y="8220"/>
                    <a:pt x="3052" y="8465"/>
                  </a:cubicBezTo>
                  <a:cubicBezTo>
                    <a:pt x="3051" y="8710"/>
                    <a:pt x="2852" y="8909"/>
                    <a:pt x="2607" y="8909"/>
                  </a:cubicBezTo>
                  <a:lnTo>
                    <a:pt x="1356" y="8909"/>
                  </a:lnTo>
                  <a:cubicBezTo>
                    <a:pt x="1110" y="8909"/>
                    <a:pt x="912" y="8710"/>
                    <a:pt x="912" y="8465"/>
                  </a:cubicBezTo>
                  <a:lnTo>
                    <a:pt x="912" y="7192"/>
                  </a:lnTo>
                  <a:cubicBezTo>
                    <a:pt x="912" y="6947"/>
                    <a:pt x="1110" y="6748"/>
                    <a:pt x="1356" y="6748"/>
                  </a:cubicBezTo>
                  <a:close/>
                  <a:moveTo>
                    <a:pt x="12071" y="6741"/>
                  </a:moveTo>
                  <a:cubicBezTo>
                    <a:pt x="12316" y="6741"/>
                    <a:pt x="12515" y="6940"/>
                    <a:pt x="12515" y="7185"/>
                  </a:cubicBezTo>
                  <a:lnTo>
                    <a:pt x="12515" y="8465"/>
                  </a:lnTo>
                  <a:cubicBezTo>
                    <a:pt x="12515" y="8710"/>
                    <a:pt x="12316" y="8909"/>
                    <a:pt x="12071" y="8909"/>
                  </a:cubicBezTo>
                  <a:lnTo>
                    <a:pt x="10768" y="8909"/>
                  </a:lnTo>
                  <a:cubicBezTo>
                    <a:pt x="10524" y="8909"/>
                    <a:pt x="10325" y="8710"/>
                    <a:pt x="10325" y="8465"/>
                  </a:cubicBezTo>
                  <a:cubicBezTo>
                    <a:pt x="10326" y="8222"/>
                    <a:pt x="10525" y="8023"/>
                    <a:pt x="10768" y="8023"/>
                  </a:cubicBezTo>
                  <a:lnTo>
                    <a:pt x="11628" y="8023"/>
                  </a:lnTo>
                  <a:lnTo>
                    <a:pt x="11628" y="7185"/>
                  </a:lnTo>
                  <a:cubicBezTo>
                    <a:pt x="11628" y="6940"/>
                    <a:pt x="11827" y="6741"/>
                    <a:pt x="12071" y="6741"/>
                  </a:cubicBezTo>
                  <a:close/>
                  <a:moveTo>
                    <a:pt x="556" y="0"/>
                  </a:moveTo>
                  <a:cubicBezTo>
                    <a:pt x="250" y="0"/>
                    <a:pt x="1" y="249"/>
                    <a:pt x="1" y="555"/>
                  </a:cubicBezTo>
                  <a:lnTo>
                    <a:pt x="1" y="9171"/>
                  </a:lnTo>
                  <a:cubicBezTo>
                    <a:pt x="1" y="9477"/>
                    <a:pt x="250" y="9726"/>
                    <a:pt x="556" y="9726"/>
                  </a:cubicBezTo>
                  <a:lnTo>
                    <a:pt x="4979" y="9726"/>
                  </a:lnTo>
                  <a:lnTo>
                    <a:pt x="5186" y="8930"/>
                  </a:lnTo>
                  <a:cubicBezTo>
                    <a:pt x="4309" y="8391"/>
                    <a:pt x="3718" y="7388"/>
                    <a:pt x="3718" y="6243"/>
                  </a:cubicBezTo>
                  <a:lnTo>
                    <a:pt x="3718" y="4069"/>
                  </a:lnTo>
                  <a:lnTo>
                    <a:pt x="3715" y="3308"/>
                  </a:lnTo>
                  <a:cubicBezTo>
                    <a:pt x="3714" y="2916"/>
                    <a:pt x="3864" y="2550"/>
                    <a:pt x="4136" y="2269"/>
                  </a:cubicBezTo>
                  <a:cubicBezTo>
                    <a:pt x="4420" y="1980"/>
                    <a:pt x="4813" y="1825"/>
                    <a:pt x="5218" y="1825"/>
                  </a:cubicBezTo>
                  <a:lnTo>
                    <a:pt x="8129" y="1825"/>
                  </a:lnTo>
                  <a:cubicBezTo>
                    <a:pt x="8943" y="1825"/>
                    <a:pt x="9606" y="2488"/>
                    <a:pt x="9607" y="3300"/>
                  </a:cubicBezTo>
                  <a:lnTo>
                    <a:pt x="9611" y="4315"/>
                  </a:lnTo>
                  <a:lnTo>
                    <a:pt x="9611" y="6243"/>
                  </a:lnTo>
                  <a:cubicBezTo>
                    <a:pt x="9611" y="7385"/>
                    <a:pt x="9024" y="8383"/>
                    <a:pt x="8153" y="8925"/>
                  </a:cubicBezTo>
                  <a:lnTo>
                    <a:pt x="8379" y="9727"/>
                  </a:lnTo>
                  <a:lnTo>
                    <a:pt x="12797" y="9727"/>
                  </a:lnTo>
                  <a:cubicBezTo>
                    <a:pt x="13105" y="9726"/>
                    <a:pt x="13354" y="9477"/>
                    <a:pt x="13354" y="9171"/>
                  </a:cubicBezTo>
                  <a:lnTo>
                    <a:pt x="13354" y="555"/>
                  </a:lnTo>
                  <a:cubicBezTo>
                    <a:pt x="13354" y="249"/>
                    <a:pt x="13105" y="0"/>
                    <a:pt x="127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4" name="Google Shape;3354;p63"/>
          <p:cNvGrpSpPr/>
          <p:nvPr/>
        </p:nvGrpSpPr>
        <p:grpSpPr>
          <a:xfrm>
            <a:off x="1716055" y="4145310"/>
            <a:ext cx="423221" cy="418153"/>
            <a:chOff x="2020170" y="4190259"/>
            <a:chExt cx="423221" cy="418153"/>
          </a:xfrm>
        </p:grpSpPr>
        <p:sp>
          <p:nvSpPr>
            <p:cNvPr id="3355" name="Google Shape;3355;p63"/>
            <p:cNvSpPr/>
            <p:nvPr/>
          </p:nvSpPr>
          <p:spPr>
            <a:xfrm>
              <a:off x="2020170" y="4317454"/>
              <a:ext cx="92221" cy="122440"/>
            </a:xfrm>
            <a:custGeom>
              <a:rect b="b" l="l" r="r" t="t"/>
              <a:pathLst>
                <a:path extrusionOk="0" h="3914" w="2948">
                  <a:moveTo>
                    <a:pt x="1544" y="1"/>
                  </a:moveTo>
                  <a:cubicBezTo>
                    <a:pt x="1477" y="1"/>
                    <a:pt x="1410" y="18"/>
                    <a:pt x="1348" y="53"/>
                  </a:cubicBezTo>
                  <a:cubicBezTo>
                    <a:pt x="1334" y="60"/>
                    <a:pt x="1003" y="254"/>
                    <a:pt x="685" y="560"/>
                  </a:cubicBezTo>
                  <a:cubicBezTo>
                    <a:pt x="216" y="1009"/>
                    <a:pt x="0" y="1493"/>
                    <a:pt x="57" y="1957"/>
                  </a:cubicBezTo>
                  <a:cubicBezTo>
                    <a:pt x="157" y="2755"/>
                    <a:pt x="1004" y="3367"/>
                    <a:pt x="2650" y="3834"/>
                  </a:cubicBezTo>
                  <a:cubicBezTo>
                    <a:pt x="2742" y="3861"/>
                    <a:pt x="2841" y="3886"/>
                    <a:pt x="2947" y="3913"/>
                  </a:cubicBezTo>
                  <a:lnTo>
                    <a:pt x="2947" y="3105"/>
                  </a:lnTo>
                  <a:cubicBezTo>
                    <a:pt x="2916" y="3096"/>
                    <a:pt x="2888" y="3088"/>
                    <a:pt x="2861" y="3080"/>
                  </a:cubicBezTo>
                  <a:cubicBezTo>
                    <a:pt x="2277" y="2915"/>
                    <a:pt x="911" y="2465"/>
                    <a:pt x="834" y="1860"/>
                  </a:cubicBezTo>
                  <a:cubicBezTo>
                    <a:pt x="780" y="1438"/>
                    <a:pt x="1421" y="917"/>
                    <a:pt x="1739" y="731"/>
                  </a:cubicBezTo>
                  <a:cubicBezTo>
                    <a:pt x="1926" y="623"/>
                    <a:pt x="1990" y="383"/>
                    <a:pt x="1882" y="197"/>
                  </a:cubicBezTo>
                  <a:cubicBezTo>
                    <a:pt x="1810" y="71"/>
                    <a:pt x="1679" y="1"/>
                    <a:pt x="15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3"/>
            <p:cNvSpPr/>
            <p:nvPr/>
          </p:nvSpPr>
          <p:spPr>
            <a:xfrm>
              <a:off x="2349200" y="4317485"/>
              <a:ext cx="94192" cy="119875"/>
            </a:xfrm>
            <a:custGeom>
              <a:rect b="b" l="l" r="r" t="t"/>
              <a:pathLst>
                <a:path extrusionOk="0" h="3832" w="3011">
                  <a:moveTo>
                    <a:pt x="1594" y="0"/>
                  </a:moveTo>
                  <a:cubicBezTo>
                    <a:pt x="1462" y="0"/>
                    <a:pt x="1334" y="67"/>
                    <a:pt x="1260" y="187"/>
                  </a:cubicBezTo>
                  <a:cubicBezTo>
                    <a:pt x="1147" y="372"/>
                    <a:pt x="1205" y="613"/>
                    <a:pt x="1389" y="726"/>
                  </a:cubicBezTo>
                  <a:cubicBezTo>
                    <a:pt x="1391" y="728"/>
                    <a:pt x="1597" y="856"/>
                    <a:pt x="1788" y="1058"/>
                  </a:cubicBezTo>
                  <a:cubicBezTo>
                    <a:pt x="1940" y="1220"/>
                    <a:pt x="2114" y="1463"/>
                    <a:pt x="2077" y="1704"/>
                  </a:cubicBezTo>
                  <a:cubicBezTo>
                    <a:pt x="2041" y="1930"/>
                    <a:pt x="1756" y="2468"/>
                    <a:pt x="0" y="3012"/>
                  </a:cubicBezTo>
                  <a:lnTo>
                    <a:pt x="0" y="3831"/>
                  </a:lnTo>
                  <a:cubicBezTo>
                    <a:pt x="1786" y="3311"/>
                    <a:pt x="2722" y="2652"/>
                    <a:pt x="2851" y="1826"/>
                  </a:cubicBezTo>
                  <a:cubicBezTo>
                    <a:pt x="3010" y="811"/>
                    <a:pt x="1847" y="88"/>
                    <a:pt x="1799" y="58"/>
                  </a:cubicBezTo>
                  <a:cubicBezTo>
                    <a:pt x="1735" y="19"/>
                    <a:pt x="1664" y="0"/>
                    <a:pt x="1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3"/>
            <p:cNvSpPr/>
            <p:nvPr/>
          </p:nvSpPr>
          <p:spPr>
            <a:xfrm>
              <a:off x="2112328" y="4190259"/>
              <a:ext cx="236902" cy="418153"/>
            </a:xfrm>
            <a:custGeom>
              <a:rect b="b" l="l" r="r" t="t"/>
              <a:pathLst>
                <a:path extrusionOk="0" h="13367" w="7573">
                  <a:moveTo>
                    <a:pt x="4475" y="1226"/>
                  </a:moveTo>
                  <a:cubicBezTo>
                    <a:pt x="4704" y="1226"/>
                    <a:pt x="4890" y="1412"/>
                    <a:pt x="4890" y="1642"/>
                  </a:cubicBezTo>
                  <a:cubicBezTo>
                    <a:pt x="4891" y="1871"/>
                    <a:pt x="4704" y="2057"/>
                    <a:pt x="4475" y="2057"/>
                  </a:cubicBezTo>
                  <a:lnTo>
                    <a:pt x="3077" y="2057"/>
                  </a:lnTo>
                  <a:cubicBezTo>
                    <a:pt x="2848" y="2057"/>
                    <a:pt x="2662" y="1871"/>
                    <a:pt x="2662" y="1642"/>
                  </a:cubicBezTo>
                  <a:cubicBezTo>
                    <a:pt x="2662" y="1412"/>
                    <a:pt x="2848" y="1226"/>
                    <a:pt x="3077" y="1226"/>
                  </a:cubicBezTo>
                  <a:close/>
                  <a:moveTo>
                    <a:pt x="3776" y="11284"/>
                  </a:moveTo>
                  <a:cubicBezTo>
                    <a:pt x="4007" y="11284"/>
                    <a:pt x="4195" y="11471"/>
                    <a:pt x="4195" y="11704"/>
                  </a:cubicBezTo>
                  <a:cubicBezTo>
                    <a:pt x="4195" y="11935"/>
                    <a:pt x="4008" y="12122"/>
                    <a:pt x="3776" y="12122"/>
                  </a:cubicBezTo>
                  <a:cubicBezTo>
                    <a:pt x="3545" y="12122"/>
                    <a:pt x="3356" y="11936"/>
                    <a:pt x="3356" y="11704"/>
                  </a:cubicBezTo>
                  <a:cubicBezTo>
                    <a:pt x="3356" y="11473"/>
                    <a:pt x="3544" y="11284"/>
                    <a:pt x="3776" y="11284"/>
                  </a:cubicBezTo>
                  <a:close/>
                  <a:moveTo>
                    <a:pt x="790" y="0"/>
                  </a:moveTo>
                  <a:cubicBezTo>
                    <a:pt x="354" y="0"/>
                    <a:pt x="0" y="354"/>
                    <a:pt x="0" y="790"/>
                  </a:cubicBezTo>
                  <a:lnTo>
                    <a:pt x="0" y="7171"/>
                  </a:lnTo>
                  <a:cubicBezTo>
                    <a:pt x="657" y="7348"/>
                    <a:pt x="1655" y="7532"/>
                    <a:pt x="2541" y="7618"/>
                  </a:cubicBezTo>
                  <a:lnTo>
                    <a:pt x="2356" y="7407"/>
                  </a:lnTo>
                  <a:cubicBezTo>
                    <a:pt x="2214" y="7244"/>
                    <a:pt x="2232" y="6996"/>
                    <a:pt x="2395" y="6854"/>
                  </a:cubicBezTo>
                  <a:cubicBezTo>
                    <a:pt x="2469" y="6789"/>
                    <a:pt x="2560" y="6758"/>
                    <a:pt x="2651" y="6758"/>
                  </a:cubicBezTo>
                  <a:cubicBezTo>
                    <a:pt x="2761" y="6758"/>
                    <a:pt x="2870" y="6803"/>
                    <a:pt x="2947" y="6892"/>
                  </a:cubicBezTo>
                  <a:lnTo>
                    <a:pt x="3739" y="7803"/>
                  </a:lnTo>
                  <a:cubicBezTo>
                    <a:pt x="3865" y="7946"/>
                    <a:pt x="3872" y="8200"/>
                    <a:pt x="3713" y="8344"/>
                  </a:cubicBezTo>
                  <a:lnTo>
                    <a:pt x="2835" y="9178"/>
                  </a:lnTo>
                  <a:cubicBezTo>
                    <a:pt x="2761" y="9250"/>
                    <a:pt x="2663" y="9286"/>
                    <a:pt x="2566" y="9286"/>
                  </a:cubicBezTo>
                  <a:cubicBezTo>
                    <a:pt x="2462" y="9286"/>
                    <a:pt x="2359" y="9245"/>
                    <a:pt x="2282" y="9165"/>
                  </a:cubicBezTo>
                  <a:cubicBezTo>
                    <a:pt x="2134" y="9008"/>
                    <a:pt x="2139" y="8759"/>
                    <a:pt x="2296" y="8610"/>
                  </a:cubicBezTo>
                  <a:lnTo>
                    <a:pt x="2514" y="8404"/>
                  </a:lnTo>
                  <a:cubicBezTo>
                    <a:pt x="1655" y="8325"/>
                    <a:pt x="702" y="8157"/>
                    <a:pt x="0" y="7982"/>
                  </a:cubicBezTo>
                  <a:lnTo>
                    <a:pt x="0" y="12577"/>
                  </a:lnTo>
                  <a:cubicBezTo>
                    <a:pt x="0" y="13013"/>
                    <a:pt x="354" y="13367"/>
                    <a:pt x="790" y="13367"/>
                  </a:cubicBezTo>
                  <a:lnTo>
                    <a:pt x="6783" y="13367"/>
                  </a:lnTo>
                  <a:cubicBezTo>
                    <a:pt x="7219" y="13367"/>
                    <a:pt x="7572" y="13013"/>
                    <a:pt x="7572" y="12577"/>
                  </a:cubicBezTo>
                  <a:lnTo>
                    <a:pt x="7572" y="7901"/>
                  </a:lnTo>
                  <a:cubicBezTo>
                    <a:pt x="7350" y="7967"/>
                    <a:pt x="7112" y="8029"/>
                    <a:pt x="6863" y="8090"/>
                  </a:cubicBezTo>
                  <a:cubicBezTo>
                    <a:pt x="6832" y="8097"/>
                    <a:pt x="6800" y="8101"/>
                    <a:pt x="6770" y="8101"/>
                  </a:cubicBezTo>
                  <a:cubicBezTo>
                    <a:pt x="6593" y="8101"/>
                    <a:pt x="6433" y="7981"/>
                    <a:pt x="6389" y="7802"/>
                  </a:cubicBezTo>
                  <a:cubicBezTo>
                    <a:pt x="6337" y="7588"/>
                    <a:pt x="6468" y="7377"/>
                    <a:pt x="6678" y="7326"/>
                  </a:cubicBezTo>
                  <a:cubicBezTo>
                    <a:pt x="7012" y="7245"/>
                    <a:pt x="7310" y="7163"/>
                    <a:pt x="7572" y="7080"/>
                  </a:cubicBezTo>
                  <a:lnTo>
                    <a:pt x="7572" y="790"/>
                  </a:lnTo>
                  <a:cubicBezTo>
                    <a:pt x="7572" y="354"/>
                    <a:pt x="7219" y="0"/>
                    <a:pt x="67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8" name="Google Shape;3358;p63"/>
          <p:cNvGrpSpPr/>
          <p:nvPr/>
        </p:nvGrpSpPr>
        <p:grpSpPr>
          <a:xfrm>
            <a:off x="2531303" y="4145279"/>
            <a:ext cx="340166" cy="418091"/>
            <a:chOff x="2714047" y="4190228"/>
            <a:chExt cx="340166" cy="418091"/>
          </a:xfrm>
        </p:grpSpPr>
        <p:sp>
          <p:nvSpPr>
            <p:cNvPr id="3359" name="Google Shape;3359;p63"/>
            <p:cNvSpPr/>
            <p:nvPr/>
          </p:nvSpPr>
          <p:spPr>
            <a:xfrm>
              <a:off x="2898864" y="4222199"/>
              <a:ext cx="97758" cy="106392"/>
            </a:xfrm>
            <a:custGeom>
              <a:rect b="b" l="l" r="r" t="t"/>
              <a:pathLst>
                <a:path extrusionOk="0" h="3401" w="3125">
                  <a:moveTo>
                    <a:pt x="1542" y="0"/>
                  </a:moveTo>
                  <a:cubicBezTo>
                    <a:pt x="1422" y="209"/>
                    <a:pt x="1227" y="397"/>
                    <a:pt x="970" y="544"/>
                  </a:cubicBezTo>
                  <a:cubicBezTo>
                    <a:pt x="695" y="699"/>
                    <a:pt x="360" y="804"/>
                    <a:pt x="0" y="850"/>
                  </a:cubicBezTo>
                  <a:lnTo>
                    <a:pt x="0" y="2381"/>
                  </a:lnTo>
                  <a:cubicBezTo>
                    <a:pt x="594" y="2505"/>
                    <a:pt x="1095" y="2887"/>
                    <a:pt x="1383" y="3401"/>
                  </a:cubicBezTo>
                  <a:lnTo>
                    <a:pt x="2799" y="2903"/>
                  </a:lnTo>
                  <a:cubicBezTo>
                    <a:pt x="2724" y="2548"/>
                    <a:pt x="2710" y="2197"/>
                    <a:pt x="2766" y="1888"/>
                  </a:cubicBezTo>
                  <a:cubicBezTo>
                    <a:pt x="2821" y="1574"/>
                    <a:pt x="2946" y="1313"/>
                    <a:pt x="3125" y="1127"/>
                  </a:cubicBezTo>
                  <a:cubicBezTo>
                    <a:pt x="2681" y="653"/>
                    <a:pt x="2144" y="267"/>
                    <a:pt x="1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3"/>
            <p:cNvSpPr/>
            <p:nvPr/>
          </p:nvSpPr>
          <p:spPr>
            <a:xfrm>
              <a:off x="2947978" y="4460353"/>
              <a:ext cx="69948" cy="49520"/>
            </a:xfrm>
            <a:custGeom>
              <a:rect b="b" l="l" r="r" t="t"/>
              <a:pathLst>
                <a:path extrusionOk="0" h="1583" w="2236">
                  <a:moveTo>
                    <a:pt x="1867" y="1"/>
                  </a:moveTo>
                  <a:cubicBezTo>
                    <a:pt x="1842" y="1"/>
                    <a:pt x="1817" y="3"/>
                    <a:pt x="1792" y="4"/>
                  </a:cubicBezTo>
                  <a:cubicBezTo>
                    <a:pt x="1504" y="24"/>
                    <a:pt x="1164" y="152"/>
                    <a:pt x="856" y="358"/>
                  </a:cubicBezTo>
                  <a:cubicBezTo>
                    <a:pt x="210" y="785"/>
                    <a:pt x="1" y="1331"/>
                    <a:pt x="103" y="1483"/>
                  </a:cubicBezTo>
                  <a:cubicBezTo>
                    <a:pt x="143" y="1543"/>
                    <a:pt x="257" y="1582"/>
                    <a:pt x="420" y="1582"/>
                  </a:cubicBezTo>
                  <a:cubicBezTo>
                    <a:pt x="672" y="1582"/>
                    <a:pt x="1042" y="1487"/>
                    <a:pt x="1435" y="1226"/>
                  </a:cubicBezTo>
                  <a:cubicBezTo>
                    <a:pt x="1742" y="1021"/>
                    <a:pt x="1995" y="758"/>
                    <a:pt x="2124" y="502"/>
                  </a:cubicBezTo>
                  <a:cubicBezTo>
                    <a:pt x="2211" y="332"/>
                    <a:pt x="2236" y="174"/>
                    <a:pt x="2187" y="101"/>
                  </a:cubicBezTo>
                  <a:cubicBezTo>
                    <a:pt x="2145" y="38"/>
                    <a:pt x="2023" y="1"/>
                    <a:pt x="1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3"/>
            <p:cNvSpPr/>
            <p:nvPr/>
          </p:nvSpPr>
          <p:spPr>
            <a:xfrm>
              <a:off x="3007227" y="4274441"/>
              <a:ext cx="46986" cy="74171"/>
            </a:xfrm>
            <a:custGeom>
              <a:rect b="b" l="l" r="r" t="t"/>
              <a:pathLst>
                <a:path extrusionOk="0" h="2371" w="1502">
                  <a:moveTo>
                    <a:pt x="381" y="0"/>
                  </a:moveTo>
                  <a:cubicBezTo>
                    <a:pt x="364" y="0"/>
                    <a:pt x="349" y="3"/>
                    <a:pt x="336" y="7"/>
                  </a:cubicBezTo>
                  <a:cubicBezTo>
                    <a:pt x="162" y="69"/>
                    <a:pt x="0" y="629"/>
                    <a:pt x="259" y="1360"/>
                  </a:cubicBezTo>
                  <a:cubicBezTo>
                    <a:pt x="496" y="2034"/>
                    <a:pt x="920" y="2371"/>
                    <a:pt x="1121" y="2371"/>
                  </a:cubicBezTo>
                  <a:cubicBezTo>
                    <a:pt x="1138" y="2371"/>
                    <a:pt x="1153" y="2368"/>
                    <a:pt x="1167" y="2364"/>
                  </a:cubicBezTo>
                  <a:cubicBezTo>
                    <a:pt x="1341" y="2304"/>
                    <a:pt x="1501" y="1745"/>
                    <a:pt x="1244" y="1013"/>
                  </a:cubicBezTo>
                  <a:cubicBezTo>
                    <a:pt x="1005" y="338"/>
                    <a:pt x="581" y="0"/>
                    <a:pt x="3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3"/>
            <p:cNvSpPr/>
            <p:nvPr/>
          </p:nvSpPr>
          <p:spPr>
            <a:xfrm>
              <a:off x="2935590" y="4338194"/>
              <a:ext cx="101293" cy="104922"/>
            </a:xfrm>
            <a:custGeom>
              <a:rect b="b" l="l" r="r" t="t"/>
              <a:pathLst>
                <a:path extrusionOk="0" h="3354" w="3238">
                  <a:moveTo>
                    <a:pt x="1910" y="0"/>
                  </a:moveTo>
                  <a:lnTo>
                    <a:pt x="463" y="509"/>
                  </a:lnTo>
                  <a:cubicBezTo>
                    <a:pt x="470" y="574"/>
                    <a:pt x="473" y="637"/>
                    <a:pt x="473" y="703"/>
                  </a:cubicBezTo>
                  <a:cubicBezTo>
                    <a:pt x="473" y="1202"/>
                    <a:pt x="295" y="1661"/>
                    <a:pt x="1" y="2018"/>
                  </a:cubicBezTo>
                  <a:lnTo>
                    <a:pt x="1114" y="3354"/>
                  </a:lnTo>
                  <a:cubicBezTo>
                    <a:pt x="1451" y="3181"/>
                    <a:pt x="1802" y="3078"/>
                    <a:pt x="2128" y="3054"/>
                  </a:cubicBezTo>
                  <a:cubicBezTo>
                    <a:pt x="2171" y="3051"/>
                    <a:pt x="2214" y="3050"/>
                    <a:pt x="2255" y="3050"/>
                  </a:cubicBezTo>
                  <a:cubicBezTo>
                    <a:pt x="2392" y="3050"/>
                    <a:pt x="2522" y="3065"/>
                    <a:pt x="2643" y="3095"/>
                  </a:cubicBezTo>
                  <a:cubicBezTo>
                    <a:pt x="2966" y="2517"/>
                    <a:pt x="3175" y="1867"/>
                    <a:pt x="3237" y="1174"/>
                  </a:cubicBezTo>
                  <a:cubicBezTo>
                    <a:pt x="2995" y="1134"/>
                    <a:pt x="2749" y="1011"/>
                    <a:pt x="2521" y="813"/>
                  </a:cubicBezTo>
                  <a:cubicBezTo>
                    <a:pt x="2284" y="607"/>
                    <a:pt x="2074" y="326"/>
                    <a:pt x="19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3"/>
            <p:cNvSpPr/>
            <p:nvPr/>
          </p:nvSpPr>
          <p:spPr>
            <a:xfrm>
              <a:off x="2846404" y="4190228"/>
              <a:ext cx="78206" cy="32659"/>
            </a:xfrm>
            <a:custGeom>
              <a:rect b="b" l="l" r="r" t="t"/>
              <a:pathLst>
                <a:path extrusionOk="0" h="1044" w="2500">
                  <a:moveTo>
                    <a:pt x="1250" y="0"/>
                  </a:moveTo>
                  <a:cubicBezTo>
                    <a:pt x="474" y="0"/>
                    <a:pt x="0" y="339"/>
                    <a:pt x="0" y="522"/>
                  </a:cubicBezTo>
                  <a:cubicBezTo>
                    <a:pt x="0" y="706"/>
                    <a:pt x="474" y="1044"/>
                    <a:pt x="1250" y="1044"/>
                  </a:cubicBezTo>
                  <a:cubicBezTo>
                    <a:pt x="2026" y="1044"/>
                    <a:pt x="2500" y="705"/>
                    <a:pt x="2500" y="522"/>
                  </a:cubicBezTo>
                  <a:cubicBezTo>
                    <a:pt x="2500" y="337"/>
                    <a:pt x="2026" y="0"/>
                    <a:pt x="12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3"/>
            <p:cNvSpPr/>
            <p:nvPr/>
          </p:nvSpPr>
          <p:spPr>
            <a:xfrm>
              <a:off x="2752963" y="4460321"/>
              <a:ext cx="69916" cy="49489"/>
            </a:xfrm>
            <a:custGeom>
              <a:rect b="b" l="l" r="r" t="t"/>
              <a:pathLst>
                <a:path extrusionOk="0" h="1582" w="2235">
                  <a:moveTo>
                    <a:pt x="370" y="1"/>
                  </a:moveTo>
                  <a:cubicBezTo>
                    <a:pt x="213" y="1"/>
                    <a:pt x="91" y="37"/>
                    <a:pt x="49" y="100"/>
                  </a:cubicBezTo>
                  <a:cubicBezTo>
                    <a:pt x="1" y="174"/>
                    <a:pt x="27" y="331"/>
                    <a:pt x="112" y="502"/>
                  </a:cubicBezTo>
                  <a:cubicBezTo>
                    <a:pt x="242" y="759"/>
                    <a:pt x="494" y="1022"/>
                    <a:pt x="802" y="1226"/>
                  </a:cubicBezTo>
                  <a:cubicBezTo>
                    <a:pt x="1195" y="1486"/>
                    <a:pt x="1564" y="1582"/>
                    <a:pt x="1816" y="1582"/>
                  </a:cubicBezTo>
                  <a:cubicBezTo>
                    <a:pt x="1978" y="1582"/>
                    <a:pt x="2092" y="1542"/>
                    <a:pt x="2132" y="1482"/>
                  </a:cubicBezTo>
                  <a:cubicBezTo>
                    <a:pt x="2234" y="1330"/>
                    <a:pt x="2027" y="785"/>
                    <a:pt x="1381" y="356"/>
                  </a:cubicBezTo>
                  <a:cubicBezTo>
                    <a:pt x="1073" y="153"/>
                    <a:pt x="730" y="23"/>
                    <a:pt x="444" y="3"/>
                  </a:cubicBezTo>
                  <a:cubicBezTo>
                    <a:pt x="418" y="2"/>
                    <a:pt x="394" y="1"/>
                    <a:pt x="3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3"/>
            <p:cNvSpPr/>
            <p:nvPr/>
          </p:nvSpPr>
          <p:spPr>
            <a:xfrm>
              <a:off x="2816216" y="4416964"/>
              <a:ext cx="138800" cy="191355"/>
            </a:xfrm>
            <a:custGeom>
              <a:rect b="b" l="l" r="r" t="t"/>
              <a:pathLst>
                <a:path extrusionOk="0" h="6117" w="4437">
                  <a:moveTo>
                    <a:pt x="1212" y="1"/>
                  </a:moveTo>
                  <a:lnTo>
                    <a:pt x="195" y="1310"/>
                  </a:lnTo>
                  <a:cubicBezTo>
                    <a:pt x="458" y="1543"/>
                    <a:pt x="672" y="1807"/>
                    <a:pt x="810" y="2080"/>
                  </a:cubicBezTo>
                  <a:cubicBezTo>
                    <a:pt x="955" y="2366"/>
                    <a:pt x="1012" y="2652"/>
                    <a:pt x="980" y="2909"/>
                  </a:cubicBezTo>
                  <a:cubicBezTo>
                    <a:pt x="1242" y="2976"/>
                    <a:pt x="1511" y="3026"/>
                    <a:pt x="1787" y="3049"/>
                  </a:cubicBezTo>
                  <a:lnTo>
                    <a:pt x="1787" y="4537"/>
                  </a:lnTo>
                  <a:lnTo>
                    <a:pt x="1068" y="4537"/>
                  </a:lnTo>
                  <a:cubicBezTo>
                    <a:pt x="479" y="4537"/>
                    <a:pt x="1" y="5014"/>
                    <a:pt x="1" y="5604"/>
                  </a:cubicBezTo>
                  <a:lnTo>
                    <a:pt x="1" y="5894"/>
                  </a:lnTo>
                  <a:cubicBezTo>
                    <a:pt x="1" y="6017"/>
                    <a:pt x="100" y="6116"/>
                    <a:pt x="223" y="6116"/>
                  </a:cubicBezTo>
                  <a:lnTo>
                    <a:pt x="4213" y="6116"/>
                  </a:lnTo>
                  <a:cubicBezTo>
                    <a:pt x="4336" y="6116"/>
                    <a:pt x="4436" y="6017"/>
                    <a:pt x="4436" y="5894"/>
                  </a:cubicBezTo>
                  <a:lnTo>
                    <a:pt x="4436" y="5604"/>
                  </a:lnTo>
                  <a:cubicBezTo>
                    <a:pt x="4436" y="5014"/>
                    <a:pt x="3957" y="4537"/>
                    <a:pt x="3369" y="4537"/>
                  </a:cubicBezTo>
                  <a:lnTo>
                    <a:pt x="2642" y="4537"/>
                  </a:lnTo>
                  <a:lnTo>
                    <a:pt x="2642" y="3049"/>
                  </a:lnTo>
                  <a:cubicBezTo>
                    <a:pt x="2918" y="3026"/>
                    <a:pt x="3186" y="2980"/>
                    <a:pt x="3446" y="2911"/>
                  </a:cubicBezTo>
                  <a:cubicBezTo>
                    <a:pt x="3414" y="2653"/>
                    <a:pt x="3470" y="2367"/>
                    <a:pt x="3617" y="2080"/>
                  </a:cubicBezTo>
                  <a:cubicBezTo>
                    <a:pt x="3754" y="1811"/>
                    <a:pt x="3961" y="1551"/>
                    <a:pt x="4221" y="1320"/>
                  </a:cubicBezTo>
                  <a:lnTo>
                    <a:pt x="3150" y="36"/>
                  </a:lnTo>
                  <a:cubicBezTo>
                    <a:pt x="2869" y="177"/>
                    <a:pt x="2551" y="259"/>
                    <a:pt x="2213" y="259"/>
                  </a:cubicBezTo>
                  <a:cubicBezTo>
                    <a:pt x="1851" y="259"/>
                    <a:pt x="1510" y="166"/>
                    <a:pt x="1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3"/>
            <p:cNvSpPr/>
            <p:nvPr/>
          </p:nvSpPr>
          <p:spPr>
            <a:xfrm>
              <a:off x="2734287" y="4338382"/>
              <a:ext cx="99666" cy="104577"/>
            </a:xfrm>
            <a:custGeom>
              <a:rect b="b" l="l" r="r" t="t"/>
              <a:pathLst>
                <a:path extrusionOk="0" h="3343" w="3186">
                  <a:moveTo>
                    <a:pt x="1232" y="1"/>
                  </a:moveTo>
                  <a:cubicBezTo>
                    <a:pt x="1070" y="324"/>
                    <a:pt x="860" y="602"/>
                    <a:pt x="624" y="807"/>
                  </a:cubicBezTo>
                  <a:cubicBezTo>
                    <a:pt x="426" y="980"/>
                    <a:pt x="213" y="1094"/>
                    <a:pt x="1" y="1148"/>
                  </a:cubicBezTo>
                  <a:cubicBezTo>
                    <a:pt x="61" y="1848"/>
                    <a:pt x="271" y="2504"/>
                    <a:pt x="596" y="3087"/>
                  </a:cubicBezTo>
                  <a:cubicBezTo>
                    <a:pt x="714" y="3059"/>
                    <a:pt x="842" y="3044"/>
                    <a:pt x="976" y="3044"/>
                  </a:cubicBezTo>
                  <a:cubicBezTo>
                    <a:pt x="1018" y="3044"/>
                    <a:pt x="1060" y="3045"/>
                    <a:pt x="1103" y="3048"/>
                  </a:cubicBezTo>
                  <a:cubicBezTo>
                    <a:pt x="1426" y="3072"/>
                    <a:pt x="1773" y="3174"/>
                    <a:pt x="2106" y="3343"/>
                  </a:cubicBezTo>
                  <a:lnTo>
                    <a:pt x="3185" y="1953"/>
                  </a:lnTo>
                  <a:cubicBezTo>
                    <a:pt x="2918" y="1604"/>
                    <a:pt x="2759" y="1169"/>
                    <a:pt x="2759" y="697"/>
                  </a:cubicBezTo>
                  <a:cubicBezTo>
                    <a:pt x="2759" y="653"/>
                    <a:pt x="2760" y="610"/>
                    <a:pt x="2764" y="566"/>
                  </a:cubicBezTo>
                  <a:lnTo>
                    <a:pt x="1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3"/>
            <p:cNvSpPr/>
            <p:nvPr/>
          </p:nvSpPr>
          <p:spPr>
            <a:xfrm>
              <a:off x="2773077" y="4222261"/>
              <a:ext cx="99040" cy="107987"/>
            </a:xfrm>
            <a:custGeom>
              <a:rect b="b" l="l" r="r" t="t"/>
              <a:pathLst>
                <a:path extrusionOk="0" h="3452" w="3166">
                  <a:moveTo>
                    <a:pt x="1626" y="0"/>
                  </a:moveTo>
                  <a:cubicBezTo>
                    <a:pt x="1004" y="277"/>
                    <a:pt x="451" y="680"/>
                    <a:pt x="0" y="1178"/>
                  </a:cubicBezTo>
                  <a:cubicBezTo>
                    <a:pt x="154" y="1358"/>
                    <a:pt x="262" y="1599"/>
                    <a:pt x="312" y="1886"/>
                  </a:cubicBezTo>
                  <a:cubicBezTo>
                    <a:pt x="366" y="2197"/>
                    <a:pt x="354" y="2549"/>
                    <a:pt x="277" y="2907"/>
                  </a:cubicBezTo>
                  <a:lnTo>
                    <a:pt x="1754" y="3452"/>
                  </a:lnTo>
                  <a:cubicBezTo>
                    <a:pt x="2037" y="2911"/>
                    <a:pt x="2551" y="2508"/>
                    <a:pt x="3166" y="2379"/>
                  </a:cubicBezTo>
                  <a:lnTo>
                    <a:pt x="3166" y="848"/>
                  </a:lnTo>
                  <a:cubicBezTo>
                    <a:pt x="2806" y="802"/>
                    <a:pt x="2471" y="697"/>
                    <a:pt x="2196" y="542"/>
                  </a:cubicBezTo>
                  <a:cubicBezTo>
                    <a:pt x="1939" y="395"/>
                    <a:pt x="1745" y="209"/>
                    <a:pt x="16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3"/>
            <p:cNvSpPr/>
            <p:nvPr/>
          </p:nvSpPr>
          <p:spPr>
            <a:xfrm>
              <a:off x="2714047" y="4274472"/>
              <a:ext cx="46986" cy="74171"/>
            </a:xfrm>
            <a:custGeom>
              <a:rect b="b" l="l" r="r" t="t"/>
              <a:pathLst>
                <a:path extrusionOk="0" h="2371" w="1502">
                  <a:moveTo>
                    <a:pt x="1122" y="0"/>
                  </a:moveTo>
                  <a:cubicBezTo>
                    <a:pt x="922" y="0"/>
                    <a:pt x="497" y="337"/>
                    <a:pt x="258" y="1012"/>
                  </a:cubicBezTo>
                  <a:cubicBezTo>
                    <a:pt x="1" y="1742"/>
                    <a:pt x="161" y="2302"/>
                    <a:pt x="335" y="2364"/>
                  </a:cubicBezTo>
                  <a:cubicBezTo>
                    <a:pt x="349" y="2368"/>
                    <a:pt x="364" y="2371"/>
                    <a:pt x="381" y="2371"/>
                  </a:cubicBezTo>
                  <a:cubicBezTo>
                    <a:pt x="581" y="2371"/>
                    <a:pt x="1005" y="2034"/>
                    <a:pt x="1243" y="1359"/>
                  </a:cubicBezTo>
                  <a:cubicBezTo>
                    <a:pt x="1501" y="628"/>
                    <a:pt x="1339" y="68"/>
                    <a:pt x="1166" y="7"/>
                  </a:cubicBezTo>
                  <a:cubicBezTo>
                    <a:pt x="1154" y="2"/>
                    <a:pt x="1138" y="0"/>
                    <a:pt x="11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3"/>
            <p:cNvSpPr/>
            <p:nvPr/>
          </p:nvSpPr>
          <p:spPr>
            <a:xfrm>
              <a:off x="2847342" y="4322021"/>
              <a:ext cx="76329" cy="76329"/>
            </a:xfrm>
            <a:custGeom>
              <a:rect b="b" l="l" r="r" t="t"/>
              <a:pathLst>
                <a:path extrusionOk="0" h="2440" w="2440">
                  <a:moveTo>
                    <a:pt x="1220" y="0"/>
                  </a:moveTo>
                  <a:cubicBezTo>
                    <a:pt x="547" y="0"/>
                    <a:pt x="1" y="547"/>
                    <a:pt x="1" y="1220"/>
                  </a:cubicBezTo>
                  <a:cubicBezTo>
                    <a:pt x="1" y="1893"/>
                    <a:pt x="547" y="2440"/>
                    <a:pt x="1220" y="2440"/>
                  </a:cubicBezTo>
                  <a:cubicBezTo>
                    <a:pt x="1893" y="2440"/>
                    <a:pt x="2439" y="1893"/>
                    <a:pt x="2439" y="1220"/>
                  </a:cubicBezTo>
                  <a:cubicBezTo>
                    <a:pt x="2439" y="547"/>
                    <a:pt x="1893" y="0"/>
                    <a:pt x="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63"/>
          <p:cNvGrpSpPr/>
          <p:nvPr/>
        </p:nvGrpSpPr>
        <p:grpSpPr>
          <a:xfrm>
            <a:off x="3338622" y="4145279"/>
            <a:ext cx="236996" cy="418091"/>
            <a:chOff x="3328874" y="4190228"/>
            <a:chExt cx="236996" cy="418091"/>
          </a:xfrm>
        </p:grpSpPr>
        <p:sp>
          <p:nvSpPr>
            <p:cNvPr id="3371" name="Google Shape;3371;p63"/>
            <p:cNvSpPr/>
            <p:nvPr/>
          </p:nvSpPr>
          <p:spPr>
            <a:xfrm>
              <a:off x="3328874" y="4190228"/>
              <a:ext cx="236996" cy="418091"/>
            </a:xfrm>
            <a:custGeom>
              <a:rect b="b" l="l" r="r" t="t"/>
              <a:pathLst>
                <a:path extrusionOk="0" h="13365" w="7576">
                  <a:moveTo>
                    <a:pt x="4440" y="1233"/>
                  </a:moveTo>
                  <a:cubicBezTo>
                    <a:pt x="4658" y="1233"/>
                    <a:pt x="4833" y="1411"/>
                    <a:pt x="4833" y="1627"/>
                  </a:cubicBezTo>
                  <a:cubicBezTo>
                    <a:pt x="4833" y="1845"/>
                    <a:pt x="4657" y="2021"/>
                    <a:pt x="4440" y="2021"/>
                  </a:cubicBezTo>
                  <a:lnTo>
                    <a:pt x="3118" y="2021"/>
                  </a:lnTo>
                  <a:cubicBezTo>
                    <a:pt x="2900" y="2021"/>
                    <a:pt x="2724" y="1844"/>
                    <a:pt x="2724" y="1627"/>
                  </a:cubicBezTo>
                  <a:cubicBezTo>
                    <a:pt x="2724" y="1411"/>
                    <a:pt x="2902" y="1233"/>
                    <a:pt x="3118" y="1233"/>
                  </a:cubicBezTo>
                  <a:close/>
                  <a:moveTo>
                    <a:pt x="3789" y="3361"/>
                  </a:moveTo>
                  <a:cubicBezTo>
                    <a:pt x="4406" y="3361"/>
                    <a:pt x="4907" y="3863"/>
                    <a:pt x="4907" y="4479"/>
                  </a:cubicBezTo>
                  <a:lnTo>
                    <a:pt x="4907" y="6179"/>
                  </a:lnTo>
                  <a:cubicBezTo>
                    <a:pt x="4907" y="6796"/>
                    <a:pt x="4406" y="7297"/>
                    <a:pt x="3789" y="7297"/>
                  </a:cubicBezTo>
                  <a:cubicBezTo>
                    <a:pt x="3172" y="7297"/>
                    <a:pt x="2671" y="6796"/>
                    <a:pt x="2671" y="6179"/>
                  </a:cubicBezTo>
                  <a:lnTo>
                    <a:pt x="2671" y="4479"/>
                  </a:lnTo>
                  <a:cubicBezTo>
                    <a:pt x="2671" y="3861"/>
                    <a:pt x="3172" y="3361"/>
                    <a:pt x="3789" y="3361"/>
                  </a:cubicBezTo>
                  <a:close/>
                  <a:moveTo>
                    <a:pt x="5832" y="6010"/>
                  </a:moveTo>
                  <a:cubicBezTo>
                    <a:pt x="6050" y="6010"/>
                    <a:pt x="6226" y="6187"/>
                    <a:pt x="6226" y="6403"/>
                  </a:cubicBezTo>
                  <a:cubicBezTo>
                    <a:pt x="6227" y="7040"/>
                    <a:pt x="5969" y="7643"/>
                    <a:pt x="5498" y="8096"/>
                  </a:cubicBezTo>
                  <a:cubicBezTo>
                    <a:pt x="5131" y="8450"/>
                    <a:pt x="4673" y="8679"/>
                    <a:pt x="4182" y="8758"/>
                  </a:cubicBezTo>
                  <a:lnTo>
                    <a:pt x="4182" y="9220"/>
                  </a:lnTo>
                  <a:lnTo>
                    <a:pt x="4611" y="9220"/>
                  </a:lnTo>
                  <a:cubicBezTo>
                    <a:pt x="4828" y="9220"/>
                    <a:pt x="5004" y="9397"/>
                    <a:pt x="5004" y="9614"/>
                  </a:cubicBezTo>
                  <a:cubicBezTo>
                    <a:pt x="5004" y="9833"/>
                    <a:pt x="4827" y="10008"/>
                    <a:pt x="4611" y="10008"/>
                  </a:cubicBezTo>
                  <a:lnTo>
                    <a:pt x="2966" y="10008"/>
                  </a:lnTo>
                  <a:cubicBezTo>
                    <a:pt x="2749" y="10008"/>
                    <a:pt x="2573" y="9831"/>
                    <a:pt x="2573" y="9614"/>
                  </a:cubicBezTo>
                  <a:cubicBezTo>
                    <a:pt x="2573" y="9397"/>
                    <a:pt x="2750" y="9220"/>
                    <a:pt x="2966" y="9220"/>
                  </a:cubicBezTo>
                  <a:lnTo>
                    <a:pt x="3395" y="9220"/>
                  </a:lnTo>
                  <a:lnTo>
                    <a:pt x="3395" y="8758"/>
                  </a:lnTo>
                  <a:cubicBezTo>
                    <a:pt x="2904" y="8679"/>
                    <a:pt x="2447" y="8450"/>
                    <a:pt x="2079" y="8096"/>
                  </a:cubicBezTo>
                  <a:cubicBezTo>
                    <a:pt x="1608" y="7643"/>
                    <a:pt x="1349" y="7040"/>
                    <a:pt x="1349" y="6403"/>
                  </a:cubicBezTo>
                  <a:cubicBezTo>
                    <a:pt x="1349" y="6186"/>
                    <a:pt x="1524" y="6010"/>
                    <a:pt x="1742" y="6010"/>
                  </a:cubicBezTo>
                  <a:cubicBezTo>
                    <a:pt x="1960" y="6010"/>
                    <a:pt x="2135" y="6187"/>
                    <a:pt x="2135" y="6403"/>
                  </a:cubicBezTo>
                  <a:cubicBezTo>
                    <a:pt x="2135" y="7270"/>
                    <a:pt x="2892" y="8003"/>
                    <a:pt x="3787" y="8003"/>
                  </a:cubicBezTo>
                  <a:cubicBezTo>
                    <a:pt x="4682" y="8003"/>
                    <a:pt x="5439" y="7270"/>
                    <a:pt x="5439" y="6403"/>
                  </a:cubicBezTo>
                  <a:cubicBezTo>
                    <a:pt x="5439" y="6186"/>
                    <a:pt x="5616" y="6010"/>
                    <a:pt x="5832" y="6010"/>
                  </a:cubicBezTo>
                  <a:close/>
                  <a:moveTo>
                    <a:pt x="3780" y="11326"/>
                  </a:moveTo>
                  <a:cubicBezTo>
                    <a:pt x="3999" y="11326"/>
                    <a:pt x="4176" y="11503"/>
                    <a:pt x="4176" y="11722"/>
                  </a:cubicBezTo>
                  <a:cubicBezTo>
                    <a:pt x="4176" y="11942"/>
                    <a:pt x="3999" y="12118"/>
                    <a:pt x="3780" y="12118"/>
                  </a:cubicBezTo>
                  <a:cubicBezTo>
                    <a:pt x="3560" y="12118"/>
                    <a:pt x="3384" y="11942"/>
                    <a:pt x="3384" y="11722"/>
                  </a:cubicBezTo>
                  <a:cubicBezTo>
                    <a:pt x="3384" y="11503"/>
                    <a:pt x="3560" y="11326"/>
                    <a:pt x="3780" y="11326"/>
                  </a:cubicBezTo>
                  <a:close/>
                  <a:moveTo>
                    <a:pt x="796" y="0"/>
                  </a:moveTo>
                  <a:cubicBezTo>
                    <a:pt x="358" y="0"/>
                    <a:pt x="1" y="355"/>
                    <a:pt x="1" y="795"/>
                  </a:cubicBezTo>
                  <a:lnTo>
                    <a:pt x="1" y="12569"/>
                  </a:lnTo>
                  <a:cubicBezTo>
                    <a:pt x="1" y="13008"/>
                    <a:pt x="356" y="13364"/>
                    <a:pt x="796" y="13364"/>
                  </a:cubicBezTo>
                  <a:lnTo>
                    <a:pt x="6780" y="13364"/>
                  </a:lnTo>
                  <a:cubicBezTo>
                    <a:pt x="7218" y="13364"/>
                    <a:pt x="7575" y="13010"/>
                    <a:pt x="7575" y="12569"/>
                  </a:cubicBezTo>
                  <a:lnTo>
                    <a:pt x="7575" y="795"/>
                  </a:lnTo>
                  <a:cubicBezTo>
                    <a:pt x="7575" y="355"/>
                    <a:pt x="7220" y="0"/>
                    <a:pt x="6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3"/>
            <p:cNvSpPr/>
            <p:nvPr/>
          </p:nvSpPr>
          <p:spPr>
            <a:xfrm>
              <a:off x="3437017" y="4319957"/>
              <a:ext cx="20740" cy="73952"/>
            </a:xfrm>
            <a:custGeom>
              <a:rect b="b" l="l" r="r" t="t"/>
              <a:pathLst>
                <a:path extrusionOk="0" h="2364" w="663">
                  <a:moveTo>
                    <a:pt x="332" y="1"/>
                  </a:moveTo>
                  <a:cubicBezTo>
                    <a:pt x="149" y="1"/>
                    <a:pt x="1" y="149"/>
                    <a:pt x="1" y="332"/>
                  </a:cubicBezTo>
                  <a:lnTo>
                    <a:pt x="1" y="2032"/>
                  </a:lnTo>
                  <a:cubicBezTo>
                    <a:pt x="1" y="2214"/>
                    <a:pt x="149" y="2363"/>
                    <a:pt x="332" y="2363"/>
                  </a:cubicBezTo>
                  <a:cubicBezTo>
                    <a:pt x="514" y="2363"/>
                    <a:pt x="662" y="2214"/>
                    <a:pt x="662" y="2032"/>
                  </a:cubicBezTo>
                  <a:lnTo>
                    <a:pt x="662" y="332"/>
                  </a:lnTo>
                  <a:cubicBezTo>
                    <a:pt x="662" y="149"/>
                    <a:pt x="514" y="1"/>
                    <a:pt x="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63"/>
          <p:cNvGrpSpPr/>
          <p:nvPr/>
        </p:nvGrpSpPr>
        <p:grpSpPr>
          <a:xfrm>
            <a:off x="3977759" y="4145279"/>
            <a:ext cx="418184" cy="418091"/>
            <a:chOff x="3844034" y="4190228"/>
            <a:chExt cx="418184" cy="418091"/>
          </a:xfrm>
        </p:grpSpPr>
        <p:sp>
          <p:nvSpPr>
            <p:cNvPr id="3374" name="Google Shape;3374;p63"/>
            <p:cNvSpPr/>
            <p:nvPr/>
          </p:nvSpPr>
          <p:spPr>
            <a:xfrm>
              <a:off x="3844034" y="4190259"/>
              <a:ext cx="144025" cy="143993"/>
            </a:xfrm>
            <a:custGeom>
              <a:rect b="b" l="l" r="r" t="t"/>
              <a:pathLst>
                <a:path extrusionOk="0" h="4603" w="4604">
                  <a:moveTo>
                    <a:pt x="392" y="0"/>
                  </a:moveTo>
                  <a:cubicBezTo>
                    <a:pt x="175" y="0"/>
                    <a:pt x="1" y="176"/>
                    <a:pt x="1" y="391"/>
                  </a:cubicBezTo>
                  <a:lnTo>
                    <a:pt x="1" y="4212"/>
                  </a:lnTo>
                  <a:cubicBezTo>
                    <a:pt x="2" y="4427"/>
                    <a:pt x="177" y="4602"/>
                    <a:pt x="393" y="4602"/>
                  </a:cubicBezTo>
                  <a:cubicBezTo>
                    <a:pt x="609" y="4602"/>
                    <a:pt x="785" y="4427"/>
                    <a:pt x="785" y="4211"/>
                  </a:cubicBezTo>
                  <a:lnTo>
                    <a:pt x="785" y="782"/>
                  </a:lnTo>
                  <a:lnTo>
                    <a:pt x="4213" y="782"/>
                  </a:lnTo>
                  <a:cubicBezTo>
                    <a:pt x="4429" y="782"/>
                    <a:pt x="4604" y="607"/>
                    <a:pt x="4604" y="391"/>
                  </a:cubicBezTo>
                  <a:cubicBezTo>
                    <a:pt x="4604" y="176"/>
                    <a:pt x="4428" y="0"/>
                    <a:pt x="42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3"/>
            <p:cNvSpPr/>
            <p:nvPr/>
          </p:nvSpPr>
          <p:spPr>
            <a:xfrm>
              <a:off x="4118162" y="4190228"/>
              <a:ext cx="144025" cy="143993"/>
            </a:xfrm>
            <a:custGeom>
              <a:rect b="b" l="l" r="r" t="t"/>
              <a:pathLst>
                <a:path extrusionOk="0" h="4603" w="4604">
                  <a:moveTo>
                    <a:pt x="392" y="0"/>
                  </a:moveTo>
                  <a:cubicBezTo>
                    <a:pt x="174" y="0"/>
                    <a:pt x="0" y="176"/>
                    <a:pt x="0" y="391"/>
                  </a:cubicBezTo>
                  <a:cubicBezTo>
                    <a:pt x="0" y="607"/>
                    <a:pt x="177" y="782"/>
                    <a:pt x="392" y="782"/>
                  </a:cubicBezTo>
                  <a:lnTo>
                    <a:pt x="3820" y="782"/>
                  </a:lnTo>
                  <a:lnTo>
                    <a:pt x="3820" y="4211"/>
                  </a:lnTo>
                  <a:cubicBezTo>
                    <a:pt x="3820" y="4428"/>
                    <a:pt x="3996" y="4602"/>
                    <a:pt x="4211" y="4602"/>
                  </a:cubicBezTo>
                  <a:cubicBezTo>
                    <a:pt x="4426" y="4602"/>
                    <a:pt x="4603" y="4427"/>
                    <a:pt x="4603" y="4211"/>
                  </a:cubicBezTo>
                  <a:lnTo>
                    <a:pt x="4603" y="390"/>
                  </a:lnTo>
                  <a:cubicBezTo>
                    <a:pt x="4604" y="176"/>
                    <a:pt x="4428" y="0"/>
                    <a:pt x="42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3"/>
            <p:cNvSpPr/>
            <p:nvPr/>
          </p:nvSpPr>
          <p:spPr>
            <a:xfrm>
              <a:off x="4118225" y="4464232"/>
              <a:ext cx="143993" cy="144025"/>
            </a:xfrm>
            <a:custGeom>
              <a:rect b="b" l="l" r="r" t="t"/>
              <a:pathLst>
                <a:path extrusionOk="0" h="4604" w="4603">
                  <a:moveTo>
                    <a:pt x="4211" y="1"/>
                  </a:moveTo>
                  <a:cubicBezTo>
                    <a:pt x="3994" y="1"/>
                    <a:pt x="3819" y="177"/>
                    <a:pt x="3819" y="393"/>
                  </a:cubicBezTo>
                  <a:lnTo>
                    <a:pt x="3819" y="3821"/>
                  </a:lnTo>
                  <a:lnTo>
                    <a:pt x="391" y="3821"/>
                  </a:lnTo>
                  <a:cubicBezTo>
                    <a:pt x="175" y="3821"/>
                    <a:pt x="0" y="3997"/>
                    <a:pt x="0" y="4212"/>
                  </a:cubicBezTo>
                  <a:cubicBezTo>
                    <a:pt x="0" y="4427"/>
                    <a:pt x="176" y="4603"/>
                    <a:pt x="391" y="4603"/>
                  </a:cubicBezTo>
                  <a:lnTo>
                    <a:pt x="4212" y="4603"/>
                  </a:lnTo>
                  <a:cubicBezTo>
                    <a:pt x="4428" y="4603"/>
                    <a:pt x="4603" y="4427"/>
                    <a:pt x="4603" y="4212"/>
                  </a:cubicBezTo>
                  <a:lnTo>
                    <a:pt x="4603" y="390"/>
                  </a:lnTo>
                  <a:cubicBezTo>
                    <a:pt x="4602" y="177"/>
                    <a:pt x="4426" y="1"/>
                    <a:pt x="42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3"/>
            <p:cNvSpPr/>
            <p:nvPr/>
          </p:nvSpPr>
          <p:spPr>
            <a:xfrm>
              <a:off x="3844096" y="4464294"/>
              <a:ext cx="144056" cy="144025"/>
            </a:xfrm>
            <a:custGeom>
              <a:rect b="b" l="l" r="r" t="t"/>
              <a:pathLst>
                <a:path extrusionOk="0" h="4604" w="4605">
                  <a:moveTo>
                    <a:pt x="393" y="1"/>
                  </a:moveTo>
                  <a:cubicBezTo>
                    <a:pt x="175" y="1"/>
                    <a:pt x="1" y="176"/>
                    <a:pt x="1" y="392"/>
                  </a:cubicBezTo>
                  <a:lnTo>
                    <a:pt x="1" y="4213"/>
                  </a:lnTo>
                  <a:cubicBezTo>
                    <a:pt x="1" y="4429"/>
                    <a:pt x="177" y="4603"/>
                    <a:pt x="393" y="4603"/>
                  </a:cubicBezTo>
                  <a:lnTo>
                    <a:pt x="4214" y="4603"/>
                  </a:lnTo>
                  <a:cubicBezTo>
                    <a:pt x="4430" y="4603"/>
                    <a:pt x="4605" y="4428"/>
                    <a:pt x="4605" y="4213"/>
                  </a:cubicBezTo>
                  <a:cubicBezTo>
                    <a:pt x="4605" y="3997"/>
                    <a:pt x="4429" y="3820"/>
                    <a:pt x="4212" y="3820"/>
                  </a:cubicBezTo>
                  <a:lnTo>
                    <a:pt x="784" y="3820"/>
                  </a:lnTo>
                  <a:lnTo>
                    <a:pt x="784" y="392"/>
                  </a:lnTo>
                  <a:cubicBezTo>
                    <a:pt x="784" y="175"/>
                    <a:pt x="608"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3"/>
            <p:cNvSpPr/>
            <p:nvPr/>
          </p:nvSpPr>
          <p:spPr>
            <a:xfrm>
              <a:off x="4028256" y="4371542"/>
              <a:ext cx="49770" cy="15485"/>
            </a:xfrm>
            <a:custGeom>
              <a:rect b="b" l="l" r="r" t="t"/>
              <a:pathLst>
                <a:path extrusionOk="0" h="495" w="1591">
                  <a:moveTo>
                    <a:pt x="796" y="0"/>
                  </a:moveTo>
                  <a:cubicBezTo>
                    <a:pt x="447" y="0"/>
                    <a:pt x="145" y="202"/>
                    <a:pt x="1" y="495"/>
                  </a:cubicBezTo>
                  <a:lnTo>
                    <a:pt x="1591" y="495"/>
                  </a:lnTo>
                  <a:cubicBezTo>
                    <a:pt x="1446" y="201"/>
                    <a:pt x="1144" y="0"/>
                    <a:pt x="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3"/>
            <p:cNvSpPr/>
            <p:nvPr/>
          </p:nvSpPr>
          <p:spPr>
            <a:xfrm>
              <a:off x="4028256" y="4411521"/>
              <a:ext cx="49770" cy="15485"/>
            </a:xfrm>
            <a:custGeom>
              <a:rect b="b" l="l" r="r" t="t"/>
              <a:pathLst>
                <a:path extrusionOk="0" h="495" w="1591">
                  <a:moveTo>
                    <a:pt x="1" y="0"/>
                  </a:moveTo>
                  <a:cubicBezTo>
                    <a:pt x="144" y="293"/>
                    <a:pt x="447" y="495"/>
                    <a:pt x="796" y="495"/>
                  </a:cubicBezTo>
                  <a:cubicBezTo>
                    <a:pt x="1145" y="495"/>
                    <a:pt x="1446" y="294"/>
                    <a:pt x="1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3"/>
            <p:cNvSpPr/>
            <p:nvPr/>
          </p:nvSpPr>
          <p:spPr>
            <a:xfrm>
              <a:off x="4119758" y="4306630"/>
              <a:ext cx="116559" cy="80427"/>
            </a:xfrm>
            <a:custGeom>
              <a:rect b="b" l="l" r="r" t="t"/>
              <a:pathLst>
                <a:path extrusionOk="0" h="2571" w="3726">
                  <a:moveTo>
                    <a:pt x="0" y="1"/>
                  </a:moveTo>
                  <a:cubicBezTo>
                    <a:pt x="158" y="116"/>
                    <a:pt x="308" y="242"/>
                    <a:pt x="449" y="384"/>
                  </a:cubicBezTo>
                  <a:cubicBezTo>
                    <a:pt x="1045" y="979"/>
                    <a:pt x="1408" y="1744"/>
                    <a:pt x="1496" y="2571"/>
                  </a:cubicBezTo>
                  <a:lnTo>
                    <a:pt x="3725" y="2571"/>
                  </a:lnTo>
                  <a:cubicBezTo>
                    <a:pt x="3522" y="2278"/>
                    <a:pt x="3073" y="1709"/>
                    <a:pt x="2347" y="1160"/>
                  </a:cubicBezTo>
                  <a:cubicBezTo>
                    <a:pt x="1651" y="634"/>
                    <a:pt x="859" y="244"/>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3"/>
            <p:cNvSpPr/>
            <p:nvPr/>
          </p:nvSpPr>
          <p:spPr>
            <a:xfrm>
              <a:off x="3964346" y="4411521"/>
              <a:ext cx="177497" cy="77362"/>
            </a:xfrm>
            <a:custGeom>
              <a:rect b="b" l="l" r="r" t="t"/>
              <a:pathLst>
                <a:path extrusionOk="0" h="2473" w="5674">
                  <a:moveTo>
                    <a:pt x="0" y="0"/>
                  </a:moveTo>
                  <a:cubicBezTo>
                    <a:pt x="191" y="1396"/>
                    <a:pt x="1388" y="2472"/>
                    <a:pt x="2837" y="2472"/>
                  </a:cubicBezTo>
                  <a:cubicBezTo>
                    <a:pt x="4285" y="2472"/>
                    <a:pt x="5481" y="1396"/>
                    <a:pt x="5673" y="0"/>
                  </a:cubicBezTo>
                  <a:lnTo>
                    <a:pt x="4461" y="0"/>
                  </a:lnTo>
                  <a:cubicBezTo>
                    <a:pt x="4284" y="733"/>
                    <a:pt x="3624" y="1278"/>
                    <a:pt x="2838" y="1278"/>
                  </a:cubicBezTo>
                  <a:cubicBezTo>
                    <a:pt x="2052" y="1278"/>
                    <a:pt x="1391" y="733"/>
                    <a:pt x="1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3"/>
            <p:cNvSpPr/>
            <p:nvPr/>
          </p:nvSpPr>
          <p:spPr>
            <a:xfrm>
              <a:off x="3964440" y="4309665"/>
              <a:ext cx="177497" cy="77362"/>
            </a:xfrm>
            <a:custGeom>
              <a:rect b="b" l="l" r="r" t="t"/>
              <a:pathLst>
                <a:path extrusionOk="0" h="2473" w="5674">
                  <a:moveTo>
                    <a:pt x="2837" y="0"/>
                  </a:moveTo>
                  <a:cubicBezTo>
                    <a:pt x="1388" y="0"/>
                    <a:pt x="190" y="1076"/>
                    <a:pt x="1" y="2473"/>
                  </a:cubicBezTo>
                  <a:lnTo>
                    <a:pt x="1213" y="2473"/>
                  </a:lnTo>
                  <a:cubicBezTo>
                    <a:pt x="1389" y="1740"/>
                    <a:pt x="2050" y="1194"/>
                    <a:pt x="2836" y="1194"/>
                  </a:cubicBezTo>
                  <a:cubicBezTo>
                    <a:pt x="3622" y="1194"/>
                    <a:pt x="4282" y="1740"/>
                    <a:pt x="4460" y="2473"/>
                  </a:cubicBezTo>
                  <a:lnTo>
                    <a:pt x="5673" y="2473"/>
                  </a:lnTo>
                  <a:cubicBezTo>
                    <a:pt x="5482" y="1076"/>
                    <a:pt x="4285" y="0"/>
                    <a:pt x="28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3"/>
            <p:cNvSpPr/>
            <p:nvPr/>
          </p:nvSpPr>
          <p:spPr>
            <a:xfrm>
              <a:off x="3869873" y="4305535"/>
              <a:ext cx="118185" cy="81522"/>
            </a:xfrm>
            <a:custGeom>
              <a:rect b="b" l="l" r="r" t="t"/>
              <a:pathLst>
                <a:path extrusionOk="0" h="2606" w="3778">
                  <a:moveTo>
                    <a:pt x="3778" y="0"/>
                  </a:moveTo>
                  <a:lnTo>
                    <a:pt x="3778" y="0"/>
                  </a:lnTo>
                  <a:cubicBezTo>
                    <a:pt x="3581" y="53"/>
                    <a:pt x="3386" y="115"/>
                    <a:pt x="3196" y="184"/>
                  </a:cubicBezTo>
                  <a:cubicBezTo>
                    <a:pt x="2539" y="423"/>
                    <a:pt x="1928" y="757"/>
                    <a:pt x="1377" y="1178"/>
                  </a:cubicBezTo>
                  <a:cubicBezTo>
                    <a:pt x="651" y="1733"/>
                    <a:pt x="207" y="2303"/>
                    <a:pt x="1" y="2606"/>
                  </a:cubicBezTo>
                  <a:lnTo>
                    <a:pt x="2234" y="2606"/>
                  </a:lnTo>
                  <a:cubicBezTo>
                    <a:pt x="2321" y="1780"/>
                    <a:pt x="2685" y="1015"/>
                    <a:pt x="3282" y="419"/>
                  </a:cubicBezTo>
                  <a:cubicBezTo>
                    <a:pt x="3436" y="262"/>
                    <a:pt x="3602" y="123"/>
                    <a:pt x="37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3"/>
            <p:cNvSpPr/>
            <p:nvPr/>
          </p:nvSpPr>
          <p:spPr>
            <a:xfrm>
              <a:off x="4118225" y="4411489"/>
              <a:ext cx="118217" cy="81522"/>
            </a:xfrm>
            <a:custGeom>
              <a:rect b="b" l="l" r="r" t="t"/>
              <a:pathLst>
                <a:path extrusionOk="0" h="2606" w="3779">
                  <a:moveTo>
                    <a:pt x="1546" y="0"/>
                  </a:moveTo>
                  <a:cubicBezTo>
                    <a:pt x="1458" y="827"/>
                    <a:pt x="1094" y="1592"/>
                    <a:pt x="499" y="2187"/>
                  </a:cubicBezTo>
                  <a:cubicBezTo>
                    <a:pt x="344" y="2342"/>
                    <a:pt x="177" y="2482"/>
                    <a:pt x="0" y="2606"/>
                  </a:cubicBezTo>
                  <a:cubicBezTo>
                    <a:pt x="197" y="2552"/>
                    <a:pt x="392" y="2491"/>
                    <a:pt x="583" y="2422"/>
                  </a:cubicBezTo>
                  <a:cubicBezTo>
                    <a:pt x="1239" y="2183"/>
                    <a:pt x="1852" y="1849"/>
                    <a:pt x="2402" y="1428"/>
                  </a:cubicBezTo>
                  <a:cubicBezTo>
                    <a:pt x="3129" y="873"/>
                    <a:pt x="3572" y="303"/>
                    <a:pt x="37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3"/>
            <p:cNvSpPr/>
            <p:nvPr/>
          </p:nvSpPr>
          <p:spPr>
            <a:xfrm>
              <a:off x="3869904" y="4411521"/>
              <a:ext cx="116652" cy="80365"/>
            </a:xfrm>
            <a:custGeom>
              <a:rect b="b" l="l" r="r" t="t"/>
              <a:pathLst>
                <a:path extrusionOk="0" h="2569" w="3729">
                  <a:moveTo>
                    <a:pt x="1" y="0"/>
                  </a:moveTo>
                  <a:cubicBezTo>
                    <a:pt x="206" y="292"/>
                    <a:pt x="655" y="859"/>
                    <a:pt x="1380" y="1410"/>
                  </a:cubicBezTo>
                  <a:cubicBezTo>
                    <a:pt x="2077" y="1938"/>
                    <a:pt x="2869" y="2326"/>
                    <a:pt x="3728" y="2569"/>
                  </a:cubicBezTo>
                  <a:cubicBezTo>
                    <a:pt x="3570" y="2454"/>
                    <a:pt x="3421" y="2328"/>
                    <a:pt x="3279" y="2186"/>
                  </a:cubicBezTo>
                  <a:cubicBezTo>
                    <a:pt x="2684" y="1591"/>
                    <a:pt x="2320" y="826"/>
                    <a:pt x="2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63"/>
          <p:cNvGrpSpPr/>
          <p:nvPr/>
        </p:nvGrpSpPr>
        <p:grpSpPr>
          <a:xfrm>
            <a:off x="4726697" y="4145279"/>
            <a:ext cx="391688" cy="418091"/>
            <a:chOff x="4540413" y="4190228"/>
            <a:chExt cx="391688" cy="418091"/>
          </a:xfrm>
        </p:grpSpPr>
        <p:sp>
          <p:nvSpPr>
            <p:cNvPr id="3387" name="Google Shape;3387;p63"/>
            <p:cNvSpPr/>
            <p:nvPr/>
          </p:nvSpPr>
          <p:spPr>
            <a:xfrm>
              <a:off x="4540413" y="4423658"/>
              <a:ext cx="391688" cy="184661"/>
            </a:xfrm>
            <a:custGeom>
              <a:rect b="b" l="l" r="r" t="t"/>
              <a:pathLst>
                <a:path extrusionOk="0" h="5903" w="12521">
                  <a:moveTo>
                    <a:pt x="9660" y="1263"/>
                  </a:moveTo>
                  <a:cubicBezTo>
                    <a:pt x="9890" y="1263"/>
                    <a:pt x="10076" y="1448"/>
                    <a:pt x="10076" y="1678"/>
                  </a:cubicBezTo>
                  <a:cubicBezTo>
                    <a:pt x="10076" y="1907"/>
                    <a:pt x="9890" y="2093"/>
                    <a:pt x="9660" y="2093"/>
                  </a:cubicBezTo>
                  <a:cubicBezTo>
                    <a:pt x="9432" y="2093"/>
                    <a:pt x="9246" y="1907"/>
                    <a:pt x="9246" y="1678"/>
                  </a:cubicBezTo>
                  <a:cubicBezTo>
                    <a:pt x="9246" y="1448"/>
                    <a:pt x="9432" y="1263"/>
                    <a:pt x="9660" y="1263"/>
                  </a:cubicBezTo>
                  <a:close/>
                  <a:moveTo>
                    <a:pt x="8502" y="2429"/>
                  </a:moveTo>
                  <a:cubicBezTo>
                    <a:pt x="8731" y="2429"/>
                    <a:pt x="8917" y="2615"/>
                    <a:pt x="8917" y="2845"/>
                  </a:cubicBezTo>
                  <a:cubicBezTo>
                    <a:pt x="8917" y="3074"/>
                    <a:pt x="8731" y="3260"/>
                    <a:pt x="8502" y="3260"/>
                  </a:cubicBezTo>
                  <a:cubicBezTo>
                    <a:pt x="8272" y="3260"/>
                    <a:pt x="8087" y="3074"/>
                    <a:pt x="8087" y="2845"/>
                  </a:cubicBezTo>
                  <a:cubicBezTo>
                    <a:pt x="8087" y="2615"/>
                    <a:pt x="8272" y="2429"/>
                    <a:pt x="8502" y="2429"/>
                  </a:cubicBezTo>
                  <a:close/>
                  <a:moveTo>
                    <a:pt x="10821" y="2429"/>
                  </a:moveTo>
                  <a:cubicBezTo>
                    <a:pt x="11050" y="2429"/>
                    <a:pt x="11237" y="2615"/>
                    <a:pt x="11237" y="2845"/>
                  </a:cubicBezTo>
                  <a:cubicBezTo>
                    <a:pt x="11237" y="3074"/>
                    <a:pt x="11050" y="3260"/>
                    <a:pt x="10821" y="3260"/>
                  </a:cubicBezTo>
                  <a:cubicBezTo>
                    <a:pt x="10592" y="3260"/>
                    <a:pt x="10406" y="3074"/>
                    <a:pt x="10406" y="2845"/>
                  </a:cubicBezTo>
                  <a:cubicBezTo>
                    <a:pt x="10406" y="2615"/>
                    <a:pt x="10592" y="2429"/>
                    <a:pt x="10821" y="2429"/>
                  </a:cubicBezTo>
                  <a:close/>
                  <a:moveTo>
                    <a:pt x="3018" y="1563"/>
                  </a:moveTo>
                  <a:cubicBezTo>
                    <a:pt x="3248" y="1563"/>
                    <a:pt x="3434" y="1750"/>
                    <a:pt x="3434" y="1979"/>
                  </a:cubicBezTo>
                  <a:lnTo>
                    <a:pt x="3434" y="2499"/>
                  </a:lnTo>
                  <a:lnTo>
                    <a:pt x="3981" y="2499"/>
                  </a:lnTo>
                  <a:cubicBezTo>
                    <a:pt x="4210" y="2499"/>
                    <a:pt x="4396" y="2685"/>
                    <a:pt x="4396" y="2913"/>
                  </a:cubicBezTo>
                  <a:cubicBezTo>
                    <a:pt x="4396" y="3143"/>
                    <a:pt x="4210" y="3329"/>
                    <a:pt x="3981" y="3329"/>
                  </a:cubicBezTo>
                  <a:lnTo>
                    <a:pt x="3434" y="3329"/>
                  </a:lnTo>
                  <a:lnTo>
                    <a:pt x="3434" y="3849"/>
                  </a:lnTo>
                  <a:cubicBezTo>
                    <a:pt x="3434" y="4078"/>
                    <a:pt x="3248" y="4264"/>
                    <a:pt x="3018" y="4264"/>
                  </a:cubicBezTo>
                  <a:cubicBezTo>
                    <a:pt x="2790" y="4264"/>
                    <a:pt x="2604" y="4078"/>
                    <a:pt x="2604" y="3849"/>
                  </a:cubicBezTo>
                  <a:lnTo>
                    <a:pt x="2604" y="3329"/>
                  </a:lnTo>
                  <a:lnTo>
                    <a:pt x="2027" y="3329"/>
                  </a:lnTo>
                  <a:cubicBezTo>
                    <a:pt x="1799" y="3329"/>
                    <a:pt x="1612" y="3143"/>
                    <a:pt x="1612" y="2913"/>
                  </a:cubicBezTo>
                  <a:cubicBezTo>
                    <a:pt x="1612" y="2686"/>
                    <a:pt x="1799" y="2499"/>
                    <a:pt x="2027" y="2499"/>
                  </a:cubicBezTo>
                  <a:lnTo>
                    <a:pt x="2604" y="2499"/>
                  </a:lnTo>
                  <a:lnTo>
                    <a:pt x="2604" y="1979"/>
                  </a:lnTo>
                  <a:cubicBezTo>
                    <a:pt x="2604" y="1750"/>
                    <a:pt x="2790" y="1563"/>
                    <a:pt x="3018" y="1563"/>
                  </a:cubicBezTo>
                  <a:close/>
                  <a:moveTo>
                    <a:pt x="9660" y="3582"/>
                  </a:moveTo>
                  <a:cubicBezTo>
                    <a:pt x="9890" y="3582"/>
                    <a:pt x="10076" y="3768"/>
                    <a:pt x="10076" y="3998"/>
                  </a:cubicBezTo>
                  <a:cubicBezTo>
                    <a:pt x="10076" y="4226"/>
                    <a:pt x="9890" y="4413"/>
                    <a:pt x="9660" y="4413"/>
                  </a:cubicBezTo>
                  <a:cubicBezTo>
                    <a:pt x="9432" y="4413"/>
                    <a:pt x="9246" y="4226"/>
                    <a:pt x="9246" y="3998"/>
                  </a:cubicBezTo>
                  <a:cubicBezTo>
                    <a:pt x="9246" y="3768"/>
                    <a:pt x="9432" y="3582"/>
                    <a:pt x="9660" y="3582"/>
                  </a:cubicBezTo>
                  <a:close/>
                  <a:moveTo>
                    <a:pt x="6879" y="3865"/>
                  </a:moveTo>
                  <a:cubicBezTo>
                    <a:pt x="7109" y="3865"/>
                    <a:pt x="7295" y="4051"/>
                    <a:pt x="7295" y="4281"/>
                  </a:cubicBezTo>
                  <a:cubicBezTo>
                    <a:pt x="7295" y="4510"/>
                    <a:pt x="7109" y="4696"/>
                    <a:pt x="6879" y="4696"/>
                  </a:cubicBezTo>
                  <a:lnTo>
                    <a:pt x="5642" y="4696"/>
                  </a:lnTo>
                  <a:cubicBezTo>
                    <a:pt x="5413" y="4696"/>
                    <a:pt x="5227" y="4510"/>
                    <a:pt x="5227" y="4281"/>
                  </a:cubicBezTo>
                  <a:cubicBezTo>
                    <a:pt x="5226" y="4051"/>
                    <a:pt x="5413" y="3865"/>
                    <a:pt x="5642" y="3865"/>
                  </a:cubicBezTo>
                  <a:close/>
                  <a:moveTo>
                    <a:pt x="2907" y="0"/>
                  </a:moveTo>
                  <a:cubicBezTo>
                    <a:pt x="1304" y="0"/>
                    <a:pt x="0" y="1303"/>
                    <a:pt x="0" y="2906"/>
                  </a:cubicBezTo>
                  <a:lnTo>
                    <a:pt x="0" y="2997"/>
                  </a:lnTo>
                  <a:cubicBezTo>
                    <a:pt x="0" y="4599"/>
                    <a:pt x="1303" y="5902"/>
                    <a:pt x="2907" y="5902"/>
                  </a:cubicBezTo>
                  <a:lnTo>
                    <a:pt x="3134" y="5902"/>
                  </a:lnTo>
                  <a:cubicBezTo>
                    <a:pt x="3822" y="5902"/>
                    <a:pt x="4555" y="5815"/>
                    <a:pt x="5317" y="5644"/>
                  </a:cubicBezTo>
                  <a:cubicBezTo>
                    <a:pt x="5625" y="5574"/>
                    <a:pt x="5941" y="5538"/>
                    <a:pt x="6259" y="5538"/>
                  </a:cubicBezTo>
                  <a:cubicBezTo>
                    <a:pt x="6577" y="5538"/>
                    <a:pt x="6894" y="5574"/>
                    <a:pt x="7201" y="5644"/>
                  </a:cubicBezTo>
                  <a:cubicBezTo>
                    <a:pt x="7964" y="5815"/>
                    <a:pt x="8698" y="5902"/>
                    <a:pt x="9384" y="5902"/>
                  </a:cubicBezTo>
                  <a:lnTo>
                    <a:pt x="9615" y="5902"/>
                  </a:lnTo>
                  <a:cubicBezTo>
                    <a:pt x="11216" y="5902"/>
                    <a:pt x="12520" y="4600"/>
                    <a:pt x="12520" y="2997"/>
                  </a:cubicBezTo>
                  <a:lnTo>
                    <a:pt x="12520" y="2906"/>
                  </a:lnTo>
                  <a:cubicBezTo>
                    <a:pt x="12520" y="1305"/>
                    <a:pt x="11217" y="0"/>
                    <a:pt x="9615" y="0"/>
                  </a:cubicBezTo>
                  <a:lnTo>
                    <a:pt x="8253" y="0"/>
                  </a:lnTo>
                  <a:lnTo>
                    <a:pt x="8184" y="405"/>
                  </a:lnTo>
                  <a:cubicBezTo>
                    <a:pt x="8056" y="1154"/>
                    <a:pt x="7412" y="1698"/>
                    <a:pt x="6652" y="1698"/>
                  </a:cubicBezTo>
                  <a:lnTo>
                    <a:pt x="5768" y="1698"/>
                  </a:lnTo>
                  <a:cubicBezTo>
                    <a:pt x="5063" y="1698"/>
                    <a:pt x="4445" y="1223"/>
                    <a:pt x="4266" y="541"/>
                  </a:cubicBezTo>
                  <a:lnTo>
                    <a:pt x="41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3"/>
            <p:cNvSpPr/>
            <p:nvPr/>
          </p:nvSpPr>
          <p:spPr>
            <a:xfrm>
              <a:off x="4696232" y="4423689"/>
              <a:ext cx="75923" cy="27122"/>
            </a:xfrm>
            <a:custGeom>
              <a:rect b="b" l="l" r="r" t="t"/>
              <a:pathLst>
                <a:path extrusionOk="0" h="867" w="2427">
                  <a:moveTo>
                    <a:pt x="1" y="0"/>
                  </a:moveTo>
                  <a:lnTo>
                    <a:pt x="88" y="328"/>
                  </a:lnTo>
                  <a:cubicBezTo>
                    <a:pt x="172" y="644"/>
                    <a:pt x="459" y="867"/>
                    <a:pt x="787" y="867"/>
                  </a:cubicBezTo>
                  <a:lnTo>
                    <a:pt x="1671" y="867"/>
                  </a:lnTo>
                  <a:cubicBezTo>
                    <a:pt x="2024" y="867"/>
                    <a:pt x="2323" y="613"/>
                    <a:pt x="2383" y="265"/>
                  </a:cubicBezTo>
                  <a:lnTo>
                    <a:pt x="24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3"/>
            <p:cNvSpPr/>
            <p:nvPr/>
          </p:nvSpPr>
          <p:spPr>
            <a:xfrm>
              <a:off x="4586931" y="4190228"/>
              <a:ext cx="306506" cy="207434"/>
            </a:xfrm>
            <a:custGeom>
              <a:rect b="b" l="l" r="r" t="t"/>
              <a:pathLst>
                <a:path extrusionOk="0" h="6631" w="9798">
                  <a:moveTo>
                    <a:pt x="5237" y="0"/>
                  </a:moveTo>
                  <a:cubicBezTo>
                    <a:pt x="5008" y="0"/>
                    <a:pt x="4822" y="186"/>
                    <a:pt x="4822" y="416"/>
                  </a:cubicBezTo>
                  <a:lnTo>
                    <a:pt x="4822" y="732"/>
                  </a:lnTo>
                  <a:cubicBezTo>
                    <a:pt x="4822" y="995"/>
                    <a:pt x="4608" y="1208"/>
                    <a:pt x="4346" y="1208"/>
                  </a:cubicBezTo>
                  <a:lnTo>
                    <a:pt x="1417" y="1208"/>
                  </a:lnTo>
                  <a:cubicBezTo>
                    <a:pt x="637" y="1208"/>
                    <a:pt x="1" y="1844"/>
                    <a:pt x="1" y="2624"/>
                  </a:cubicBezTo>
                  <a:cubicBezTo>
                    <a:pt x="1" y="3406"/>
                    <a:pt x="636" y="4040"/>
                    <a:pt x="1416" y="4040"/>
                  </a:cubicBezTo>
                  <a:lnTo>
                    <a:pt x="8489" y="4040"/>
                  </a:lnTo>
                  <a:cubicBezTo>
                    <a:pt x="8752" y="4040"/>
                    <a:pt x="8965" y="4254"/>
                    <a:pt x="8965" y="4516"/>
                  </a:cubicBezTo>
                  <a:cubicBezTo>
                    <a:pt x="8965" y="4779"/>
                    <a:pt x="8752" y="4992"/>
                    <a:pt x="8489" y="4992"/>
                  </a:cubicBezTo>
                  <a:lnTo>
                    <a:pt x="5613" y="4992"/>
                  </a:lnTo>
                  <a:cubicBezTo>
                    <a:pt x="4893" y="4992"/>
                    <a:pt x="4305" y="5578"/>
                    <a:pt x="4305" y="6300"/>
                  </a:cubicBezTo>
                  <a:lnTo>
                    <a:pt x="4305" y="6630"/>
                  </a:lnTo>
                  <a:lnTo>
                    <a:pt x="5138" y="6630"/>
                  </a:lnTo>
                  <a:lnTo>
                    <a:pt x="5138" y="6300"/>
                  </a:lnTo>
                  <a:cubicBezTo>
                    <a:pt x="5138" y="6037"/>
                    <a:pt x="5351" y="5824"/>
                    <a:pt x="5613" y="5824"/>
                  </a:cubicBezTo>
                  <a:lnTo>
                    <a:pt x="8489" y="5824"/>
                  </a:lnTo>
                  <a:cubicBezTo>
                    <a:pt x="9210" y="5824"/>
                    <a:pt x="9797" y="5238"/>
                    <a:pt x="9797" y="4516"/>
                  </a:cubicBezTo>
                  <a:cubicBezTo>
                    <a:pt x="9797" y="3796"/>
                    <a:pt x="9210" y="3208"/>
                    <a:pt x="8489" y="3208"/>
                  </a:cubicBezTo>
                  <a:lnTo>
                    <a:pt x="1416" y="3208"/>
                  </a:lnTo>
                  <a:cubicBezTo>
                    <a:pt x="1093" y="3208"/>
                    <a:pt x="832" y="2945"/>
                    <a:pt x="832" y="2623"/>
                  </a:cubicBezTo>
                  <a:cubicBezTo>
                    <a:pt x="832" y="2300"/>
                    <a:pt x="1094" y="2039"/>
                    <a:pt x="1416" y="2039"/>
                  </a:cubicBezTo>
                  <a:lnTo>
                    <a:pt x="4345" y="2039"/>
                  </a:lnTo>
                  <a:cubicBezTo>
                    <a:pt x="5066" y="2039"/>
                    <a:pt x="5653" y="1451"/>
                    <a:pt x="5653" y="731"/>
                  </a:cubicBezTo>
                  <a:lnTo>
                    <a:pt x="5653" y="416"/>
                  </a:lnTo>
                  <a:cubicBezTo>
                    <a:pt x="5653" y="186"/>
                    <a:pt x="5467" y="0"/>
                    <a:pt x="52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63"/>
          <p:cNvGrpSpPr/>
          <p:nvPr/>
        </p:nvGrpSpPr>
        <p:grpSpPr>
          <a:xfrm>
            <a:off x="5488710" y="4145216"/>
            <a:ext cx="418153" cy="418153"/>
            <a:chOff x="5210297" y="4190166"/>
            <a:chExt cx="418153" cy="418153"/>
          </a:xfrm>
        </p:grpSpPr>
        <p:sp>
          <p:nvSpPr>
            <p:cNvPr id="3391" name="Google Shape;3391;p63"/>
            <p:cNvSpPr/>
            <p:nvPr/>
          </p:nvSpPr>
          <p:spPr>
            <a:xfrm>
              <a:off x="5232257" y="4440613"/>
              <a:ext cx="67257" cy="31971"/>
            </a:xfrm>
            <a:custGeom>
              <a:rect b="b" l="l" r="r" t="t"/>
              <a:pathLst>
                <a:path extrusionOk="0" h="1022" w="2150">
                  <a:moveTo>
                    <a:pt x="391" y="1"/>
                  </a:moveTo>
                  <a:cubicBezTo>
                    <a:pt x="176" y="1"/>
                    <a:pt x="0" y="175"/>
                    <a:pt x="0" y="393"/>
                  </a:cubicBezTo>
                  <a:lnTo>
                    <a:pt x="0" y="1021"/>
                  </a:lnTo>
                  <a:cubicBezTo>
                    <a:pt x="125" y="986"/>
                    <a:pt x="257" y="969"/>
                    <a:pt x="393" y="969"/>
                  </a:cubicBezTo>
                  <a:cubicBezTo>
                    <a:pt x="529" y="969"/>
                    <a:pt x="660" y="989"/>
                    <a:pt x="784" y="1021"/>
                  </a:cubicBezTo>
                  <a:lnTo>
                    <a:pt x="784" y="784"/>
                  </a:lnTo>
                  <a:lnTo>
                    <a:pt x="2149" y="784"/>
                  </a:lnTo>
                  <a:lnTo>
                    <a:pt x="21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3"/>
            <p:cNvSpPr/>
            <p:nvPr/>
          </p:nvSpPr>
          <p:spPr>
            <a:xfrm>
              <a:off x="5378878" y="4357746"/>
              <a:ext cx="81178" cy="84838"/>
            </a:xfrm>
            <a:custGeom>
              <a:rect b="b" l="l" r="r" t="t"/>
              <a:pathLst>
                <a:path extrusionOk="0" h="2712" w="2595">
                  <a:moveTo>
                    <a:pt x="144" y="0"/>
                  </a:moveTo>
                  <a:cubicBezTo>
                    <a:pt x="64" y="0"/>
                    <a:pt x="0" y="64"/>
                    <a:pt x="0" y="144"/>
                  </a:cubicBezTo>
                  <a:lnTo>
                    <a:pt x="0" y="2349"/>
                  </a:lnTo>
                  <a:cubicBezTo>
                    <a:pt x="0" y="2387"/>
                    <a:pt x="16" y="2423"/>
                    <a:pt x="42" y="2450"/>
                  </a:cubicBezTo>
                  <a:lnTo>
                    <a:pt x="262" y="2669"/>
                  </a:lnTo>
                  <a:cubicBezTo>
                    <a:pt x="289" y="2696"/>
                    <a:pt x="324" y="2711"/>
                    <a:pt x="363" y="2711"/>
                  </a:cubicBezTo>
                  <a:lnTo>
                    <a:pt x="2450" y="2711"/>
                  </a:lnTo>
                  <a:cubicBezTo>
                    <a:pt x="2530" y="2711"/>
                    <a:pt x="2594" y="2648"/>
                    <a:pt x="2594" y="2568"/>
                  </a:cubicBezTo>
                  <a:lnTo>
                    <a:pt x="2594" y="313"/>
                  </a:lnTo>
                  <a:cubicBezTo>
                    <a:pt x="2594" y="274"/>
                    <a:pt x="2579" y="238"/>
                    <a:pt x="2551" y="211"/>
                  </a:cubicBezTo>
                  <a:lnTo>
                    <a:pt x="2382" y="42"/>
                  </a:lnTo>
                  <a:cubicBezTo>
                    <a:pt x="2355" y="15"/>
                    <a:pt x="2320" y="0"/>
                    <a:pt x="22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3"/>
            <p:cNvSpPr/>
            <p:nvPr/>
          </p:nvSpPr>
          <p:spPr>
            <a:xfrm>
              <a:off x="5273206" y="4552042"/>
              <a:ext cx="44140" cy="44140"/>
            </a:xfrm>
            <a:custGeom>
              <a:rect b="b" l="l" r="r" t="t"/>
              <a:pathLst>
                <a:path extrusionOk="0" h="1411" w="1411">
                  <a:moveTo>
                    <a:pt x="706" y="0"/>
                  </a:moveTo>
                  <a:cubicBezTo>
                    <a:pt x="316" y="0"/>
                    <a:pt x="0" y="315"/>
                    <a:pt x="0" y="705"/>
                  </a:cubicBezTo>
                  <a:cubicBezTo>
                    <a:pt x="0" y="1095"/>
                    <a:pt x="316" y="1411"/>
                    <a:pt x="706" y="1411"/>
                  </a:cubicBezTo>
                  <a:cubicBezTo>
                    <a:pt x="1096" y="1411"/>
                    <a:pt x="1411" y="1095"/>
                    <a:pt x="1411" y="705"/>
                  </a:cubicBezTo>
                  <a:cubicBezTo>
                    <a:pt x="1411" y="315"/>
                    <a:pt x="1096" y="0"/>
                    <a:pt x="7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3"/>
            <p:cNvSpPr/>
            <p:nvPr/>
          </p:nvSpPr>
          <p:spPr>
            <a:xfrm>
              <a:off x="5570359" y="4499956"/>
              <a:ext cx="47518" cy="44171"/>
            </a:xfrm>
            <a:custGeom>
              <a:rect b="b" l="l" r="r" t="t"/>
              <a:pathLst>
                <a:path extrusionOk="0" h="1412" w="1519">
                  <a:moveTo>
                    <a:pt x="759" y="1"/>
                  </a:moveTo>
                  <a:cubicBezTo>
                    <a:pt x="722" y="1"/>
                    <a:pt x="684" y="4"/>
                    <a:pt x="646" y="10"/>
                  </a:cubicBezTo>
                  <a:cubicBezTo>
                    <a:pt x="262" y="72"/>
                    <a:pt x="0" y="434"/>
                    <a:pt x="64" y="819"/>
                  </a:cubicBezTo>
                  <a:cubicBezTo>
                    <a:pt x="120" y="1165"/>
                    <a:pt x="418" y="1411"/>
                    <a:pt x="757" y="1411"/>
                  </a:cubicBezTo>
                  <a:cubicBezTo>
                    <a:pt x="795" y="1411"/>
                    <a:pt x="833" y="1408"/>
                    <a:pt x="872" y="1402"/>
                  </a:cubicBezTo>
                  <a:cubicBezTo>
                    <a:pt x="1257" y="1339"/>
                    <a:pt x="1518" y="978"/>
                    <a:pt x="1456" y="593"/>
                  </a:cubicBezTo>
                  <a:cubicBezTo>
                    <a:pt x="1400" y="247"/>
                    <a:pt x="1100" y="1"/>
                    <a:pt x="7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3"/>
            <p:cNvSpPr/>
            <p:nvPr/>
          </p:nvSpPr>
          <p:spPr>
            <a:xfrm>
              <a:off x="5210297" y="4388747"/>
              <a:ext cx="89249" cy="24557"/>
            </a:xfrm>
            <a:custGeom>
              <a:rect b="b" l="l" r="r" t="t"/>
              <a:pathLst>
                <a:path extrusionOk="0" h="785" w="2853">
                  <a:moveTo>
                    <a:pt x="394" y="1"/>
                  </a:moveTo>
                  <a:cubicBezTo>
                    <a:pt x="177" y="1"/>
                    <a:pt x="1" y="176"/>
                    <a:pt x="1" y="394"/>
                  </a:cubicBezTo>
                  <a:cubicBezTo>
                    <a:pt x="1" y="609"/>
                    <a:pt x="177" y="785"/>
                    <a:pt x="394" y="785"/>
                  </a:cubicBezTo>
                  <a:lnTo>
                    <a:pt x="2852" y="785"/>
                  </a:lnTo>
                  <a:lnTo>
                    <a:pt x="28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3"/>
            <p:cNvSpPr/>
            <p:nvPr/>
          </p:nvSpPr>
          <p:spPr>
            <a:xfrm>
              <a:off x="5222466" y="4495452"/>
              <a:ext cx="44171" cy="44171"/>
            </a:xfrm>
            <a:custGeom>
              <a:rect b="b" l="l" r="r" t="t"/>
              <a:pathLst>
                <a:path extrusionOk="0" h="1412" w="1412">
                  <a:moveTo>
                    <a:pt x="705" y="1"/>
                  </a:moveTo>
                  <a:cubicBezTo>
                    <a:pt x="317" y="1"/>
                    <a:pt x="1" y="317"/>
                    <a:pt x="1" y="707"/>
                  </a:cubicBezTo>
                  <a:cubicBezTo>
                    <a:pt x="1" y="1096"/>
                    <a:pt x="317" y="1411"/>
                    <a:pt x="705" y="1411"/>
                  </a:cubicBezTo>
                  <a:cubicBezTo>
                    <a:pt x="1095" y="1411"/>
                    <a:pt x="1411" y="1094"/>
                    <a:pt x="1411" y="707"/>
                  </a:cubicBezTo>
                  <a:cubicBezTo>
                    <a:pt x="1411" y="317"/>
                    <a:pt x="1095" y="1"/>
                    <a:pt x="7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3"/>
            <p:cNvSpPr/>
            <p:nvPr/>
          </p:nvSpPr>
          <p:spPr>
            <a:xfrm>
              <a:off x="5222466" y="4253638"/>
              <a:ext cx="44171" cy="44140"/>
            </a:xfrm>
            <a:custGeom>
              <a:rect b="b" l="l" r="r" t="t"/>
              <a:pathLst>
                <a:path extrusionOk="0" h="1411" w="1412">
                  <a:moveTo>
                    <a:pt x="705" y="0"/>
                  </a:moveTo>
                  <a:cubicBezTo>
                    <a:pt x="317" y="0"/>
                    <a:pt x="1" y="315"/>
                    <a:pt x="1" y="705"/>
                  </a:cubicBezTo>
                  <a:cubicBezTo>
                    <a:pt x="1" y="1095"/>
                    <a:pt x="317" y="1411"/>
                    <a:pt x="705" y="1411"/>
                  </a:cubicBezTo>
                  <a:cubicBezTo>
                    <a:pt x="1095" y="1411"/>
                    <a:pt x="1411" y="1095"/>
                    <a:pt x="1411" y="705"/>
                  </a:cubicBezTo>
                  <a:cubicBezTo>
                    <a:pt x="1411" y="315"/>
                    <a:pt x="1095" y="0"/>
                    <a:pt x="7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3"/>
            <p:cNvSpPr/>
            <p:nvPr/>
          </p:nvSpPr>
          <p:spPr>
            <a:xfrm>
              <a:off x="5324040" y="4300155"/>
              <a:ext cx="190729" cy="198206"/>
            </a:xfrm>
            <a:custGeom>
              <a:rect b="b" l="l" r="r" t="t"/>
              <a:pathLst>
                <a:path extrusionOk="0" h="6336" w="6097">
                  <a:moveTo>
                    <a:pt x="4256" y="1058"/>
                  </a:moveTo>
                  <a:cubicBezTo>
                    <a:pt x="4360" y="1058"/>
                    <a:pt x="4460" y="1099"/>
                    <a:pt x="4533" y="1172"/>
                  </a:cubicBezTo>
                  <a:lnTo>
                    <a:pt x="5015" y="1654"/>
                  </a:lnTo>
                  <a:cubicBezTo>
                    <a:pt x="5088" y="1728"/>
                    <a:pt x="5129" y="1828"/>
                    <a:pt x="5129" y="1931"/>
                  </a:cubicBezTo>
                  <a:lnTo>
                    <a:pt x="5129" y="4942"/>
                  </a:lnTo>
                  <a:cubicBezTo>
                    <a:pt x="5129" y="5159"/>
                    <a:pt x="4954" y="5334"/>
                    <a:pt x="4738" y="5334"/>
                  </a:cubicBezTo>
                  <a:lnTo>
                    <a:pt x="1894" y="5334"/>
                  </a:lnTo>
                  <a:cubicBezTo>
                    <a:pt x="1790" y="5334"/>
                    <a:pt x="1691" y="5293"/>
                    <a:pt x="1617" y="5219"/>
                  </a:cubicBezTo>
                  <a:lnTo>
                    <a:pt x="1085" y="4688"/>
                  </a:lnTo>
                  <a:cubicBezTo>
                    <a:pt x="1012" y="4614"/>
                    <a:pt x="970" y="4514"/>
                    <a:pt x="970" y="4411"/>
                  </a:cubicBezTo>
                  <a:lnTo>
                    <a:pt x="970" y="1449"/>
                  </a:lnTo>
                  <a:cubicBezTo>
                    <a:pt x="970" y="1233"/>
                    <a:pt x="1145" y="1058"/>
                    <a:pt x="1362" y="1058"/>
                  </a:cubicBezTo>
                  <a:close/>
                  <a:moveTo>
                    <a:pt x="290" y="1"/>
                  </a:moveTo>
                  <a:cubicBezTo>
                    <a:pt x="129" y="1"/>
                    <a:pt x="0" y="130"/>
                    <a:pt x="0" y="290"/>
                  </a:cubicBezTo>
                  <a:lnTo>
                    <a:pt x="0" y="5360"/>
                  </a:lnTo>
                  <a:cubicBezTo>
                    <a:pt x="0" y="5436"/>
                    <a:pt x="31" y="5510"/>
                    <a:pt x="85" y="5565"/>
                  </a:cubicBezTo>
                  <a:lnTo>
                    <a:pt x="771" y="6250"/>
                  </a:lnTo>
                  <a:cubicBezTo>
                    <a:pt x="826" y="6305"/>
                    <a:pt x="899" y="6335"/>
                    <a:pt x="976" y="6335"/>
                  </a:cubicBezTo>
                  <a:lnTo>
                    <a:pt x="5805" y="6335"/>
                  </a:lnTo>
                  <a:cubicBezTo>
                    <a:pt x="5965" y="6335"/>
                    <a:pt x="6094" y="6206"/>
                    <a:pt x="6094" y="6045"/>
                  </a:cubicBezTo>
                  <a:lnTo>
                    <a:pt x="6094" y="875"/>
                  </a:lnTo>
                  <a:cubicBezTo>
                    <a:pt x="6096" y="798"/>
                    <a:pt x="6066" y="724"/>
                    <a:pt x="6010" y="669"/>
                  </a:cubicBezTo>
                  <a:lnTo>
                    <a:pt x="5427" y="85"/>
                  </a:lnTo>
                  <a:cubicBezTo>
                    <a:pt x="5371" y="31"/>
                    <a:pt x="5298" y="1"/>
                    <a:pt x="52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3"/>
            <p:cNvSpPr/>
            <p:nvPr/>
          </p:nvSpPr>
          <p:spPr>
            <a:xfrm>
              <a:off x="5269108" y="4202366"/>
              <a:ext cx="44140" cy="44140"/>
            </a:xfrm>
            <a:custGeom>
              <a:rect b="b" l="l" r="r" t="t"/>
              <a:pathLst>
                <a:path extrusionOk="0" h="1411" w="1411">
                  <a:moveTo>
                    <a:pt x="707" y="0"/>
                  </a:moveTo>
                  <a:cubicBezTo>
                    <a:pt x="706" y="0"/>
                    <a:pt x="705" y="0"/>
                    <a:pt x="705" y="0"/>
                  </a:cubicBezTo>
                  <a:cubicBezTo>
                    <a:pt x="315" y="0"/>
                    <a:pt x="0" y="316"/>
                    <a:pt x="0" y="706"/>
                  </a:cubicBezTo>
                  <a:cubicBezTo>
                    <a:pt x="0" y="1096"/>
                    <a:pt x="315" y="1411"/>
                    <a:pt x="705" y="1411"/>
                  </a:cubicBezTo>
                  <a:cubicBezTo>
                    <a:pt x="1095" y="1411"/>
                    <a:pt x="1411" y="1096"/>
                    <a:pt x="1411" y="706"/>
                  </a:cubicBezTo>
                  <a:cubicBezTo>
                    <a:pt x="1411" y="317"/>
                    <a:pt x="1095"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3"/>
            <p:cNvSpPr/>
            <p:nvPr/>
          </p:nvSpPr>
          <p:spPr>
            <a:xfrm>
              <a:off x="5232257" y="4320614"/>
              <a:ext cx="67289" cy="37320"/>
            </a:xfrm>
            <a:custGeom>
              <a:rect b="b" l="l" r="r" t="t"/>
              <a:pathLst>
                <a:path extrusionOk="0" h="1193" w="2151">
                  <a:moveTo>
                    <a:pt x="1" y="0"/>
                  </a:moveTo>
                  <a:lnTo>
                    <a:pt x="1" y="799"/>
                  </a:lnTo>
                  <a:cubicBezTo>
                    <a:pt x="0" y="1016"/>
                    <a:pt x="176" y="1192"/>
                    <a:pt x="392" y="1192"/>
                  </a:cubicBezTo>
                  <a:lnTo>
                    <a:pt x="2150" y="1192"/>
                  </a:lnTo>
                  <a:lnTo>
                    <a:pt x="2150" y="408"/>
                  </a:lnTo>
                  <a:lnTo>
                    <a:pt x="785" y="408"/>
                  </a:lnTo>
                  <a:lnTo>
                    <a:pt x="785" y="0"/>
                  </a:lnTo>
                  <a:cubicBezTo>
                    <a:pt x="661" y="35"/>
                    <a:pt x="529" y="54"/>
                    <a:pt x="394" y="54"/>
                  </a:cubicBezTo>
                  <a:cubicBezTo>
                    <a:pt x="258" y="54"/>
                    <a:pt x="128" y="34"/>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3"/>
            <p:cNvSpPr/>
            <p:nvPr/>
          </p:nvSpPr>
          <p:spPr>
            <a:xfrm>
              <a:off x="5572173" y="4254451"/>
              <a:ext cx="44171" cy="44140"/>
            </a:xfrm>
            <a:custGeom>
              <a:rect b="b" l="l" r="r" t="t"/>
              <a:pathLst>
                <a:path extrusionOk="0" h="1411" w="1412">
                  <a:moveTo>
                    <a:pt x="705" y="0"/>
                  </a:moveTo>
                  <a:cubicBezTo>
                    <a:pt x="316" y="0"/>
                    <a:pt x="1" y="315"/>
                    <a:pt x="1" y="705"/>
                  </a:cubicBezTo>
                  <a:cubicBezTo>
                    <a:pt x="1" y="1095"/>
                    <a:pt x="316" y="1410"/>
                    <a:pt x="705" y="1410"/>
                  </a:cubicBezTo>
                  <a:cubicBezTo>
                    <a:pt x="1095" y="1410"/>
                    <a:pt x="1411" y="1095"/>
                    <a:pt x="1411" y="705"/>
                  </a:cubicBezTo>
                  <a:cubicBezTo>
                    <a:pt x="1411" y="315"/>
                    <a:pt x="1094" y="0"/>
                    <a:pt x="7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3"/>
            <p:cNvSpPr/>
            <p:nvPr/>
          </p:nvSpPr>
          <p:spPr>
            <a:xfrm>
              <a:off x="5515552" y="4202366"/>
              <a:ext cx="44140" cy="44140"/>
            </a:xfrm>
            <a:custGeom>
              <a:rect b="b" l="l" r="r" t="t"/>
              <a:pathLst>
                <a:path extrusionOk="0" h="1411" w="1411">
                  <a:moveTo>
                    <a:pt x="707" y="0"/>
                  </a:moveTo>
                  <a:cubicBezTo>
                    <a:pt x="706" y="0"/>
                    <a:pt x="705" y="0"/>
                    <a:pt x="705" y="0"/>
                  </a:cubicBezTo>
                  <a:cubicBezTo>
                    <a:pt x="315" y="0"/>
                    <a:pt x="0" y="316"/>
                    <a:pt x="0" y="706"/>
                  </a:cubicBezTo>
                  <a:cubicBezTo>
                    <a:pt x="0" y="1096"/>
                    <a:pt x="315" y="1411"/>
                    <a:pt x="705" y="1411"/>
                  </a:cubicBezTo>
                  <a:cubicBezTo>
                    <a:pt x="1095" y="1411"/>
                    <a:pt x="1411" y="1096"/>
                    <a:pt x="1411" y="706"/>
                  </a:cubicBezTo>
                  <a:cubicBezTo>
                    <a:pt x="1411" y="317"/>
                    <a:pt x="1096" y="0"/>
                    <a:pt x="7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3"/>
            <p:cNvSpPr/>
            <p:nvPr/>
          </p:nvSpPr>
          <p:spPr>
            <a:xfrm>
              <a:off x="5397617" y="4190166"/>
              <a:ext cx="24588" cy="85526"/>
            </a:xfrm>
            <a:custGeom>
              <a:rect b="b" l="l" r="r" t="t"/>
              <a:pathLst>
                <a:path extrusionOk="0" h="2734" w="786">
                  <a:moveTo>
                    <a:pt x="392" y="0"/>
                  </a:moveTo>
                  <a:cubicBezTo>
                    <a:pt x="176" y="0"/>
                    <a:pt x="0" y="177"/>
                    <a:pt x="0" y="393"/>
                  </a:cubicBezTo>
                  <a:lnTo>
                    <a:pt x="0" y="2733"/>
                  </a:lnTo>
                  <a:lnTo>
                    <a:pt x="785" y="2733"/>
                  </a:lnTo>
                  <a:lnTo>
                    <a:pt x="785" y="393"/>
                  </a:lnTo>
                  <a:cubicBezTo>
                    <a:pt x="785" y="177"/>
                    <a:pt x="609" y="0"/>
                    <a:pt x="3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3"/>
            <p:cNvSpPr/>
            <p:nvPr/>
          </p:nvSpPr>
          <p:spPr>
            <a:xfrm>
              <a:off x="5336053" y="4212157"/>
              <a:ext cx="34254" cy="63566"/>
            </a:xfrm>
            <a:custGeom>
              <a:rect b="b" l="l" r="r" t="t"/>
              <a:pathLst>
                <a:path extrusionOk="0" h="2032" w="1095">
                  <a:moveTo>
                    <a:pt x="1" y="0"/>
                  </a:moveTo>
                  <a:cubicBezTo>
                    <a:pt x="35" y="125"/>
                    <a:pt x="53" y="256"/>
                    <a:pt x="53" y="393"/>
                  </a:cubicBezTo>
                  <a:cubicBezTo>
                    <a:pt x="53" y="528"/>
                    <a:pt x="36" y="660"/>
                    <a:pt x="1" y="785"/>
                  </a:cubicBezTo>
                  <a:lnTo>
                    <a:pt x="312" y="785"/>
                  </a:lnTo>
                  <a:lnTo>
                    <a:pt x="312" y="2031"/>
                  </a:lnTo>
                  <a:lnTo>
                    <a:pt x="1094" y="2031"/>
                  </a:lnTo>
                  <a:lnTo>
                    <a:pt x="1094" y="393"/>
                  </a:lnTo>
                  <a:cubicBezTo>
                    <a:pt x="1094" y="176"/>
                    <a:pt x="919" y="0"/>
                    <a:pt x="7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3"/>
            <p:cNvSpPr/>
            <p:nvPr/>
          </p:nvSpPr>
          <p:spPr>
            <a:xfrm>
              <a:off x="5408878" y="4522792"/>
              <a:ext cx="24588" cy="85526"/>
            </a:xfrm>
            <a:custGeom>
              <a:rect b="b" l="l" r="r" t="t"/>
              <a:pathLst>
                <a:path extrusionOk="0" h="2734" w="786">
                  <a:moveTo>
                    <a:pt x="0" y="1"/>
                  </a:moveTo>
                  <a:lnTo>
                    <a:pt x="0" y="2342"/>
                  </a:lnTo>
                  <a:cubicBezTo>
                    <a:pt x="0" y="2558"/>
                    <a:pt x="176" y="2733"/>
                    <a:pt x="392" y="2733"/>
                  </a:cubicBezTo>
                  <a:cubicBezTo>
                    <a:pt x="610" y="2733"/>
                    <a:pt x="785" y="2558"/>
                    <a:pt x="785" y="2342"/>
                  </a:cubicBezTo>
                  <a:lnTo>
                    <a:pt x="7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3"/>
            <p:cNvSpPr/>
            <p:nvPr/>
          </p:nvSpPr>
          <p:spPr>
            <a:xfrm>
              <a:off x="5460776" y="4522855"/>
              <a:ext cx="35255" cy="63566"/>
            </a:xfrm>
            <a:custGeom>
              <a:rect b="b" l="l" r="r" t="t"/>
              <a:pathLst>
                <a:path extrusionOk="0" h="2032" w="1127">
                  <a:moveTo>
                    <a:pt x="0" y="1"/>
                  </a:moveTo>
                  <a:lnTo>
                    <a:pt x="0" y="1639"/>
                  </a:lnTo>
                  <a:cubicBezTo>
                    <a:pt x="0" y="1855"/>
                    <a:pt x="177" y="2032"/>
                    <a:pt x="392" y="2032"/>
                  </a:cubicBezTo>
                  <a:lnTo>
                    <a:pt x="1126" y="2032"/>
                  </a:lnTo>
                  <a:cubicBezTo>
                    <a:pt x="1092" y="1905"/>
                    <a:pt x="1074" y="1774"/>
                    <a:pt x="1074" y="1638"/>
                  </a:cubicBezTo>
                  <a:cubicBezTo>
                    <a:pt x="1074" y="1503"/>
                    <a:pt x="1093" y="1371"/>
                    <a:pt x="1126" y="1247"/>
                  </a:cubicBezTo>
                  <a:lnTo>
                    <a:pt x="784" y="1247"/>
                  </a:lnTo>
                  <a:lnTo>
                    <a:pt x="7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3"/>
            <p:cNvSpPr/>
            <p:nvPr/>
          </p:nvSpPr>
          <p:spPr>
            <a:xfrm>
              <a:off x="5340151" y="4522761"/>
              <a:ext cx="37821" cy="63566"/>
            </a:xfrm>
            <a:custGeom>
              <a:rect b="b" l="l" r="r" t="t"/>
              <a:pathLst>
                <a:path extrusionOk="0" h="2032" w="1209">
                  <a:moveTo>
                    <a:pt x="427" y="1"/>
                  </a:moveTo>
                  <a:lnTo>
                    <a:pt x="427" y="2"/>
                  </a:lnTo>
                  <a:lnTo>
                    <a:pt x="427" y="1249"/>
                  </a:lnTo>
                  <a:lnTo>
                    <a:pt x="0" y="1249"/>
                  </a:lnTo>
                  <a:cubicBezTo>
                    <a:pt x="35" y="1373"/>
                    <a:pt x="53" y="1506"/>
                    <a:pt x="53" y="1640"/>
                  </a:cubicBezTo>
                  <a:cubicBezTo>
                    <a:pt x="53" y="1775"/>
                    <a:pt x="34" y="1907"/>
                    <a:pt x="0" y="2032"/>
                  </a:cubicBezTo>
                  <a:lnTo>
                    <a:pt x="818" y="2032"/>
                  </a:lnTo>
                  <a:cubicBezTo>
                    <a:pt x="1034" y="2032"/>
                    <a:pt x="1209" y="1856"/>
                    <a:pt x="1209" y="1640"/>
                  </a:cubicBezTo>
                  <a:lnTo>
                    <a:pt x="12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3"/>
            <p:cNvSpPr/>
            <p:nvPr/>
          </p:nvSpPr>
          <p:spPr>
            <a:xfrm>
              <a:off x="5539201" y="4440613"/>
              <a:ext cx="67289" cy="36475"/>
            </a:xfrm>
            <a:custGeom>
              <a:rect b="b" l="l" r="r" t="t"/>
              <a:pathLst>
                <a:path extrusionOk="0" h="1166" w="2151">
                  <a:moveTo>
                    <a:pt x="0" y="1"/>
                  </a:moveTo>
                  <a:lnTo>
                    <a:pt x="0" y="784"/>
                  </a:lnTo>
                  <a:lnTo>
                    <a:pt x="1365" y="784"/>
                  </a:lnTo>
                  <a:lnTo>
                    <a:pt x="1365" y="1166"/>
                  </a:lnTo>
                  <a:cubicBezTo>
                    <a:pt x="1491" y="1132"/>
                    <a:pt x="1622" y="1114"/>
                    <a:pt x="1757" y="1114"/>
                  </a:cubicBezTo>
                  <a:cubicBezTo>
                    <a:pt x="1893" y="1114"/>
                    <a:pt x="2024" y="1132"/>
                    <a:pt x="2149" y="1166"/>
                  </a:cubicBezTo>
                  <a:lnTo>
                    <a:pt x="2149" y="394"/>
                  </a:lnTo>
                  <a:cubicBezTo>
                    <a:pt x="2150" y="175"/>
                    <a:pt x="1975"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3"/>
            <p:cNvSpPr/>
            <p:nvPr/>
          </p:nvSpPr>
          <p:spPr>
            <a:xfrm>
              <a:off x="5516584" y="4552010"/>
              <a:ext cx="48488" cy="44171"/>
            </a:xfrm>
            <a:custGeom>
              <a:rect b="b" l="l" r="r" t="t"/>
              <a:pathLst>
                <a:path extrusionOk="0" h="1412" w="1550">
                  <a:moveTo>
                    <a:pt x="776" y="0"/>
                  </a:moveTo>
                  <a:cubicBezTo>
                    <a:pt x="595" y="0"/>
                    <a:pt x="415" y="69"/>
                    <a:pt x="277" y="207"/>
                  </a:cubicBezTo>
                  <a:cubicBezTo>
                    <a:pt x="1" y="483"/>
                    <a:pt x="1" y="930"/>
                    <a:pt x="277" y="1204"/>
                  </a:cubicBezTo>
                  <a:cubicBezTo>
                    <a:pt x="415" y="1342"/>
                    <a:pt x="595" y="1411"/>
                    <a:pt x="776" y="1411"/>
                  </a:cubicBezTo>
                  <a:cubicBezTo>
                    <a:pt x="956" y="1411"/>
                    <a:pt x="1137" y="1342"/>
                    <a:pt x="1275" y="1204"/>
                  </a:cubicBezTo>
                  <a:cubicBezTo>
                    <a:pt x="1550" y="930"/>
                    <a:pt x="1550" y="483"/>
                    <a:pt x="1275" y="207"/>
                  </a:cubicBezTo>
                  <a:cubicBezTo>
                    <a:pt x="1137" y="69"/>
                    <a:pt x="956" y="0"/>
                    <a:pt x="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3"/>
            <p:cNvSpPr/>
            <p:nvPr/>
          </p:nvSpPr>
          <p:spPr>
            <a:xfrm>
              <a:off x="5539232" y="4385243"/>
              <a:ext cx="89218" cy="24525"/>
            </a:xfrm>
            <a:custGeom>
              <a:rect b="b" l="l" r="r" t="t"/>
              <a:pathLst>
                <a:path extrusionOk="0" h="784" w="2852">
                  <a:moveTo>
                    <a:pt x="0" y="0"/>
                  </a:moveTo>
                  <a:lnTo>
                    <a:pt x="0" y="784"/>
                  </a:lnTo>
                  <a:lnTo>
                    <a:pt x="2460" y="784"/>
                  </a:lnTo>
                  <a:cubicBezTo>
                    <a:pt x="2676" y="784"/>
                    <a:pt x="2852" y="608"/>
                    <a:pt x="2852" y="391"/>
                  </a:cubicBezTo>
                  <a:cubicBezTo>
                    <a:pt x="2851" y="175"/>
                    <a:pt x="2675" y="0"/>
                    <a:pt x="24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3"/>
            <p:cNvSpPr/>
            <p:nvPr/>
          </p:nvSpPr>
          <p:spPr>
            <a:xfrm>
              <a:off x="5452987" y="4212126"/>
              <a:ext cx="39697" cy="63566"/>
            </a:xfrm>
            <a:custGeom>
              <a:rect b="b" l="l" r="r" t="t"/>
              <a:pathLst>
                <a:path extrusionOk="0" h="2032" w="1269">
                  <a:moveTo>
                    <a:pt x="393" y="0"/>
                  </a:moveTo>
                  <a:cubicBezTo>
                    <a:pt x="176" y="0"/>
                    <a:pt x="1" y="175"/>
                    <a:pt x="1" y="393"/>
                  </a:cubicBezTo>
                  <a:lnTo>
                    <a:pt x="1" y="2031"/>
                  </a:lnTo>
                  <a:lnTo>
                    <a:pt x="786" y="2031"/>
                  </a:lnTo>
                  <a:lnTo>
                    <a:pt x="786" y="785"/>
                  </a:lnTo>
                  <a:lnTo>
                    <a:pt x="1269" y="785"/>
                  </a:lnTo>
                  <a:cubicBezTo>
                    <a:pt x="1234" y="661"/>
                    <a:pt x="1216" y="528"/>
                    <a:pt x="1216" y="393"/>
                  </a:cubicBezTo>
                  <a:cubicBezTo>
                    <a:pt x="1216" y="256"/>
                    <a:pt x="1234" y="126"/>
                    <a:pt x="1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3"/>
            <p:cNvSpPr/>
            <p:nvPr/>
          </p:nvSpPr>
          <p:spPr>
            <a:xfrm>
              <a:off x="5539232" y="4321396"/>
              <a:ext cx="67257" cy="36538"/>
            </a:xfrm>
            <a:custGeom>
              <a:rect b="b" l="l" r="r" t="t"/>
              <a:pathLst>
                <a:path extrusionOk="0" h="1168" w="2150">
                  <a:moveTo>
                    <a:pt x="1366" y="1"/>
                  </a:moveTo>
                  <a:lnTo>
                    <a:pt x="1366" y="383"/>
                  </a:lnTo>
                  <a:lnTo>
                    <a:pt x="0" y="383"/>
                  </a:lnTo>
                  <a:lnTo>
                    <a:pt x="0" y="1167"/>
                  </a:lnTo>
                  <a:lnTo>
                    <a:pt x="1758" y="1167"/>
                  </a:lnTo>
                  <a:cubicBezTo>
                    <a:pt x="1974" y="1167"/>
                    <a:pt x="2149" y="991"/>
                    <a:pt x="2149" y="774"/>
                  </a:cubicBezTo>
                  <a:lnTo>
                    <a:pt x="2149" y="1"/>
                  </a:lnTo>
                  <a:cubicBezTo>
                    <a:pt x="2025" y="36"/>
                    <a:pt x="1893" y="54"/>
                    <a:pt x="1757" y="54"/>
                  </a:cubicBezTo>
                  <a:cubicBezTo>
                    <a:pt x="1621" y="54"/>
                    <a:pt x="1491" y="36"/>
                    <a:pt x="13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3" name="Google Shape;3413;p63"/>
          <p:cNvGrpSpPr/>
          <p:nvPr/>
        </p:nvGrpSpPr>
        <p:grpSpPr>
          <a:xfrm>
            <a:off x="6261699" y="4196457"/>
            <a:ext cx="418122" cy="366975"/>
            <a:chOff x="5906645" y="4241406"/>
            <a:chExt cx="418122" cy="366975"/>
          </a:xfrm>
        </p:grpSpPr>
        <p:sp>
          <p:nvSpPr>
            <p:cNvPr id="3414" name="Google Shape;3414;p63"/>
            <p:cNvSpPr/>
            <p:nvPr/>
          </p:nvSpPr>
          <p:spPr>
            <a:xfrm>
              <a:off x="6033965" y="4435108"/>
              <a:ext cx="162638" cy="85495"/>
            </a:xfrm>
            <a:custGeom>
              <a:rect b="b" l="l" r="r" t="t"/>
              <a:pathLst>
                <a:path extrusionOk="0" h="2733" w="5199">
                  <a:moveTo>
                    <a:pt x="4243" y="0"/>
                  </a:moveTo>
                  <a:lnTo>
                    <a:pt x="2792" y="1051"/>
                  </a:lnTo>
                  <a:cubicBezTo>
                    <a:pt x="2721" y="1103"/>
                    <a:pt x="2636" y="1129"/>
                    <a:pt x="2550" y="1129"/>
                  </a:cubicBezTo>
                  <a:cubicBezTo>
                    <a:pt x="2462" y="1129"/>
                    <a:pt x="2374" y="1100"/>
                    <a:pt x="2300" y="1046"/>
                  </a:cubicBezTo>
                  <a:lnTo>
                    <a:pt x="914" y="4"/>
                  </a:lnTo>
                  <a:lnTo>
                    <a:pt x="135" y="576"/>
                  </a:lnTo>
                  <a:cubicBezTo>
                    <a:pt x="2" y="674"/>
                    <a:pt x="1" y="873"/>
                    <a:pt x="133" y="974"/>
                  </a:cubicBezTo>
                  <a:lnTo>
                    <a:pt x="2407" y="2683"/>
                  </a:lnTo>
                  <a:cubicBezTo>
                    <a:pt x="2451" y="2716"/>
                    <a:pt x="2504" y="2733"/>
                    <a:pt x="2556" y="2733"/>
                  </a:cubicBezTo>
                  <a:cubicBezTo>
                    <a:pt x="2607" y="2733"/>
                    <a:pt x="2658" y="2717"/>
                    <a:pt x="2701" y="2685"/>
                  </a:cubicBezTo>
                  <a:lnTo>
                    <a:pt x="5061" y="977"/>
                  </a:lnTo>
                  <a:cubicBezTo>
                    <a:pt x="5198" y="877"/>
                    <a:pt x="5197" y="672"/>
                    <a:pt x="5059" y="575"/>
                  </a:cubicBezTo>
                  <a:lnTo>
                    <a:pt x="42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3"/>
            <p:cNvSpPr/>
            <p:nvPr/>
          </p:nvSpPr>
          <p:spPr>
            <a:xfrm>
              <a:off x="6032839" y="4355963"/>
              <a:ext cx="165140" cy="83900"/>
            </a:xfrm>
            <a:custGeom>
              <a:rect b="b" l="l" r="r" t="t"/>
              <a:pathLst>
                <a:path extrusionOk="0" h="2682" w="5279">
                  <a:moveTo>
                    <a:pt x="4382" y="1"/>
                  </a:moveTo>
                  <a:lnTo>
                    <a:pt x="2829" y="1124"/>
                  </a:lnTo>
                  <a:cubicBezTo>
                    <a:pt x="2756" y="1176"/>
                    <a:pt x="2672" y="1203"/>
                    <a:pt x="2586" y="1203"/>
                  </a:cubicBezTo>
                  <a:cubicBezTo>
                    <a:pt x="2498" y="1203"/>
                    <a:pt x="2409" y="1175"/>
                    <a:pt x="2336" y="1120"/>
                  </a:cubicBezTo>
                  <a:lnTo>
                    <a:pt x="856" y="8"/>
                  </a:lnTo>
                  <a:lnTo>
                    <a:pt x="98" y="565"/>
                  </a:lnTo>
                  <a:cubicBezTo>
                    <a:pt x="1" y="635"/>
                    <a:pt x="1" y="780"/>
                    <a:pt x="96" y="852"/>
                  </a:cubicBezTo>
                  <a:lnTo>
                    <a:pt x="2484" y="2645"/>
                  </a:lnTo>
                  <a:cubicBezTo>
                    <a:pt x="2516" y="2669"/>
                    <a:pt x="2555" y="2682"/>
                    <a:pt x="2593" y="2682"/>
                  </a:cubicBezTo>
                  <a:cubicBezTo>
                    <a:pt x="2630" y="2682"/>
                    <a:pt x="2666" y="2671"/>
                    <a:pt x="2698" y="2648"/>
                  </a:cubicBezTo>
                  <a:cubicBezTo>
                    <a:pt x="3355" y="2172"/>
                    <a:pt x="4480" y="1358"/>
                    <a:pt x="5178" y="853"/>
                  </a:cubicBezTo>
                  <a:cubicBezTo>
                    <a:pt x="5279" y="781"/>
                    <a:pt x="5277" y="633"/>
                    <a:pt x="5177" y="562"/>
                  </a:cubicBezTo>
                  <a:lnTo>
                    <a:pt x="43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3"/>
            <p:cNvSpPr/>
            <p:nvPr/>
          </p:nvSpPr>
          <p:spPr>
            <a:xfrm>
              <a:off x="6034090" y="4241406"/>
              <a:ext cx="162513" cy="121095"/>
            </a:xfrm>
            <a:custGeom>
              <a:rect b="b" l="l" r="r" t="t"/>
              <a:pathLst>
                <a:path extrusionOk="0" h="3871" w="5195">
                  <a:moveTo>
                    <a:pt x="2553" y="0"/>
                  </a:moveTo>
                  <a:cubicBezTo>
                    <a:pt x="2500" y="0"/>
                    <a:pt x="2448" y="16"/>
                    <a:pt x="2403" y="49"/>
                  </a:cubicBezTo>
                  <a:lnTo>
                    <a:pt x="137" y="1712"/>
                  </a:lnTo>
                  <a:cubicBezTo>
                    <a:pt x="2" y="1812"/>
                    <a:pt x="1" y="2016"/>
                    <a:pt x="135" y="2117"/>
                  </a:cubicBezTo>
                  <a:cubicBezTo>
                    <a:pt x="798" y="2614"/>
                    <a:pt x="1784" y="3356"/>
                    <a:pt x="2401" y="3820"/>
                  </a:cubicBezTo>
                  <a:cubicBezTo>
                    <a:pt x="2446" y="3854"/>
                    <a:pt x="2500" y="3871"/>
                    <a:pt x="2554" y="3871"/>
                  </a:cubicBezTo>
                  <a:cubicBezTo>
                    <a:pt x="2605" y="3871"/>
                    <a:pt x="2657" y="3855"/>
                    <a:pt x="2701" y="3823"/>
                  </a:cubicBezTo>
                  <a:lnTo>
                    <a:pt x="5055" y="2120"/>
                  </a:lnTo>
                  <a:cubicBezTo>
                    <a:pt x="5194" y="2018"/>
                    <a:pt x="5193" y="1809"/>
                    <a:pt x="5053" y="1710"/>
                  </a:cubicBezTo>
                  <a:lnTo>
                    <a:pt x="2699" y="47"/>
                  </a:lnTo>
                  <a:cubicBezTo>
                    <a:pt x="2655" y="15"/>
                    <a:pt x="2604" y="0"/>
                    <a:pt x="25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3"/>
            <p:cNvSpPr/>
            <p:nvPr/>
          </p:nvSpPr>
          <p:spPr>
            <a:xfrm>
              <a:off x="5906645" y="4371385"/>
              <a:ext cx="418122" cy="236996"/>
            </a:xfrm>
            <a:custGeom>
              <a:rect b="b" l="l" r="r" t="t"/>
              <a:pathLst>
                <a:path extrusionOk="0" h="7576" w="13366">
                  <a:moveTo>
                    <a:pt x="1661" y="3357"/>
                  </a:moveTo>
                  <a:cubicBezTo>
                    <a:pt x="1892" y="3357"/>
                    <a:pt x="2081" y="3545"/>
                    <a:pt x="2081" y="3777"/>
                  </a:cubicBezTo>
                  <a:cubicBezTo>
                    <a:pt x="2080" y="4008"/>
                    <a:pt x="1892" y="4197"/>
                    <a:pt x="1661" y="4197"/>
                  </a:cubicBezTo>
                  <a:cubicBezTo>
                    <a:pt x="1430" y="4197"/>
                    <a:pt x="1242" y="4009"/>
                    <a:pt x="1242" y="3777"/>
                  </a:cubicBezTo>
                  <a:cubicBezTo>
                    <a:pt x="1242" y="3546"/>
                    <a:pt x="1429" y="3357"/>
                    <a:pt x="1661" y="3357"/>
                  </a:cubicBezTo>
                  <a:close/>
                  <a:moveTo>
                    <a:pt x="11724" y="2663"/>
                  </a:moveTo>
                  <a:cubicBezTo>
                    <a:pt x="11954" y="2663"/>
                    <a:pt x="12140" y="2849"/>
                    <a:pt x="12140" y="3078"/>
                  </a:cubicBezTo>
                  <a:lnTo>
                    <a:pt x="12140" y="4476"/>
                  </a:lnTo>
                  <a:cubicBezTo>
                    <a:pt x="12140" y="4705"/>
                    <a:pt x="11954" y="4891"/>
                    <a:pt x="11724" y="4891"/>
                  </a:cubicBezTo>
                  <a:cubicBezTo>
                    <a:pt x="11494" y="4891"/>
                    <a:pt x="11309" y="4705"/>
                    <a:pt x="11309" y="4476"/>
                  </a:cubicBezTo>
                  <a:lnTo>
                    <a:pt x="11309" y="3078"/>
                  </a:lnTo>
                  <a:cubicBezTo>
                    <a:pt x="11309" y="2849"/>
                    <a:pt x="11494" y="2663"/>
                    <a:pt x="11724" y="2663"/>
                  </a:cubicBezTo>
                  <a:close/>
                  <a:moveTo>
                    <a:pt x="10489" y="0"/>
                  </a:moveTo>
                  <a:cubicBezTo>
                    <a:pt x="10525" y="63"/>
                    <a:pt x="10548" y="133"/>
                    <a:pt x="10548" y="207"/>
                  </a:cubicBezTo>
                  <a:cubicBezTo>
                    <a:pt x="10549" y="342"/>
                    <a:pt x="10483" y="468"/>
                    <a:pt x="10375" y="547"/>
                  </a:cubicBezTo>
                  <a:lnTo>
                    <a:pt x="9029" y="1520"/>
                  </a:lnTo>
                  <a:lnTo>
                    <a:pt x="10370" y="2465"/>
                  </a:lnTo>
                  <a:cubicBezTo>
                    <a:pt x="10481" y="2542"/>
                    <a:pt x="10546" y="2668"/>
                    <a:pt x="10548" y="2802"/>
                  </a:cubicBezTo>
                  <a:cubicBezTo>
                    <a:pt x="10549" y="2937"/>
                    <a:pt x="10484" y="3063"/>
                    <a:pt x="10375" y="3142"/>
                  </a:cubicBezTo>
                  <a:lnTo>
                    <a:pt x="6865" y="5683"/>
                  </a:lnTo>
                  <a:cubicBezTo>
                    <a:pt x="6791" y="5735"/>
                    <a:pt x="6707" y="5762"/>
                    <a:pt x="6621" y="5762"/>
                  </a:cubicBezTo>
                  <a:cubicBezTo>
                    <a:pt x="6533" y="5762"/>
                    <a:pt x="6445" y="5734"/>
                    <a:pt x="6371" y="5679"/>
                  </a:cubicBezTo>
                  <a:lnTo>
                    <a:pt x="2991" y="3139"/>
                  </a:lnTo>
                  <a:cubicBezTo>
                    <a:pt x="2886" y="3059"/>
                    <a:pt x="2824" y="2936"/>
                    <a:pt x="2824" y="2804"/>
                  </a:cubicBezTo>
                  <a:cubicBezTo>
                    <a:pt x="2825" y="2672"/>
                    <a:pt x="2888" y="2549"/>
                    <a:pt x="2994" y="2470"/>
                  </a:cubicBezTo>
                  <a:lnTo>
                    <a:pt x="4288" y="1519"/>
                  </a:lnTo>
                  <a:lnTo>
                    <a:pt x="2990" y="544"/>
                  </a:lnTo>
                  <a:cubicBezTo>
                    <a:pt x="2885" y="464"/>
                    <a:pt x="2823" y="340"/>
                    <a:pt x="2823" y="208"/>
                  </a:cubicBezTo>
                  <a:cubicBezTo>
                    <a:pt x="2823" y="134"/>
                    <a:pt x="2845" y="64"/>
                    <a:pt x="2881" y="1"/>
                  </a:cubicBezTo>
                  <a:lnTo>
                    <a:pt x="841" y="1"/>
                  </a:lnTo>
                  <a:cubicBezTo>
                    <a:pt x="377" y="1"/>
                    <a:pt x="0" y="376"/>
                    <a:pt x="0" y="840"/>
                  </a:cubicBezTo>
                  <a:lnTo>
                    <a:pt x="0" y="6735"/>
                  </a:lnTo>
                  <a:cubicBezTo>
                    <a:pt x="0" y="7199"/>
                    <a:pt x="377" y="7575"/>
                    <a:pt x="841" y="7575"/>
                  </a:cubicBezTo>
                  <a:lnTo>
                    <a:pt x="12525" y="7575"/>
                  </a:lnTo>
                  <a:cubicBezTo>
                    <a:pt x="12990" y="7575"/>
                    <a:pt x="13365" y="7199"/>
                    <a:pt x="13365" y="6735"/>
                  </a:cubicBezTo>
                  <a:lnTo>
                    <a:pt x="13365" y="841"/>
                  </a:lnTo>
                  <a:cubicBezTo>
                    <a:pt x="13365" y="375"/>
                    <a:pt x="12990" y="0"/>
                    <a:pt x="125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63"/>
          <p:cNvGrpSpPr/>
          <p:nvPr/>
        </p:nvGrpSpPr>
        <p:grpSpPr>
          <a:xfrm>
            <a:off x="7035208" y="4245633"/>
            <a:ext cx="418153" cy="317549"/>
            <a:chOff x="6602900" y="4290582"/>
            <a:chExt cx="418153" cy="317549"/>
          </a:xfrm>
        </p:grpSpPr>
        <p:sp>
          <p:nvSpPr>
            <p:cNvPr id="3419" name="Google Shape;3419;p63"/>
            <p:cNvSpPr/>
            <p:nvPr/>
          </p:nvSpPr>
          <p:spPr>
            <a:xfrm>
              <a:off x="6780585" y="4351740"/>
              <a:ext cx="62721" cy="28999"/>
            </a:xfrm>
            <a:custGeom>
              <a:rect b="b" l="l" r="r" t="t"/>
              <a:pathLst>
                <a:path extrusionOk="0" h="927" w="2005">
                  <a:moveTo>
                    <a:pt x="999" y="0"/>
                  </a:moveTo>
                  <a:lnTo>
                    <a:pt x="1" y="435"/>
                  </a:lnTo>
                  <a:lnTo>
                    <a:pt x="1005" y="927"/>
                  </a:lnTo>
                  <a:lnTo>
                    <a:pt x="2004" y="456"/>
                  </a:lnTo>
                  <a:lnTo>
                    <a:pt x="9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3"/>
            <p:cNvSpPr/>
            <p:nvPr/>
          </p:nvSpPr>
          <p:spPr>
            <a:xfrm>
              <a:off x="6964682" y="4373012"/>
              <a:ext cx="56371" cy="234337"/>
            </a:xfrm>
            <a:custGeom>
              <a:rect b="b" l="l" r="r" t="t"/>
              <a:pathLst>
                <a:path extrusionOk="0" h="7491" w="1802">
                  <a:moveTo>
                    <a:pt x="1802" y="0"/>
                  </a:moveTo>
                  <a:cubicBezTo>
                    <a:pt x="1401" y="228"/>
                    <a:pt x="863" y="425"/>
                    <a:pt x="191" y="590"/>
                  </a:cubicBezTo>
                  <a:cubicBezTo>
                    <a:pt x="80" y="618"/>
                    <a:pt x="1" y="718"/>
                    <a:pt x="1" y="835"/>
                  </a:cubicBezTo>
                  <a:lnTo>
                    <a:pt x="1" y="7279"/>
                  </a:lnTo>
                  <a:cubicBezTo>
                    <a:pt x="1" y="7399"/>
                    <a:pt x="98" y="7491"/>
                    <a:pt x="212" y="7491"/>
                  </a:cubicBezTo>
                  <a:cubicBezTo>
                    <a:pt x="230" y="7491"/>
                    <a:pt x="249" y="7488"/>
                    <a:pt x="267" y="7483"/>
                  </a:cubicBezTo>
                  <a:cubicBezTo>
                    <a:pt x="1460" y="7159"/>
                    <a:pt x="1802" y="6805"/>
                    <a:pt x="1802" y="6639"/>
                  </a:cubicBezTo>
                  <a:lnTo>
                    <a:pt x="1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3"/>
            <p:cNvSpPr/>
            <p:nvPr/>
          </p:nvSpPr>
          <p:spPr>
            <a:xfrm>
              <a:off x="6825788" y="4387589"/>
              <a:ext cx="36663" cy="55745"/>
            </a:xfrm>
            <a:custGeom>
              <a:rect b="b" l="l" r="r" t="t"/>
              <a:pathLst>
                <a:path extrusionOk="0" h="1782" w="1172">
                  <a:moveTo>
                    <a:pt x="1172" y="0"/>
                  </a:moveTo>
                  <a:lnTo>
                    <a:pt x="0" y="554"/>
                  </a:lnTo>
                  <a:lnTo>
                    <a:pt x="0" y="1782"/>
                  </a:lnTo>
                  <a:lnTo>
                    <a:pt x="1172" y="1262"/>
                  </a:lnTo>
                  <a:lnTo>
                    <a:pt x="11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3"/>
            <p:cNvSpPr/>
            <p:nvPr/>
          </p:nvSpPr>
          <p:spPr>
            <a:xfrm>
              <a:off x="6761440" y="4386870"/>
              <a:ext cx="36601" cy="56434"/>
            </a:xfrm>
            <a:custGeom>
              <a:rect b="b" l="l" r="r" t="t"/>
              <a:pathLst>
                <a:path extrusionOk="0" h="1804" w="1170">
                  <a:moveTo>
                    <a:pt x="0" y="0"/>
                  </a:moveTo>
                  <a:lnTo>
                    <a:pt x="0" y="1285"/>
                  </a:lnTo>
                  <a:lnTo>
                    <a:pt x="1170" y="1804"/>
                  </a:lnTo>
                  <a:lnTo>
                    <a:pt x="1170" y="573"/>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3"/>
            <p:cNvSpPr/>
            <p:nvPr/>
          </p:nvSpPr>
          <p:spPr>
            <a:xfrm>
              <a:off x="6602994" y="4372793"/>
              <a:ext cx="56402" cy="235338"/>
            </a:xfrm>
            <a:custGeom>
              <a:rect b="b" l="l" r="r" t="t"/>
              <a:pathLst>
                <a:path extrusionOk="0" h="7523" w="1803">
                  <a:moveTo>
                    <a:pt x="0" y="0"/>
                  </a:moveTo>
                  <a:lnTo>
                    <a:pt x="0" y="6672"/>
                  </a:lnTo>
                  <a:cubicBezTo>
                    <a:pt x="0" y="6836"/>
                    <a:pt x="342" y="7190"/>
                    <a:pt x="1536" y="7515"/>
                  </a:cubicBezTo>
                  <a:cubicBezTo>
                    <a:pt x="1554" y="7520"/>
                    <a:pt x="1573" y="7522"/>
                    <a:pt x="1591" y="7522"/>
                  </a:cubicBezTo>
                  <a:cubicBezTo>
                    <a:pt x="1703" y="7522"/>
                    <a:pt x="1802" y="7431"/>
                    <a:pt x="1802" y="7311"/>
                  </a:cubicBezTo>
                  <a:lnTo>
                    <a:pt x="1802" y="837"/>
                  </a:lnTo>
                  <a:cubicBezTo>
                    <a:pt x="1802" y="721"/>
                    <a:pt x="1723" y="620"/>
                    <a:pt x="1611" y="592"/>
                  </a:cubicBezTo>
                  <a:cubicBezTo>
                    <a:pt x="939" y="425"/>
                    <a:pt x="402" y="22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3"/>
            <p:cNvSpPr/>
            <p:nvPr/>
          </p:nvSpPr>
          <p:spPr>
            <a:xfrm>
              <a:off x="6602900" y="4290582"/>
              <a:ext cx="418122" cy="228425"/>
            </a:xfrm>
            <a:custGeom>
              <a:rect b="b" l="l" r="r" t="t"/>
              <a:pathLst>
                <a:path extrusionOk="0" h="7302" w="13366">
                  <a:moveTo>
                    <a:pt x="6680" y="1027"/>
                  </a:moveTo>
                  <a:cubicBezTo>
                    <a:pt x="6743" y="1027"/>
                    <a:pt x="6805" y="1040"/>
                    <a:pt x="6863" y="1066"/>
                  </a:cubicBezTo>
                  <a:lnTo>
                    <a:pt x="8921" y="1996"/>
                  </a:lnTo>
                  <a:cubicBezTo>
                    <a:pt x="9078" y="2066"/>
                    <a:pt x="9183" y="2230"/>
                    <a:pt x="9182" y="2400"/>
                  </a:cubicBezTo>
                  <a:lnTo>
                    <a:pt x="9182" y="4650"/>
                  </a:lnTo>
                  <a:cubicBezTo>
                    <a:pt x="9182" y="4825"/>
                    <a:pt x="9078" y="4984"/>
                    <a:pt x="8919" y="5055"/>
                  </a:cubicBezTo>
                  <a:lnTo>
                    <a:pt x="6860" y="5969"/>
                  </a:lnTo>
                  <a:cubicBezTo>
                    <a:pt x="6805" y="5995"/>
                    <a:pt x="6743" y="6007"/>
                    <a:pt x="6682" y="6007"/>
                  </a:cubicBezTo>
                  <a:cubicBezTo>
                    <a:pt x="6620" y="6007"/>
                    <a:pt x="6557" y="5994"/>
                    <a:pt x="6500" y="5969"/>
                  </a:cubicBezTo>
                  <a:lnTo>
                    <a:pt x="4445" y="5055"/>
                  </a:lnTo>
                  <a:cubicBezTo>
                    <a:pt x="4285" y="4984"/>
                    <a:pt x="4182" y="4825"/>
                    <a:pt x="4182" y="4650"/>
                  </a:cubicBezTo>
                  <a:lnTo>
                    <a:pt x="4182" y="2368"/>
                  </a:lnTo>
                  <a:cubicBezTo>
                    <a:pt x="4181" y="2194"/>
                    <a:pt x="4290" y="2029"/>
                    <a:pt x="4448" y="1960"/>
                  </a:cubicBezTo>
                  <a:lnTo>
                    <a:pt x="6503" y="1063"/>
                  </a:lnTo>
                  <a:cubicBezTo>
                    <a:pt x="6560" y="1039"/>
                    <a:pt x="6620" y="1027"/>
                    <a:pt x="6680" y="1027"/>
                  </a:cubicBezTo>
                  <a:close/>
                  <a:moveTo>
                    <a:pt x="6698" y="0"/>
                  </a:moveTo>
                  <a:cubicBezTo>
                    <a:pt x="4827" y="0"/>
                    <a:pt x="3074" y="190"/>
                    <a:pt x="1761" y="537"/>
                  </a:cubicBezTo>
                  <a:cubicBezTo>
                    <a:pt x="431" y="886"/>
                    <a:pt x="1" y="1294"/>
                    <a:pt x="1" y="1437"/>
                  </a:cubicBezTo>
                  <a:cubicBezTo>
                    <a:pt x="1" y="1523"/>
                    <a:pt x="126" y="1692"/>
                    <a:pt x="478" y="1881"/>
                  </a:cubicBezTo>
                  <a:cubicBezTo>
                    <a:pt x="895" y="2107"/>
                    <a:pt x="1537" y="2312"/>
                    <a:pt x="2332" y="2473"/>
                  </a:cubicBezTo>
                  <a:cubicBezTo>
                    <a:pt x="2361" y="2480"/>
                    <a:pt x="2391" y="2489"/>
                    <a:pt x="2418" y="2501"/>
                  </a:cubicBezTo>
                  <a:cubicBezTo>
                    <a:pt x="2550" y="2557"/>
                    <a:pt x="2650" y="2678"/>
                    <a:pt x="2678" y="2820"/>
                  </a:cubicBezTo>
                  <a:cubicBezTo>
                    <a:pt x="2684" y="2850"/>
                    <a:pt x="2688" y="2878"/>
                    <a:pt x="2688" y="2909"/>
                  </a:cubicBezTo>
                  <a:lnTo>
                    <a:pt x="2688" y="7302"/>
                  </a:lnTo>
                  <a:cubicBezTo>
                    <a:pt x="3431" y="7180"/>
                    <a:pt x="4180" y="7089"/>
                    <a:pt x="4921" y="7036"/>
                  </a:cubicBezTo>
                  <a:cubicBezTo>
                    <a:pt x="5512" y="6993"/>
                    <a:pt x="6106" y="6971"/>
                    <a:pt x="6700" y="6971"/>
                  </a:cubicBezTo>
                  <a:cubicBezTo>
                    <a:pt x="7308" y="6971"/>
                    <a:pt x="7915" y="6994"/>
                    <a:pt x="8517" y="7039"/>
                  </a:cubicBezTo>
                  <a:cubicBezTo>
                    <a:pt x="9237" y="7093"/>
                    <a:pt x="9961" y="7182"/>
                    <a:pt x="10678" y="7301"/>
                  </a:cubicBezTo>
                  <a:lnTo>
                    <a:pt x="10678" y="2913"/>
                  </a:lnTo>
                  <a:cubicBezTo>
                    <a:pt x="10675" y="2707"/>
                    <a:pt x="10832" y="2517"/>
                    <a:pt x="11033" y="2478"/>
                  </a:cubicBezTo>
                  <a:cubicBezTo>
                    <a:pt x="12946" y="2094"/>
                    <a:pt x="13366" y="1596"/>
                    <a:pt x="13366" y="1437"/>
                  </a:cubicBezTo>
                  <a:cubicBezTo>
                    <a:pt x="13366" y="1323"/>
                    <a:pt x="13045" y="914"/>
                    <a:pt x="11619" y="537"/>
                  </a:cubicBezTo>
                  <a:cubicBezTo>
                    <a:pt x="10314" y="190"/>
                    <a:pt x="8566" y="0"/>
                    <a:pt x="6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5" name="Google Shape;3425;p63"/>
          <p:cNvGrpSpPr/>
          <p:nvPr/>
        </p:nvGrpSpPr>
        <p:grpSpPr>
          <a:xfrm>
            <a:off x="7808574" y="4145279"/>
            <a:ext cx="418153" cy="418091"/>
            <a:chOff x="7299280" y="4190228"/>
            <a:chExt cx="418153" cy="418091"/>
          </a:xfrm>
        </p:grpSpPr>
        <p:sp>
          <p:nvSpPr>
            <p:cNvPr id="3426" name="Google Shape;3426;p63"/>
            <p:cNvSpPr/>
            <p:nvPr/>
          </p:nvSpPr>
          <p:spPr>
            <a:xfrm>
              <a:off x="7466579" y="4217600"/>
              <a:ext cx="82555" cy="82586"/>
            </a:xfrm>
            <a:custGeom>
              <a:rect b="b" l="l" r="r" t="t"/>
              <a:pathLst>
                <a:path extrusionOk="0" h="2640" w="2639">
                  <a:moveTo>
                    <a:pt x="1319" y="0"/>
                  </a:moveTo>
                  <a:cubicBezTo>
                    <a:pt x="592" y="0"/>
                    <a:pt x="0" y="593"/>
                    <a:pt x="0" y="1321"/>
                  </a:cubicBezTo>
                  <a:cubicBezTo>
                    <a:pt x="0" y="2047"/>
                    <a:pt x="592" y="2640"/>
                    <a:pt x="1319" y="2640"/>
                  </a:cubicBezTo>
                  <a:cubicBezTo>
                    <a:pt x="2046" y="2640"/>
                    <a:pt x="2638" y="2047"/>
                    <a:pt x="2638" y="1321"/>
                  </a:cubicBezTo>
                  <a:cubicBezTo>
                    <a:pt x="2638" y="593"/>
                    <a:pt x="2045" y="0"/>
                    <a:pt x="13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3"/>
            <p:cNvSpPr/>
            <p:nvPr/>
          </p:nvSpPr>
          <p:spPr>
            <a:xfrm>
              <a:off x="7299280" y="4190259"/>
              <a:ext cx="144056" cy="143993"/>
            </a:xfrm>
            <a:custGeom>
              <a:rect b="b" l="l" r="r" t="t"/>
              <a:pathLst>
                <a:path extrusionOk="0" h="4603" w="4605">
                  <a:moveTo>
                    <a:pt x="391" y="0"/>
                  </a:moveTo>
                  <a:cubicBezTo>
                    <a:pt x="175" y="0"/>
                    <a:pt x="1" y="176"/>
                    <a:pt x="1" y="391"/>
                  </a:cubicBezTo>
                  <a:lnTo>
                    <a:pt x="1" y="4212"/>
                  </a:lnTo>
                  <a:cubicBezTo>
                    <a:pt x="1" y="4427"/>
                    <a:pt x="176" y="4602"/>
                    <a:pt x="393" y="4602"/>
                  </a:cubicBezTo>
                  <a:cubicBezTo>
                    <a:pt x="610" y="4602"/>
                    <a:pt x="784" y="4427"/>
                    <a:pt x="784" y="4211"/>
                  </a:cubicBezTo>
                  <a:lnTo>
                    <a:pt x="784" y="782"/>
                  </a:lnTo>
                  <a:lnTo>
                    <a:pt x="4212" y="782"/>
                  </a:lnTo>
                  <a:cubicBezTo>
                    <a:pt x="4430" y="782"/>
                    <a:pt x="4604" y="607"/>
                    <a:pt x="4604" y="391"/>
                  </a:cubicBezTo>
                  <a:cubicBezTo>
                    <a:pt x="4604" y="176"/>
                    <a:pt x="4428" y="0"/>
                    <a:pt x="42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3"/>
            <p:cNvSpPr/>
            <p:nvPr/>
          </p:nvSpPr>
          <p:spPr>
            <a:xfrm>
              <a:off x="7573346" y="4190228"/>
              <a:ext cx="144056" cy="143993"/>
            </a:xfrm>
            <a:custGeom>
              <a:rect b="b" l="l" r="r" t="t"/>
              <a:pathLst>
                <a:path extrusionOk="0" h="4603" w="4605">
                  <a:moveTo>
                    <a:pt x="393" y="0"/>
                  </a:moveTo>
                  <a:cubicBezTo>
                    <a:pt x="175" y="0"/>
                    <a:pt x="1" y="176"/>
                    <a:pt x="1" y="391"/>
                  </a:cubicBezTo>
                  <a:cubicBezTo>
                    <a:pt x="1" y="607"/>
                    <a:pt x="177" y="782"/>
                    <a:pt x="393" y="782"/>
                  </a:cubicBezTo>
                  <a:lnTo>
                    <a:pt x="3821" y="782"/>
                  </a:lnTo>
                  <a:lnTo>
                    <a:pt x="3821" y="4211"/>
                  </a:lnTo>
                  <a:cubicBezTo>
                    <a:pt x="3821" y="4428"/>
                    <a:pt x="3996" y="4602"/>
                    <a:pt x="4212" y="4602"/>
                  </a:cubicBezTo>
                  <a:cubicBezTo>
                    <a:pt x="4427" y="4602"/>
                    <a:pt x="4604" y="4427"/>
                    <a:pt x="4604" y="4211"/>
                  </a:cubicBezTo>
                  <a:lnTo>
                    <a:pt x="4604" y="390"/>
                  </a:lnTo>
                  <a:cubicBezTo>
                    <a:pt x="4605" y="176"/>
                    <a:pt x="4429" y="0"/>
                    <a:pt x="4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3"/>
            <p:cNvSpPr/>
            <p:nvPr/>
          </p:nvSpPr>
          <p:spPr>
            <a:xfrm>
              <a:off x="7573408" y="4464232"/>
              <a:ext cx="144025" cy="144025"/>
            </a:xfrm>
            <a:custGeom>
              <a:rect b="b" l="l" r="r" t="t"/>
              <a:pathLst>
                <a:path extrusionOk="0" h="4604" w="4604">
                  <a:moveTo>
                    <a:pt x="4212" y="1"/>
                  </a:moveTo>
                  <a:cubicBezTo>
                    <a:pt x="3994" y="1"/>
                    <a:pt x="3820" y="177"/>
                    <a:pt x="3820" y="393"/>
                  </a:cubicBezTo>
                  <a:lnTo>
                    <a:pt x="3820" y="3821"/>
                  </a:lnTo>
                  <a:lnTo>
                    <a:pt x="392" y="3821"/>
                  </a:lnTo>
                  <a:cubicBezTo>
                    <a:pt x="175" y="3821"/>
                    <a:pt x="1" y="3997"/>
                    <a:pt x="1" y="4212"/>
                  </a:cubicBezTo>
                  <a:cubicBezTo>
                    <a:pt x="1" y="4427"/>
                    <a:pt x="176" y="4603"/>
                    <a:pt x="392" y="4603"/>
                  </a:cubicBezTo>
                  <a:lnTo>
                    <a:pt x="4213" y="4603"/>
                  </a:lnTo>
                  <a:cubicBezTo>
                    <a:pt x="4429" y="4603"/>
                    <a:pt x="4604" y="4427"/>
                    <a:pt x="4604" y="4212"/>
                  </a:cubicBezTo>
                  <a:lnTo>
                    <a:pt x="4604" y="390"/>
                  </a:lnTo>
                  <a:cubicBezTo>
                    <a:pt x="4603" y="177"/>
                    <a:pt x="4427" y="1"/>
                    <a:pt x="4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3"/>
            <p:cNvSpPr/>
            <p:nvPr/>
          </p:nvSpPr>
          <p:spPr>
            <a:xfrm>
              <a:off x="7299311" y="4464294"/>
              <a:ext cx="144056" cy="144025"/>
            </a:xfrm>
            <a:custGeom>
              <a:rect b="b" l="l" r="r" t="t"/>
              <a:pathLst>
                <a:path extrusionOk="0" h="4604" w="4605">
                  <a:moveTo>
                    <a:pt x="392" y="1"/>
                  </a:moveTo>
                  <a:cubicBezTo>
                    <a:pt x="177" y="1"/>
                    <a:pt x="1" y="176"/>
                    <a:pt x="1" y="392"/>
                  </a:cubicBezTo>
                  <a:lnTo>
                    <a:pt x="1" y="4213"/>
                  </a:lnTo>
                  <a:cubicBezTo>
                    <a:pt x="1" y="4429"/>
                    <a:pt x="177" y="4603"/>
                    <a:pt x="392" y="4603"/>
                  </a:cubicBezTo>
                  <a:lnTo>
                    <a:pt x="4214" y="4603"/>
                  </a:lnTo>
                  <a:cubicBezTo>
                    <a:pt x="4430" y="4603"/>
                    <a:pt x="4604" y="4428"/>
                    <a:pt x="4604" y="4213"/>
                  </a:cubicBezTo>
                  <a:cubicBezTo>
                    <a:pt x="4604" y="3997"/>
                    <a:pt x="4429" y="3820"/>
                    <a:pt x="4211" y="3820"/>
                  </a:cubicBezTo>
                  <a:lnTo>
                    <a:pt x="783" y="3820"/>
                  </a:lnTo>
                  <a:lnTo>
                    <a:pt x="783" y="392"/>
                  </a:lnTo>
                  <a:cubicBezTo>
                    <a:pt x="783" y="175"/>
                    <a:pt x="608" y="1"/>
                    <a:pt x="3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3"/>
            <p:cNvSpPr/>
            <p:nvPr/>
          </p:nvSpPr>
          <p:spPr>
            <a:xfrm>
              <a:off x="7432762" y="4325087"/>
              <a:ext cx="151001" cy="69823"/>
            </a:xfrm>
            <a:custGeom>
              <a:rect b="b" l="l" r="r" t="t"/>
              <a:pathLst>
                <a:path extrusionOk="0" h="2232" w="4827">
                  <a:moveTo>
                    <a:pt x="948" y="1"/>
                  </a:moveTo>
                  <a:cubicBezTo>
                    <a:pt x="687" y="1"/>
                    <a:pt x="438" y="112"/>
                    <a:pt x="262" y="302"/>
                  </a:cubicBezTo>
                  <a:cubicBezTo>
                    <a:pt x="88" y="493"/>
                    <a:pt x="1" y="750"/>
                    <a:pt x="22" y="1006"/>
                  </a:cubicBezTo>
                  <a:lnTo>
                    <a:pt x="96" y="2232"/>
                  </a:lnTo>
                  <a:lnTo>
                    <a:pt x="4771" y="2232"/>
                  </a:lnTo>
                  <a:lnTo>
                    <a:pt x="4813" y="974"/>
                  </a:lnTo>
                  <a:cubicBezTo>
                    <a:pt x="4826" y="719"/>
                    <a:pt x="4735" y="476"/>
                    <a:pt x="4559" y="290"/>
                  </a:cubicBezTo>
                  <a:cubicBezTo>
                    <a:pt x="4382" y="103"/>
                    <a:pt x="4144" y="1"/>
                    <a:pt x="38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3"/>
            <p:cNvSpPr/>
            <p:nvPr/>
          </p:nvSpPr>
          <p:spPr>
            <a:xfrm>
              <a:off x="7437204" y="4419435"/>
              <a:ext cx="143993" cy="161449"/>
            </a:xfrm>
            <a:custGeom>
              <a:rect b="b" l="l" r="r" t="t"/>
              <a:pathLst>
                <a:path extrusionOk="0" h="5161" w="4603">
                  <a:moveTo>
                    <a:pt x="0" y="1"/>
                  </a:moveTo>
                  <a:lnTo>
                    <a:pt x="33" y="553"/>
                  </a:lnTo>
                  <a:lnTo>
                    <a:pt x="33" y="560"/>
                  </a:lnTo>
                  <a:cubicBezTo>
                    <a:pt x="78" y="1070"/>
                    <a:pt x="457" y="1467"/>
                    <a:pt x="944" y="1549"/>
                  </a:cubicBezTo>
                  <a:lnTo>
                    <a:pt x="944" y="3760"/>
                  </a:lnTo>
                  <a:cubicBezTo>
                    <a:pt x="944" y="4533"/>
                    <a:pt x="1572" y="5160"/>
                    <a:pt x="2344" y="5160"/>
                  </a:cubicBezTo>
                  <a:cubicBezTo>
                    <a:pt x="3116" y="5160"/>
                    <a:pt x="3745" y="4533"/>
                    <a:pt x="3745" y="3760"/>
                  </a:cubicBezTo>
                  <a:lnTo>
                    <a:pt x="3745" y="1533"/>
                  </a:lnTo>
                  <a:cubicBezTo>
                    <a:pt x="4207" y="1420"/>
                    <a:pt x="4558" y="1015"/>
                    <a:pt x="4583" y="519"/>
                  </a:cubicBezTo>
                  <a:cubicBezTo>
                    <a:pt x="4584" y="518"/>
                    <a:pt x="4584" y="517"/>
                    <a:pt x="4584" y="514"/>
                  </a:cubicBezTo>
                  <a:lnTo>
                    <a:pt x="46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3"/>
            <p:cNvSpPr/>
            <p:nvPr/>
          </p:nvSpPr>
          <p:spPr>
            <a:xfrm>
              <a:off x="7299749" y="4394878"/>
              <a:ext cx="137487" cy="24557"/>
            </a:xfrm>
            <a:custGeom>
              <a:rect b="b" l="l" r="r" t="t"/>
              <a:pathLst>
                <a:path extrusionOk="0" h="785" w="4395">
                  <a:moveTo>
                    <a:pt x="392" y="1"/>
                  </a:moveTo>
                  <a:lnTo>
                    <a:pt x="392" y="3"/>
                  </a:lnTo>
                  <a:cubicBezTo>
                    <a:pt x="175" y="3"/>
                    <a:pt x="1" y="178"/>
                    <a:pt x="1" y="394"/>
                  </a:cubicBezTo>
                  <a:cubicBezTo>
                    <a:pt x="1" y="610"/>
                    <a:pt x="176" y="785"/>
                    <a:pt x="392" y="785"/>
                  </a:cubicBezTo>
                  <a:lnTo>
                    <a:pt x="4394" y="785"/>
                  </a:lnTo>
                  <a:lnTo>
                    <a:pt x="43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3"/>
            <p:cNvSpPr/>
            <p:nvPr/>
          </p:nvSpPr>
          <p:spPr>
            <a:xfrm>
              <a:off x="7581166" y="4394972"/>
              <a:ext cx="135797" cy="24557"/>
            </a:xfrm>
            <a:custGeom>
              <a:rect b="b" l="l" r="r" t="t"/>
              <a:pathLst>
                <a:path extrusionOk="0" h="785" w="4341">
                  <a:moveTo>
                    <a:pt x="27" y="1"/>
                  </a:moveTo>
                  <a:lnTo>
                    <a:pt x="0" y="785"/>
                  </a:lnTo>
                  <a:lnTo>
                    <a:pt x="3949" y="785"/>
                  </a:lnTo>
                  <a:lnTo>
                    <a:pt x="3949" y="783"/>
                  </a:lnTo>
                  <a:cubicBezTo>
                    <a:pt x="4166" y="783"/>
                    <a:pt x="4340" y="607"/>
                    <a:pt x="4340" y="392"/>
                  </a:cubicBezTo>
                  <a:cubicBezTo>
                    <a:pt x="4340" y="175"/>
                    <a:pt x="4165" y="1"/>
                    <a:pt x="39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2" name="Shape 1542"/>
        <p:cNvGrpSpPr/>
        <p:nvPr/>
      </p:nvGrpSpPr>
      <p:grpSpPr>
        <a:xfrm>
          <a:off x="0" y="0"/>
          <a:ext cx="0" cy="0"/>
          <a:chOff x="0" y="0"/>
          <a:chExt cx="0" cy="0"/>
        </a:xfrm>
      </p:grpSpPr>
      <p:sp>
        <p:nvSpPr>
          <p:cNvPr id="1543" name="Google Shape;1543;p37"/>
          <p:cNvSpPr txBox="1"/>
          <p:nvPr>
            <p:ph idx="18" type="title"/>
          </p:nvPr>
        </p:nvSpPr>
        <p:spPr>
          <a:xfrm>
            <a:off x="6351900" y="3624304"/>
            <a:ext cx="2072100" cy="527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Our team</a:t>
            </a:r>
            <a:endParaRPr/>
          </a:p>
        </p:txBody>
      </p:sp>
      <p:sp>
        <p:nvSpPr>
          <p:cNvPr id="1544" name="Google Shape;1544;p37"/>
          <p:cNvSpPr txBox="1"/>
          <p:nvPr>
            <p:ph type="title"/>
          </p:nvPr>
        </p:nvSpPr>
        <p:spPr>
          <a:xfrm>
            <a:off x="720000" y="1832050"/>
            <a:ext cx="2072100" cy="527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The project</a:t>
            </a:r>
            <a:endParaRPr/>
          </a:p>
        </p:txBody>
      </p:sp>
      <p:sp>
        <p:nvSpPr>
          <p:cNvPr id="1545" name="Google Shape;1545;p37"/>
          <p:cNvSpPr txBox="1"/>
          <p:nvPr>
            <p:ph idx="9" type="title"/>
          </p:nvPr>
        </p:nvSpPr>
        <p:spPr>
          <a:xfrm>
            <a:off x="720000" y="3624304"/>
            <a:ext cx="2072100" cy="527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Sneak peek </a:t>
            </a:r>
            <a:endParaRPr/>
          </a:p>
        </p:txBody>
      </p:sp>
      <p:sp>
        <p:nvSpPr>
          <p:cNvPr id="1546" name="Google Shape;1546;p37"/>
          <p:cNvSpPr txBox="1"/>
          <p:nvPr>
            <p:ph idx="14" type="subTitle"/>
          </p:nvPr>
        </p:nvSpPr>
        <p:spPr>
          <a:xfrm>
            <a:off x="720000" y="4152027"/>
            <a:ext cx="20721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547" name="Google Shape;1547;p37"/>
          <p:cNvSpPr txBox="1"/>
          <p:nvPr>
            <p:ph idx="15" type="title"/>
          </p:nvPr>
        </p:nvSpPr>
        <p:spPr>
          <a:xfrm>
            <a:off x="3535950" y="3624304"/>
            <a:ext cx="2072100" cy="527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Stages </a:t>
            </a:r>
            <a:endParaRPr/>
          </a:p>
        </p:txBody>
      </p:sp>
      <p:sp>
        <p:nvSpPr>
          <p:cNvPr id="1548" name="Google Shape;1548;p37"/>
          <p:cNvSpPr txBox="1"/>
          <p:nvPr>
            <p:ph idx="17" type="subTitle"/>
          </p:nvPr>
        </p:nvSpPr>
        <p:spPr>
          <a:xfrm>
            <a:off x="3535950" y="4152027"/>
            <a:ext cx="20721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549" name="Google Shape;1549;p37"/>
          <p:cNvSpPr txBox="1"/>
          <p:nvPr>
            <p:ph idx="2" type="title"/>
          </p:nvPr>
        </p:nvSpPr>
        <p:spPr>
          <a:xfrm>
            <a:off x="1309050" y="1437295"/>
            <a:ext cx="8940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550" name="Google Shape;1550;p37"/>
          <p:cNvSpPr txBox="1"/>
          <p:nvPr>
            <p:ph idx="1" type="subTitle"/>
          </p:nvPr>
        </p:nvSpPr>
        <p:spPr>
          <a:xfrm>
            <a:off x="720000" y="2359748"/>
            <a:ext cx="20721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551" name="Google Shape;1551;p37"/>
          <p:cNvSpPr txBox="1"/>
          <p:nvPr>
            <p:ph idx="3" type="title"/>
          </p:nvPr>
        </p:nvSpPr>
        <p:spPr>
          <a:xfrm>
            <a:off x="3535950" y="1832050"/>
            <a:ext cx="2072100" cy="527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Requirements </a:t>
            </a:r>
            <a:endParaRPr/>
          </a:p>
        </p:txBody>
      </p:sp>
      <p:sp>
        <p:nvSpPr>
          <p:cNvPr id="1552" name="Google Shape;1552;p37"/>
          <p:cNvSpPr txBox="1"/>
          <p:nvPr>
            <p:ph idx="5" type="subTitle"/>
          </p:nvPr>
        </p:nvSpPr>
        <p:spPr>
          <a:xfrm>
            <a:off x="3535950" y="2359748"/>
            <a:ext cx="20721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553" name="Google Shape;1553;p37"/>
          <p:cNvSpPr txBox="1"/>
          <p:nvPr>
            <p:ph idx="6" type="title"/>
          </p:nvPr>
        </p:nvSpPr>
        <p:spPr>
          <a:xfrm>
            <a:off x="6351900" y="1832050"/>
            <a:ext cx="2072100" cy="5277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Project goals </a:t>
            </a:r>
            <a:endParaRPr/>
          </a:p>
        </p:txBody>
      </p:sp>
      <p:sp>
        <p:nvSpPr>
          <p:cNvPr id="1554" name="Google Shape;1554;p37"/>
          <p:cNvSpPr txBox="1"/>
          <p:nvPr>
            <p:ph idx="4" type="title"/>
          </p:nvPr>
        </p:nvSpPr>
        <p:spPr>
          <a:xfrm>
            <a:off x="4092375" y="1437295"/>
            <a:ext cx="8940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555" name="Google Shape;1555;p37"/>
          <p:cNvSpPr txBox="1"/>
          <p:nvPr>
            <p:ph idx="7" type="title"/>
          </p:nvPr>
        </p:nvSpPr>
        <p:spPr>
          <a:xfrm>
            <a:off x="6908325" y="1437295"/>
            <a:ext cx="8940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556" name="Google Shape;1556;p37"/>
          <p:cNvSpPr txBox="1"/>
          <p:nvPr>
            <p:ph idx="8" type="subTitle"/>
          </p:nvPr>
        </p:nvSpPr>
        <p:spPr>
          <a:xfrm>
            <a:off x="6351900" y="2359748"/>
            <a:ext cx="20721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557" name="Google Shape;1557;p37"/>
          <p:cNvSpPr txBox="1"/>
          <p:nvPr>
            <p:ph idx="13" type="title"/>
          </p:nvPr>
        </p:nvSpPr>
        <p:spPr>
          <a:xfrm>
            <a:off x="1309050" y="3232758"/>
            <a:ext cx="8940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558" name="Google Shape;1558;p37"/>
          <p:cNvSpPr txBox="1"/>
          <p:nvPr>
            <p:ph idx="16" type="title"/>
          </p:nvPr>
        </p:nvSpPr>
        <p:spPr>
          <a:xfrm>
            <a:off x="4092375" y="3232758"/>
            <a:ext cx="8940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559" name="Google Shape;1559;p37"/>
          <p:cNvSpPr txBox="1"/>
          <p:nvPr>
            <p:ph idx="19" type="title"/>
          </p:nvPr>
        </p:nvSpPr>
        <p:spPr>
          <a:xfrm>
            <a:off x="6908325" y="3232758"/>
            <a:ext cx="8940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560" name="Google Shape;1560;p37"/>
          <p:cNvSpPr txBox="1"/>
          <p:nvPr>
            <p:ph idx="20" type="subTitle"/>
          </p:nvPr>
        </p:nvSpPr>
        <p:spPr>
          <a:xfrm>
            <a:off x="6351900" y="4152027"/>
            <a:ext cx="20721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561" name="Google Shape;1561;p37"/>
          <p:cNvSpPr txBox="1"/>
          <p:nvPr>
            <p:ph idx="21"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8" name="Shape 3438"/>
        <p:cNvGrpSpPr/>
        <p:nvPr/>
      </p:nvGrpSpPr>
      <p:grpSpPr>
        <a:xfrm>
          <a:off x="0" y="0"/>
          <a:ext cx="0" cy="0"/>
          <a:chOff x="0" y="0"/>
          <a:chExt cx="0" cy="0"/>
        </a:xfrm>
      </p:grpSpPr>
      <p:sp>
        <p:nvSpPr>
          <p:cNvPr id="3439" name="Google Shape;3439;p64"/>
          <p:cNvSpPr txBox="1"/>
          <p:nvPr>
            <p:ph idx="1" type="body"/>
          </p:nvPr>
        </p:nvSpPr>
        <p:spPr>
          <a:xfrm>
            <a:off x="713100" y="1208700"/>
            <a:ext cx="3858900" cy="158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0"/>
              </a:spcBef>
              <a:spcAft>
                <a:spcPts val="0"/>
              </a:spcAft>
              <a:buNone/>
            </a:pPr>
            <a:r>
              <a:rPr b="1" lang="en" sz="1900">
                <a:solidFill>
                  <a:schemeClr val="accent1"/>
                </a:solidFill>
                <a:latin typeface="Orbitron"/>
                <a:ea typeface="Orbitron"/>
                <a:cs typeface="Orbitron"/>
                <a:sym typeface="Orbitron"/>
              </a:rPr>
              <a:t>Vectors</a:t>
            </a:r>
            <a:endParaRPr b="1" sz="1900">
              <a:solidFill>
                <a:schemeClr val="accent1"/>
              </a:solidFill>
              <a:latin typeface="Orbitron"/>
              <a:ea typeface="Orbitron"/>
              <a:cs typeface="Orbitron"/>
              <a:sym typeface="Orbitron"/>
            </a:endParaRPr>
          </a:p>
          <a:p>
            <a:pPr indent="-317500" lvl="0" marL="457200" marR="50800" rtl="0" algn="l">
              <a:lnSpc>
                <a:spcPct val="100000"/>
              </a:lnSpc>
              <a:spcBef>
                <a:spcPts val="0"/>
              </a:spcBef>
              <a:spcAft>
                <a:spcPts val="0"/>
              </a:spcAft>
              <a:buSzPts val="1400"/>
              <a:buChar char="●"/>
            </a:pPr>
            <a:r>
              <a:rPr lang="en">
                <a:uFill>
                  <a:noFill/>
                </a:uFill>
                <a:hlinkClick r:id="rId3"/>
              </a:rPr>
              <a:t>Gradient metaverse background </a:t>
            </a:r>
            <a:endParaRPr/>
          </a:p>
          <a:p>
            <a:pPr indent="-317500" lvl="0" marL="457200" marR="50800" rtl="0" algn="l">
              <a:lnSpc>
                <a:spcPct val="100000"/>
              </a:lnSpc>
              <a:spcBef>
                <a:spcPts val="0"/>
              </a:spcBef>
              <a:spcAft>
                <a:spcPts val="0"/>
              </a:spcAft>
              <a:buSzPts val="1400"/>
              <a:buChar char="●"/>
            </a:pPr>
            <a:r>
              <a:rPr lang="en">
                <a:uFill>
                  <a:noFill/>
                </a:uFill>
                <a:hlinkClick r:id="rId4"/>
              </a:rPr>
              <a:t>Hand drawn geometric metaverse twitch banner</a:t>
            </a:r>
            <a:endParaRPr/>
          </a:p>
        </p:txBody>
      </p:sp>
      <p:sp>
        <p:nvSpPr>
          <p:cNvPr id="3440" name="Google Shape;3440;p64"/>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a:t>
            </a:r>
            <a:r>
              <a:rPr lang="en">
                <a:solidFill>
                  <a:schemeClr val="accent1"/>
                </a:solidFill>
              </a:rPr>
              <a:t>lternative resources</a:t>
            </a:r>
            <a:endParaRPr>
              <a:solidFill>
                <a:schemeClr val="accent1"/>
              </a:solidFill>
            </a:endParaRPr>
          </a:p>
        </p:txBody>
      </p:sp>
      <p:grpSp>
        <p:nvGrpSpPr>
          <p:cNvPr id="3441" name="Google Shape;3441;p64"/>
          <p:cNvGrpSpPr/>
          <p:nvPr/>
        </p:nvGrpSpPr>
        <p:grpSpPr>
          <a:xfrm>
            <a:off x="906912" y="2506956"/>
            <a:ext cx="3828339" cy="2111681"/>
            <a:chOff x="3230750" y="2151881"/>
            <a:chExt cx="2850375" cy="1572244"/>
          </a:xfrm>
        </p:grpSpPr>
        <p:sp>
          <p:nvSpPr>
            <p:cNvPr id="3442" name="Google Shape;3442;p64"/>
            <p:cNvSpPr/>
            <p:nvPr/>
          </p:nvSpPr>
          <p:spPr>
            <a:xfrm>
              <a:off x="4163900" y="3502050"/>
              <a:ext cx="1311200" cy="139925"/>
            </a:xfrm>
            <a:custGeom>
              <a:rect b="b" l="l" r="r" t="t"/>
              <a:pathLst>
                <a:path extrusionOk="0" h="5597" w="52448">
                  <a:moveTo>
                    <a:pt x="26218" y="0"/>
                  </a:moveTo>
                  <a:cubicBezTo>
                    <a:pt x="11740" y="0"/>
                    <a:pt x="1" y="1250"/>
                    <a:pt x="1" y="2798"/>
                  </a:cubicBezTo>
                  <a:cubicBezTo>
                    <a:pt x="1" y="4346"/>
                    <a:pt x="11740" y="5596"/>
                    <a:pt x="26218" y="5596"/>
                  </a:cubicBezTo>
                  <a:cubicBezTo>
                    <a:pt x="40708" y="5596"/>
                    <a:pt x="52448" y="4346"/>
                    <a:pt x="52448" y="2798"/>
                  </a:cubicBezTo>
                  <a:cubicBezTo>
                    <a:pt x="52448" y="1250"/>
                    <a:pt x="40708" y="0"/>
                    <a:pt x="262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4"/>
            <p:cNvSpPr/>
            <p:nvPr/>
          </p:nvSpPr>
          <p:spPr>
            <a:xfrm>
              <a:off x="4198725" y="3505925"/>
              <a:ext cx="1241250" cy="132175"/>
            </a:xfrm>
            <a:custGeom>
              <a:rect b="b" l="l" r="r" t="t"/>
              <a:pathLst>
                <a:path extrusionOk="0" h="5287" w="49650">
                  <a:moveTo>
                    <a:pt x="24825" y="0"/>
                  </a:moveTo>
                  <a:cubicBezTo>
                    <a:pt x="11121" y="0"/>
                    <a:pt x="1" y="1179"/>
                    <a:pt x="1" y="2643"/>
                  </a:cubicBezTo>
                  <a:cubicBezTo>
                    <a:pt x="1" y="4108"/>
                    <a:pt x="11121" y="5286"/>
                    <a:pt x="24825" y="5286"/>
                  </a:cubicBezTo>
                  <a:cubicBezTo>
                    <a:pt x="38541" y="5286"/>
                    <a:pt x="49650" y="4108"/>
                    <a:pt x="49650" y="2643"/>
                  </a:cubicBezTo>
                  <a:cubicBezTo>
                    <a:pt x="49650" y="1179"/>
                    <a:pt x="38541" y="0"/>
                    <a:pt x="248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4"/>
            <p:cNvSpPr/>
            <p:nvPr/>
          </p:nvSpPr>
          <p:spPr>
            <a:xfrm>
              <a:off x="4279975" y="3514850"/>
              <a:ext cx="1079050" cy="99425"/>
            </a:xfrm>
            <a:custGeom>
              <a:rect b="b" l="l" r="r" t="t"/>
              <a:pathLst>
                <a:path extrusionOk="0" h="3977" w="43162">
                  <a:moveTo>
                    <a:pt x="21575" y="0"/>
                  </a:moveTo>
                  <a:cubicBezTo>
                    <a:pt x="9657" y="0"/>
                    <a:pt x="1" y="881"/>
                    <a:pt x="1" y="1989"/>
                  </a:cubicBezTo>
                  <a:cubicBezTo>
                    <a:pt x="1" y="3096"/>
                    <a:pt x="9657" y="3977"/>
                    <a:pt x="21575" y="3977"/>
                  </a:cubicBezTo>
                  <a:cubicBezTo>
                    <a:pt x="33493" y="3977"/>
                    <a:pt x="43161" y="3096"/>
                    <a:pt x="43161" y="1989"/>
                  </a:cubicBezTo>
                  <a:cubicBezTo>
                    <a:pt x="43161" y="881"/>
                    <a:pt x="33493" y="0"/>
                    <a:pt x="215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4"/>
            <p:cNvSpPr/>
            <p:nvPr/>
          </p:nvSpPr>
          <p:spPr>
            <a:xfrm>
              <a:off x="3990375" y="2739975"/>
              <a:ext cx="127700" cy="139700"/>
            </a:xfrm>
            <a:custGeom>
              <a:rect b="b" l="l" r="r" t="t"/>
              <a:pathLst>
                <a:path extrusionOk="0" h="5588" w="5108">
                  <a:moveTo>
                    <a:pt x="1121" y="1"/>
                  </a:moveTo>
                  <a:cubicBezTo>
                    <a:pt x="971" y="1"/>
                    <a:pt x="819" y="37"/>
                    <a:pt x="679" y="111"/>
                  </a:cubicBezTo>
                  <a:cubicBezTo>
                    <a:pt x="179" y="361"/>
                    <a:pt x="0" y="992"/>
                    <a:pt x="286" y="1480"/>
                  </a:cubicBezTo>
                  <a:lnTo>
                    <a:pt x="2739" y="5588"/>
                  </a:lnTo>
                  <a:lnTo>
                    <a:pt x="5108" y="5111"/>
                  </a:lnTo>
                  <a:lnTo>
                    <a:pt x="1905" y="432"/>
                  </a:lnTo>
                  <a:cubicBezTo>
                    <a:pt x="1729" y="152"/>
                    <a:pt x="1429" y="1"/>
                    <a:pt x="1121" y="1"/>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4"/>
            <p:cNvSpPr/>
            <p:nvPr/>
          </p:nvSpPr>
          <p:spPr>
            <a:xfrm>
              <a:off x="4185025" y="2854050"/>
              <a:ext cx="348600" cy="587600"/>
            </a:xfrm>
            <a:custGeom>
              <a:rect b="b" l="l" r="r" t="t"/>
              <a:pathLst>
                <a:path extrusionOk="0" h="23504" w="13944">
                  <a:moveTo>
                    <a:pt x="13574" y="1"/>
                  </a:moveTo>
                  <a:cubicBezTo>
                    <a:pt x="11002" y="334"/>
                    <a:pt x="8859" y="2179"/>
                    <a:pt x="8157" y="4680"/>
                  </a:cubicBezTo>
                  <a:lnTo>
                    <a:pt x="5323" y="14681"/>
                  </a:lnTo>
                  <a:lnTo>
                    <a:pt x="1" y="18788"/>
                  </a:lnTo>
                  <a:lnTo>
                    <a:pt x="287" y="19729"/>
                  </a:lnTo>
                  <a:cubicBezTo>
                    <a:pt x="966" y="21983"/>
                    <a:pt x="3046" y="23504"/>
                    <a:pt x="5368" y="23504"/>
                  </a:cubicBezTo>
                  <a:cubicBezTo>
                    <a:pt x="5487" y="23504"/>
                    <a:pt x="5607" y="23500"/>
                    <a:pt x="5728" y="23491"/>
                  </a:cubicBezTo>
                  <a:cubicBezTo>
                    <a:pt x="7573" y="23360"/>
                    <a:pt x="9228" y="22289"/>
                    <a:pt x="10074" y="20634"/>
                  </a:cubicBezTo>
                  <a:lnTo>
                    <a:pt x="13943" y="13169"/>
                  </a:lnTo>
                  <a:lnTo>
                    <a:pt x="135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4"/>
            <p:cNvSpPr/>
            <p:nvPr/>
          </p:nvSpPr>
          <p:spPr>
            <a:xfrm>
              <a:off x="4317800" y="3144275"/>
              <a:ext cx="53300" cy="202725"/>
            </a:xfrm>
            <a:custGeom>
              <a:rect b="b" l="l" r="r" t="t"/>
              <a:pathLst>
                <a:path extrusionOk="0" h="8109" w="2132">
                  <a:moveTo>
                    <a:pt x="869" y="0"/>
                  </a:moveTo>
                  <a:lnTo>
                    <a:pt x="0" y="3060"/>
                  </a:lnTo>
                  <a:lnTo>
                    <a:pt x="1655" y="8108"/>
                  </a:lnTo>
                  <a:cubicBezTo>
                    <a:pt x="1965" y="7537"/>
                    <a:pt x="2131" y="6691"/>
                    <a:pt x="2012" y="6048"/>
                  </a:cubicBezTo>
                  <a:cubicBezTo>
                    <a:pt x="1857" y="4941"/>
                    <a:pt x="1107" y="3941"/>
                    <a:pt x="1191" y="2822"/>
                  </a:cubicBezTo>
                  <a:cubicBezTo>
                    <a:pt x="1226" y="2477"/>
                    <a:pt x="1310" y="2155"/>
                    <a:pt x="1405" y="1822"/>
                  </a:cubicBezTo>
                  <a:cubicBezTo>
                    <a:pt x="1488" y="1500"/>
                    <a:pt x="1548" y="1143"/>
                    <a:pt x="1476" y="810"/>
                  </a:cubicBezTo>
                  <a:cubicBezTo>
                    <a:pt x="1417" y="488"/>
                    <a:pt x="1203" y="0"/>
                    <a:pt x="869" y="0"/>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4"/>
            <p:cNvSpPr/>
            <p:nvPr/>
          </p:nvSpPr>
          <p:spPr>
            <a:xfrm>
              <a:off x="4485375" y="2994850"/>
              <a:ext cx="48250" cy="205100"/>
            </a:xfrm>
            <a:custGeom>
              <a:rect b="b" l="l" r="r" t="t"/>
              <a:pathLst>
                <a:path extrusionOk="0" h="8204" w="1930">
                  <a:moveTo>
                    <a:pt x="1727" y="0"/>
                  </a:moveTo>
                  <a:cubicBezTo>
                    <a:pt x="72" y="2512"/>
                    <a:pt x="0" y="5703"/>
                    <a:pt x="1584" y="8204"/>
                  </a:cubicBezTo>
                  <a:lnTo>
                    <a:pt x="1929" y="7537"/>
                  </a:lnTo>
                  <a:lnTo>
                    <a:pt x="1727" y="0"/>
                  </a:ln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4"/>
            <p:cNvSpPr/>
            <p:nvPr/>
          </p:nvSpPr>
          <p:spPr>
            <a:xfrm>
              <a:off x="4140375" y="3165350"/>
              <a:ext cx="213450" cy="160150"/>
            </a:xfrm>
            <a:custGeom>
              <a:rect b="b" l="l" r="r" t="t"/>
              <a:pathLst>
                <a:path extrusionOk="0" h="6406" w="8538">
                  <a:moveTo>
                    <a:pt x="3459" y="1"/>
                  </a:moveTo>
                  <a:cubicBezTo>
                    <a:pt x="2146" y="1"/>
                    <a:pt x="901" y="276"/>
                    <a:pt x="311" y="1264"/>
                  </a:cubicBezTo>
                  <a:cubicBezTo>
                    <a:pt x="1" y="1812"/>
                    <a:pt x="168" y="2515"/>
                    <a:pt x="406" y="3098"/>
                  </a:cubicBezTo>
                  <a:cubicBezTo>
                    <a:pt x="644" y="3681"/>
                    <a:pt x="953" y="4277"/>
                    <a:pt x="918" y="4896"/>
                  </a:cubicBezTo>
                  <a:cubicBezTo>
                    <a:pt x="906" y="5289"/>
                    <a:pt x="775" y="5717"/>
                    <a:pt x="1013" y="6015"/>
                  </a:cubicBezTo>
                  <a:cubicBezTo>
                    <a:pt x="1192" y="6241"/>
                    <a:pt x="1489" y="6301"/>
                    <a:pt x="1775" y="6325"/>
                  </a:cubicBezTo>
                  <a:cubicBezTo>
                    <a:pt x="2224" y="6379"/>
                    <a:pt x="2678" y="6405"/>
                    <a:pt x="3132" y="6405"/>
                  </a:cubicBezTo>
                  <a:cubicBezTo>
                    <a:pt x="4579" y="6405"/>
                    <a:pt x="6033" y="6133"/>
                    <a:pt x="7383" y="5598"/>
                  </a:cubicBezTo>
                  <a:cubicBezTo>
                    <a:pt x="7800" y="5444"/>
                    <a:pt x="8228" y="5229"/>
                    <a:pt x="8383" y="4824"/>
                  </a:cubicBezTo>
                  <a:cubicBezTo>
                    <a:pt x="8538" y="4420"/>
                    <a:pt x="8383" y="3979"/>
                    <a:pt x="8145" y="3622"/>
                  </a:cubicBezTo>
                  <a:cubicBezTo>
                    <a:pt x="7907" y="3241"/>
                    <a:pt x="7609" y="2931"/>
                    <a:pt x="7454" y="2527"/>
                  </a:cubicBezTo>
                  <a:cubicBezTo>
                    <a:pt x="7335" y="2205"/>
                    <a:pt x="7323" y="1836"/>
                    <a:pt x="7299" y="1491"/>
                  </a:cubicBezTo>
                  <a:cubicBezTo>
                    <a:pt x="7252" y="1145"/>
                    <a:pt x="7192" y="788"/>
                    <a:pt x="6966" y="502"/>
                  </a:cubicBezTo>
                  <a:cubicBezTo>
                    <a:pt x="6803" y="313"/>
                    <a:pt x="6546" y="174"/>
                    <a:pt x="6299" y="174"/>
                  </a:cubicBezTo>
                  <a:cubicBezTo>
                    <a:pt x="6205" y="174"/>
                    <a:pt x="6111" y="194"/>
                    <a:pt x="6026" y="241"/>
                  </a:cubicBezTo>
                  <a:cubicBezTo>
                    <a:pt x="5259" y="126"/>
                    <a:pt x="4344" y="1"/>
                    <a:pt x="3459"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4"/>
            <p:cNvSpPr/>
            <p:nvPr/>
          </p:nvSpPr>
          <p:spPr>
            <a:xfrm>
              <a:off x="3932325" y="2722500"/>
              <a:ext cx="370300" cy="494450"/>
            </a:xfrm>
            <a:custGeom>
              <a:rect b="b" l="l" r="r" t="t"/>
              <a:pathLst>
                <a:path extrusionOk="0" h="19778" w="14812">
                  <a:moveTo>
                    <a:pt x="3549" y="0"/>
                  </a:moveTo>
                  <a:cubicBezTo>
                    <a:pt x="3037" y="0"/>
                    <a:pt x="2656" y="441"/>
                    <a:pt x="2679" y="929"/>
                  </a:cubicBezTo>
                  <a:lnTo>
                    <a:pt x="2834" y="3322"/>
                  </a:lnTo>
                  <a:lnTo>
                    <a:pt x="3525" y="5584"/>
                  </a:lnTo>
                  <a:lnTo>
                    <a:pt x="1858" y="3417"/>
                  </a:lnTo>
                  <a:lnTo>
                    <a:pt x="1501" y="1524"/>
                  </a:lnTo>
                  <a:cubicBezTo>
                    <a:pt x="1429" y="1167"/>
                    <a:pt x="1132" y="917"/>
                    <a:pt x="774" y="917"/>
                  </a:cubicBezTo>
                  <a:cubicBezTo>
                    <a:pt x="346" y="917"/>
                    <a:pt x="0" y="1298"/>
                    <a:pt x="48" y="1726"/>
                  </a:cubicBezTo>
                  <a:lnTo>
                    <a:pt x="286" y="3893"/>
                  </a:lnTo>
                  <a:lnTo>
                    <a:pt x="1429" y="6453"/>
                  </a:lnTo>
                  <a:cubicBezTo>
                    <a:pt x="1703" y="7049"/>
                    <a:pt x="2167" y="7525"/>
                    <a:pt x="2727" y="7834"/>
                  </a:cubicBezTo>
                  <a:lnTo>
                    <a:pt x="7299" y="10299"/>
                  </a:lnTo>
                  <a:lnTo>
                    <a:pt x="9395" y="19705"/>
                  </a:lnTo>
                  <a:cubicBezTo>
                    <a:pt x="9395" y="19705"/>
                    <a:pt x="9941" y="19778"/>
                    <a:pt x="10722" y="19778"/>
                  </a:cubicBezTo>
                  <a:cubicBezTo>
                    <a:pt x="11912" y="19778"/>
                    <a:pt x="13647" y="19608"/>
                    <a:pt x="14812" y="18752"/>
                  </a:cubicBezTo>
                  <a:lnTo>
                    <a:pt x="11764" y="9858"/>
                  </a:lnTo>
                  <a:cubicBezTo>
                    <a:pt x="11764" y="9858"/>
                    <a:pt x="11764" y="6763"/>
                    <a:pt x="9525" y="6239"/>
                  </a:cubicBezTo>
                  <a:lnTo>
                    <a:pt x="9264" y="4084"/>
                  </a:lnTo>
                  <a:lnTo>
                    <a:pt x="9597" y="2727"/>
                  </a:lnTo>
                  <a:cubicBezTo>
                    <a:pt x="9704" y="2322"/>
                    <a:pt x="9454" y="1929"/>
                    <a:pt x="9049" y="1834"/>
                  </a:cubicBezTo>
                  <a:cubicBezTo>
                    <a:pt x="8998" y="1822"/>
                    <a:pt x="8946" y="1817"/>
                    <a:pt x="8895" y="1817"/>
                  </a:cubicBezTo>
                  <a:cubicBezTo>
                    <a:pt x="8565" y="1817"/>
                    <a:pt x="8251" y="2040"/>
                    <a:pt x="8168" y="2369"/>
                  </a:cubicBezTo>
                  <a:lnTo>
                    <a:pt x="7847" y="3715"/>
                  </a:lnTo>
                  <a:lnTo>
                    <a:pt x="7775" y="5917"/>
                  </a:lnTo>
                  <a:lnTo>
                    <a:pt x="6858" y="3179"/>
                  </a:lnTo>
                  <a:lnTo>
                    <a:pt x="6942" y="1191"/>
                  </a:lnTo>
                  <a:cubicBezTo>
                    <a:pt x="6954" y="750"/>
                    <a:pt x="6620" y="381"/>
                    <a:pt x="6180" y="345"/>
                  </a:cubicBezTo>
                  <a:cubicBezTo>
                    <a:pt x="6165" y="345"/>
                    <a:pt x="6151" y="344"/>
                    <a:pt x="6136" y="344"/>
                  </a:cubicBezTo>
                  <a:cubicBezTo>
                    <a:pt x="5690" y="344"/>
                    <a:pt x="5310" y="693"/>
                    <a:pt x="5299" y="1131"/>
                  </a:cubicBezTo>
                  <a:lnTo>
                    <a:pt x="5227" y="3131"/>
                  </a:lnTo>
                  <a:lnTo>
                    <a:pt x="5787" y="5917"/>
                  </a:lnTo>
                  <a:lnTo>
                    <a:pt x="4537" y="3131"/>
                  </a:lnTo>
                  <a:lnTo>
                    <a:pt x="4406" y="822"/>
                  </a:lnTo>
                  <a:cubicBezTo>
                    <a:pt x="4382" y="357"/>
                    <a:pt x="4001" y="0"/>
                    <a:pt x="3549" y="0"/>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4"/>
            <p:cNvSpPr/>
            <p:nvPr/>
          </p:nvSpPr>
          <p:spPr>
            <a:xfrm>
              <a:off x="5095575" y="2838275"/>
              <a:ext cx="257775" cy="697625"/>
            </a:xfrm>
            <a:custGeom>
              <a:rect b="b" l="l" r="r" t="t"/>
              <a:pathLst>
                <a:path extrusionOk="0" h="27905" w="10311">
                  <a:moveTo>
                    <a:pt x="453" y="1"/>
                  </a:moveTo>
                  <a:lnTo>
                    <a:pt x="0" y="13097"/>
                  </a:lnTo>
                  <a:cubicBezTo>
                    <a:pt x="0" y="13097"/>
                    <a:pt x="1250" y="21944"/>
                    <a:pt x="2786" y="25170"/>
                  </a:cubicBezTo>
                  <a:cubicBezTo>
                    <a:pt x="3663" y="26997"/>
                    <a:pt x="5371" y="27904"/>
                    <a:pt x="7021" y="27904"/>
                  </a:cubicBezTo>
                  <a:cubicBezTo>
                    <a:pt x="8286" y="27904"/>
                    <a:pt x="9516" y="27372"/>
                    <a:pt x="10311" y="26313"/>
                  </a:cubicBezTo>
                  <a:lnTo>
                    <a:pt x="7846" y="17336"/>
                  </a:lnTo>
                  <a:lnTo>
                    <a:pt x="5882" y="4823"/>
                  </a:lnTo>
                  <a:cubicBezTo>
                    <a:pt x="5441" y="2132"/>
                    <a:pt x="3179" y="108"/>
                    <a:pt x="4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4"/>
            <p:cNvSpPr/>
            <p:nvPr/>
          </p:nvSpPr>
          <p:spPr>
            <a:xfrm>
              <a:off x="5169975" y="3134750"/>
              <a:ext cx="183375" cy="380500"/>
            </a:xfrm>
            <a:custGeom>
              <a:rect b="b" l="l" r="r" t="t"/>
              <a:pathLst>
                <a:path extrusionOk="0" h="15220" w="7335">
                  <a:moveTo>
                    <a:pt x="4001" y="0"/>
                  </a:moveTo>
                  <a:cubicBezTo>
                    <a:pt x="3061" y="1762"/>
                    <a:pt x="1727" y="4155"/>
                    <a:pt x="786" y="5894"/>
                  </a:cubicBezTo>
                  <a:cubicBezTo>
                    <a:pt x="584" y="6298"/>
                    <a:pt x="405" y="6810"/>
                    <a:pt x="477" y="7251"/>
                  </a:cubicBezTo>
                  <a:cubicBezTo>
                    <a:pt x="548" y="7703"/>
                    <a:pt x="679" y="8144"/>
                    <a:pt x="596" y="8596"/>
                  </a:cubicBezTo>
                  <a:cubicBezTo>
                    <a:pt x="525" y="8954"/>
                    <a:pt x="298" y="9263"/>
                    <a:pt x="179" y="9608"/>
                  </a:cubicBezTo>
                  <a:cubicBezTo>
                    <a:pt x="1" y="10061"/>
                    <a:pt x="1" y="10585"/>
                    <a:pt x="167" y="11049"/>
                  </a:cubicBezTo>
                  <a:cubicBezTo>
                    <a:pt x="322" y="11513"/>
                    <a:pt x="667" y="11906"/>
                    <a:pt x="1096" y="12168"/>
                  </a:cubicBezTo>
                  <a:lnTo>
                    <a:pt x="548" y="12585"/>
                  </a:lnTo>
                  <a:cubicBezTo>
                    <a:pt x="911" y="14037"/>
                    <a:pt x="2577" y="15220"/>
                    <a:pt x="4572" y="15220"/>
                  </a:cubicBezTo>
                  <a:cubicBezTo>
                    <a:pt x="5457" y="15220"/>
                    <a:pt x="6406" y="14987"/>
                    <a:pt x="7335" y="14442"/>
                  </a:cubicBezTo>
                  <a:lnTo>
                    <a:pt x="4870" y="5465"/>
                  </a:lnTo>
                  <a:lnTo>
                    <a:pt x="4001" y="0"/>
                  </a:ln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4"/>
            <p:cNvSpPr/>
            <p:nvPr/>
          </p:nvSpPr>
          <p:spPr>
            <a:xfrm>
              <a:off x="5095575" y="2994550"/>
              <a:ext cx="73525" cy="197950"/>
            </a:xfrm>
            <a:custGeom>
              <a:rect b="b" l="l" r="r" t="t"/>
              <a:pathLst>
                <a:path extrusionOk="0" h="7918" w="2941">
                  <a:moveTo>
                    <a:pt x="250" y="0"/>
                  </a:moveTo>
                  <a:lnTo>
                    <a:pt x="0" y="6834"/>
                  </a:lnTo>
                  <a:lnTo>
                    <a:pt x="167" y="7918"/>
                  </a:lnTo>
                  <a:cubicBezTo>
                    <a:pt x="167" y="7918"/>
                    <a:pt x="2941" y="3346"/>
                    <a:pt x="250" y="0"/>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4"/>
            <p:cNvSpPr/>
            <p:nvPr/>
          </p:nvSpPr>
          <p:spPr>
            <a:xfrm>
              <a:off x="5174450" y="3313925"/>
              <a:ext cx="202125" cy="192425"/>
            </a:xfrm>
            <a:custGeom>
              <a:rect b="b" l="l" r="r" t="t"/>
              <a:pathLst>
                <a:path extrusionOk="0" h="7697" w="8085">
                  <a:moveTo>
                    <a:pt x="1452" y="0"/>
                  </a:moveTo>
                  <a:cubicBezTo>
                    <a:pt x="1201" y="0"/>
                    <a:pt x="942" y="167"/>
                    <a:pt x="810" y="393"/>
                  </a:cubicBezTo>
                  <a:cubicBezTo>
                    <a:pt x="655" y="679"/>
                    <a:pt x="631" y="1036"/>
                    <a:pt x="667" y="1358"/>
                  </a:cubicBezTo>
                  <a:cubicBezTo>
                    <a:pt x="679" y="1691"/>
                    <a:pt x="738" y="2013"/>
                    <a:pt x="703" y="2346"/>
                  </a:cubicBezTo>
                  <a:cubicBezTo>
                    <a:pt x="619" y="2941"/>
                    <a:pt x="191" y="3430"/>
                    <a:pt x="84" y="4025"/>
                  </a:cubicBezTo>
                  <a:cubicBezTo>
                    <a:pt x="0" y="4501"/>
                    <a:pt x="131" y="4989"/>
                    <a:pt x="369" y="5406"/>
                  </a:cubicBezTo>
                  <a:cubicBezTo>
                    <a:pt x="619" y="5823"/>
                    <a:pt x="965" y="6168"/>
                    <a:pt x="1358" y="6454"/>
                  </a:cubicBezTo>
                  <a:cubicBezTo>
                    <a:pt x="2420" y="7259"/>
                    <a:pt x="3752" y="7696"/>
                    <a:pt x="5084" y="7696"/>
                  </a:cubicBezTo>
                  <a:cubicBezTo>
                    <a:pt x="5544" y="7696"/>
                    <a:pt x="6004" y="7644"/>
                    <a:pt x="6453" y="7537"/>
                  </a:cubicBezTo>
                  <a:cubicBezTo>
                    <a:pt x="6870" y="7442"/>
                    <a:pt x="7323" y="7275"/>
                    <a:pt x="7525" y="6882"/>
                  </a:cubicBezTo>
                  <a:cubicBezTo>
                    <a:pt x="7727" y="6525"/>
                    <a:pt x="7632" y="6085"/>
                    <a:pt x="7632" y="5680"/>
                  </a:cubicBezTo>
                  <a:cubicBezTo>
                    <a:pt x="7632" y="5192"/>
                    <a:pt x="7751" y="4704"/>
                    <a:pt x="7870" y="4203"/>
                  </a:cubicBezTo>
                  <a:cubicBezTo>
                    <a:pt x="7977" y="3715"/>
                    <a:pt x="8085" y="3215"/>
                    <a:pt x="8025" y="2715"/>
                  </a:cubicBezTo>
                  <a:cubicBezTo>
                    <a:pt x="7977" y="2227"/>
                    <a:pt x="7739" y="1727"/>
                    <a:pt x="7311" y="1465"/>
                  </a:cubicBezTo>
                  <a:cubicBezTo>
                    <a:pt x="5727" y="513"/>
                    <a:pt x="3358" y="774"/>
                    <a:pt x="1643" y="36"/>
                  </a:cubicBezTo>
                  <a:cubicBezTo>
                    <a:pt x="1582" y="12"/>
                    <a:pt x="1517" y="0"/>
                    <a:pt x="1452"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4"/>
            <p:cNvSpPr/>
            <p:nvPr/>
          </p:nvSpPr>
          <p:spPr>
            <a:xfrm>
              <a:off x="5203325" y="3043650"/>
              <a:ext cx="214325" cy="363225"/>
            </a:xfrm>
            <a:custGeom>
              <a:rect b="b" l="l" r="r" t="t"/>
              <a:pathLst>
                <a:path extrusionOk="0" h="14529" w="8573">
                  <a:moveTo>
                    <a:pt x="3810" y="1"/>
                  </a:moveTo>
                  <a:lnTo>
                    <a:pt x="0" y="12074"/>
                  </a:lnTo>
                  <a:cubicBezTo>
                    <a:pt x="526" y="14036"/>
                    <a:pt x="2961" y="14528"/>
                    <a:pt x="4702" y="14528"/>
                  </a:cubicBezTo>
                  <a:cubicBezTo>
                    <a:pt x="5443" y="14528"/>
                    <a:pt x="6058" y="14439"/>
                    <a:pt x="6346" y="14336"/>
                  </a:cubicBezTo>
                  <a:cubicBezTo>
                    <a:pt x="8013" y="5418"/>
                    <a:pt x="8573" y="13"/>
                    <a:pt x="8573" y="13"/>
                  </a:cubicBezTo>
                  <a:lnTo>
                    <a:pt x="3810" y="13"/>
                  </a:lnTo>
                  <a:lnTo>
                    <a:pt x="3810" y="1"/>
                  </a:lnTo>
                  <a:close/>
                </a:path>
              </a:pathLst>
            </a:custGeom>
            <a:solidFill>
              <a:srgbClr val="DD89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4"/>
            <p:cNvSpPr/>
            <p:nvPr/>
          </p:nvSpPr>
          <p:spPr>
            <a:xfrm>
              <a:off x="5161050" y="2893050"/>
              <a:ext cx="257200" cy="179725"/>
            </a:xfrm>
            <a:custGeom>
              <a:rect b="b" l="l" r="r" t="t"/>
              <a:pathLst>
                <a:path extrusionOk="0" h="7189" w="10288">
                  <a:moveTo>
                    <a:pt x="6573" y="0"/>
                  </a:moveTo>
                  <a:lnTo>
                    <a:pt x="5168" y="2322"/>
                  </a:lnTo>
                  <a:lnTo>
                    <a:pt x="2989" y="2322"/>
                  </a:lnTo>
                  <a:lnTo>
                    <a:pt x="1560" y="1429"/>
                  </a:lnTo>
                  <a:cubicBezTo>
                    <a:pt x="1406" y="1337"/>
                    <a:pt x="1236" y="1291"/>
                    <a:pt x="1069" y="1291"/>
                  </a:cubicBezTo>
                  <a:cubicBezTo>
                    <a:pt x="782" y="1291"/>
                    <a:pt x="502" y="1424"/>
                    <a:pt x="322" y="1679"/>
                  </a:cubicBezTo>
                  <a:cubicBezTo>
                    <a:pt x="0" y="2143"/>
                    <a:pt x="179" y="2786"/>
                    <a:pt x="679" y="3024"/>
                  </a:cubicBezTo>
                  <a:lnTo>
                    <a:pt x="3108" y="4179"/>
                  </a:lnTo>
                  <a:cubicBezTo>
                    <a:pt x="3560" y="5370"/>
                    <a:pt x="5108" y="6156"/>
                    <a:pt x="5108" y="6156"/>
                  </a:cubicBezTo>
                  <a:cubicBezTo>
                    <a:pt x="5738" y="6834"/>
                    <a:pt x="7446" y="7189"/>
                    <a:pt x="8536" y="7189"/>
                  </a:cubicBezTo>
                  <a:cubicBezTo>
                    <a:pt x="8786" y="7189"/>
                    <a:pt x="9004" y="7170"/>
                    <a:pt x="9168" y="7132"/>
                  </a:cubicBezTo>
                  <a:cubicBezTo>
                    <a:pt x="10061" y="6918"/>
                    <a:pt x="10287" y="4048"/>
                    <a:pt x="10287" y="4048"/>
                  </a:cubicBezTo>
                  <a:lnTo>
                    <a:pt x="8633" y="0"/>
                  </a:ln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4"/>
            <p:cNvSpPr/>
            <p:nvPr/>
          </p:nvSpPr>
          <p:spPr>
            <a:xfrm>
              <a:off x="5234275" y="2842150"/>
              <a:ext cx="205700" cy="264075"/>
            </a:xfrm>
            <a:custGeom>
              <a:rect b="b" l="l" r="r" t="t"/>
              <a:pathLst>
                <a:path extrusionOk="0" h="10563" w="8228">
                  <a:moveTo>
                    <a:pt x="3952" y="1"/>
                  </a:moveTo>
                  <a:cubicBezTo>
                    <a:pt x="3581" y="1"/>
                    <a:pt x="3225" y="110"/>
                    <a:pt x="2929" y="334"/>
                  </a:cubicBezTo>
                  <a:lnTo>
                    <a:pt x="786" y="1977"/>
                  </a:lnTo>
                  <a:cubicBezTo>
                    <a:pt x="405" y="2286"/>
                    <a:pt x="346" y="2858"/>
                    <a:pt x="596" y="3215"/>
                  </a:cubicBezTo>
                  <a:cubicBezTo>
                    <a:pt x="773" y="3414"/>
                    <a:pt x="1023" y="3527"/>
                    <a:pt x="1275" y="3527"/>
                  </a:cubicBezTo>
                  <a:cubicBezTo>
                    <a:pt x="1431" y="3527"/>
                    <a:pt x="1586" y="3484"/>
                    <a:pt x="1727" y="3394"/>
                  </a:cubicBezTo>
                  <a:lnTo>
                    <a:pt x="3037" y="2572"/>
                  </a:lnTo>
                  <a:cubicBezTo>
                    <a:pt x="3272" y="2419"/>
                    <a:pt x="3538" y="2345"/>
                    <a:pt x="3803" y="2345"/>
                  </a:cubicBezTo>
                  <a:cubicBezTo>
                    <a:pt x="4035" y="2345"/>
                    <a:pt x="4266" y="2402"/>
                    <a:pt x="4477" y="2513"/>
                  </a:cubicBezTo>
                  <a:lnTo>
                    <a:pt x="4858" y="2703"/>
                  </a:lnTo>
                  <a:lnTo>
                    <a:pt x="2810" y="3596"/>
                  </a:lnTo>
                  <a:lnTo>
                    <a:pt x="643" y="4727"/>
                  </a:lnTo>
                  <a:cubicBezTo>
                    <a:pt x="179" y="4965"/>
                    <a:pt x="0" y="5537"/>
                    <a:pt x="250" y="5989"/>
                  </a:cubicBezTo>
                  <a:cubicBezTo>
                    <a:pt x="424" y="6293"/>
                    <a:pt x="743" y="6470"/>
                    <a:pt x="1074" y="6470"/>
                  </a:cubicBezTo>
                  <a:cubicBezTo>
                    <a:pt x="1197" y="6470"/>
                    <a:pt x="1322" y="6446"/>
                    <a:pt x="1441" y="6394"/>
                  </a:cubicBezTo>
                  <a:lnTo>
                    <a:pt x="5370" y="4644"/>
                  </a:lnTo>
                  <a:lnTo>
                    <a:pt x="5251" y="5691"/>
                  </a:lnTo>
                  <a:lnTo>
                    <a:pt x="3918" y="6704"/>
                  </a:lnTo>
                  <a:lnTo>
                    <a:pt x="1953" y="7704"/>
                  </a:lnTo>
                  <a:cubicBezTo>
                    <a:pt x="1560" y="7894"/>
                    <a:pt x="1405" y="8394"/>
                    <a:pt x="1608" y="8775"/>
                  </a:cubicBezTo>
                  <a:cubicBezTo>
                    <a:pt x="1762" y="9049"/>
                    <a:pt x="2039" y="9206"/>
                    <a:pt x="2329" y="9206"/>
                  </a:cubicBezTo>
                  <a:cubicBezTo>
                    <a:pt x="2442" y="9206"/>
                    <a:pt x="2557" y="9182"/>
                    <a:pt x="2667" y="9132"/>
                  </a:cubicBezTo>
                  <a:lnTo>
                    <a:pt x="4822" y="8120"/>
                  </a:lnTo>
                  <a:lnTo>
                    <a:pt x="6323" y="7108"/>
                  </a:lnTo>
                  <a:lnTo>
                    <a:pt x="5692" y="8239"/>
                  </a:lnTo>
                  <a:lnTo>
                    <a:pt x="4156" y="9359"/>
                  </a:lnTo>
                  <a:cubicBezTo>
                    <a:pt x="3870" y="9561"/>
                    <a:pt x="3799" y="9966"/>
                    <a:pt x="3989" y="10263"/>
                  </a:cubicBezTo>
                  <a:cubicBezTo>
                    <a:pt x="4114" y="10459"/>
                    <a:pt x="4333" y="10562"/>
                    <a:pt x="4556" y="10562"/>
                  </a:cubicBezTo>
                  <a:cubicBezTo>
                    <a:pt x="4671" y="10562"/>
                    <a:pt x="4788" y="10535"/>
                    <a:pt x="4894" y="10478"/>
                  </a:cubicBezTo>
                  <a:lnTo>
                    <a:pt x="6680" y="9418"/>
                  </a:lnTo>
                  <a:lnTo>
                    <a:pt x="7549" y="8466"/>
                  </a:lnTo>
                  <a:cubicBezTo>
                    <a:pt x="7775" y="8227"/>
                    <a:pt x="7906" y="7930"/>
                    <a:pt x="7954" y="7596"/>
                  </a:cubicBezTo>
                  <a:lnTo>
                    <a:pt x="8073" y="6704"/>
                  </a:lnTo>
                  <a:cubicBezTo>
                    <a:pt x="8228" y="5441"/>
                    <a:pt x="8013" y="4144"/>
                    <a:pt x="7418" y="3001"/>
                  </a:cubicBezTo>
                  <a:lnTo>
                    <a:pt x="6430" y="1131"/>
                  </a:lnTo>
                  <a:cubicBezTo>
                    <a:pt x="6204" y="679"/>
                    <a:pt x="5787" y="369"/>
                    <a:pt x="5311" y="262"/>
                  </a:cubicBezTo>
                  <a:lnTo>
                    <a:pt x="4322" y="36"/>
                  </a:lnTo>
                  <a:cubicBezTo>
                    <a:pt x="4198" y="12"/>
                    <a:pt x="4074" y="1"/>
                    <a:pt x="3952" y="1"/>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4"/>
            <p:cNvSpPr/>
            <p:nvPr/>
          </p:nvSpPr>
          <p:spPr>
            <a:xfrm>
              <a:off x="4506500" y="2831125"/>
              <a:ext cx="605175" cy="893000"/>
            </a:xfrm>
            <a:custGeom>
              <a:rect b="b" l="l" r="r" t="t"/>
              <a:pathLst>
                <a:path extrusionOk="0" h="35720" w="24207">
                  <a:moveTo>
                    <a:pt x="7573" y="1"/>
                  </a:moveTo>
                  <a:lnTo>
                    <a:pt x="715" y="918"/>
                  </a:lnTo>
                  <a:lnTo>
                    <a:pt x="1298" y="21218"/>
                  </a:lnTo>
                  <a:cubicBezTo>
                    <a:pt x="1358" y="23277"/>
                    <a:pt x="1251" y="25349"/>
                    <a:pt x="1013" y="27385"/>
                  </a:cubicBezTo>
                  <a:lnTo>
                    <a:pt x="1" y="35719"/>
                  </a:lnTo>
                  <a:lnTo>
                    <a:pt x="24206" y="35719"/>
                  </a:lnTo>
                  <a:lnTo>
                    <a:pt x="23408" y="26611"/>
                  </a:lnTo>
                  <a:cubicBezTo>
                    <a:pt x="23265" y="24920"/>
                    <a:pt x="23218" y="23218"/>
                    <a:pt x="23277" y="21527"/>
                  </a:cubicBezTo>
                  <a:lnTo>
                    <a:pt x="24039" y="287"/>
                  </a:lnTo>
                  <a:lnTo>
                    <a:pt x="168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4"/>
            <p:cNvSpPr/>
            <p:nvPr/>
          </p:nvSpPr>
          <p:spPr>
            <a:xfrm>
              <a:off x="4717250" y="2788575"/>
              <a:ext cx="188725" cy="65500"/>
            </a:xfrm>
            <a:custGeom>
              <a:rect b="b" l="l" r="r" t="t"/>
              <a:pathLst>
                <a:path extrusionOk="0" h="2620" w="7549">
                  <a:moveTo>
                    <a:pt x="0" y="0"/>
                  </a:moveTo>
                  <a:lnTo>
                    <a:pt x="2917" y="2620"/>
                  </a:lnTo>
                  <a:lnTo>
                    <a:pt x="4656" y="2620"/>
                  </a:lnTo>
                  <a:lnTo>
                    <a:pt x="7549" y="0"/>
                  </a:ln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4"/>
            <p:cNvSpPr/>
            <p:nvPr/>
          </p:nvSpPr>
          <p:spPr>
            <a:xfrm>
              <a:off x="4736600" y="2674875"/>
              <a:ext cx="159850" cy="305100"/>
            </a:xfrm>
            <a:custGeom>
              <a:rect b="b" l="l" r="r" t="t"/>
              <a:pathLst>
                <a:path extrusionOk="0" h="12204" w="6394">
                  <a:moveTo>
                    <a:pt x="6394" y="0"/>
                  </a:moveTo>
                  <a:lnTo>
                    <a:pt x="0" y="2822"/>
                  </a:lnTo>
                  <a:lnTo>
                    <a:pt x="0" y="6334"/>
                  </a:lnTo>
                  <a:lnTo>
                    <a:pt x="2143" y="7168"/>
                  </a:lnTo>
                  <a:lnTo>
                    <a:pt x="2905" y="9335"/>
                  </a:lnTo>
                  <a:lnTo>
                    <a:pt x="2560" y="11013"/>
                  </a:lnTo>
                  <a:lnTo>
                    <a:pt x="3370" y="12204"/>
                  </a:lnTo>
                  <a:lnTo>
                    <a:pt x="3989" y="11061"/>
                  </a:lnTo>
                  <a:lnTo>
                    <a:pt x="3608" y="9049"/>
                  </a:lnTo>
                  <a:lnTo>
                    <a:pt x="3882" y="7168"/>
                  </a:lnTo>
                  <a:lnTo>
                    <a:pt x="6394" y="5917"/>
                  </a:lnTo>
                  <a:lnTo>
                    <a:pt x="6394" y="0"/>
                  </a:ln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4"/>
            <p:cNvSpPr/>
            <p:nvPr/>
          </p:nvSpPr>
          <p:spPr>
            <a:xfrm>
              <a:off x="4736300" y="2677550"/>
              <a:ext cx="154200" cy="114375"/>
            </a:xfrm>
            <a:custGeom>
              <a:rect b="b" l="l" r="r" t="t"/>
              <a:pathLst>
                <a:path extrusionOk="0" h="4575" w="6168">
                  <a:moveTo>
                    <a:pt x="6168" y="0"/>
                  </a:moveTo>
                  <a:lnTo>
                    <a:pt x="0" y="2691"/>
                  </a:lnTo>
                  <a:lnTo>
                    <a:pt x="0" y="4382"/>
                  </a:lnTo>
                  <a:cubicBezTo>
                    <a:pt x="425" y="4508"/>
                    <a:pt x="862" y="4574"/>
                    <a:pt x="1298" y="4574"/>
                  </a:cubicBezTo>
                  <a:cubicBezTo>
                    <a:pt x="1681" y="4574"/>
                    <a:pt x="2061" y="4523"/>
                    <a:pt x="2429" y="4417"/>
                  </a:cubicBezTo>
                  <a:cubicBezTo>
                    <a:pt x="3584" y="4120"/>
                    <a:pt x="4572" y="3346"/>
                    <a:pt x="5227" y="2370"/>
                  </a:cubicBezTo>
                  <a:cubicBezTo>
                    <a:pt x="5703" y="1655"/>
                    <a:pt x="6013" y="846"/>
                    <a:pt x="6168" y="0"/>
                  </a:cubicBezTo>
                  <a:close/>
                </a:path>
              </a:pathLst>
            </a:custGeom>
            <a:solidFill>
              <a:srgbClr val="191919">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4"/>
            <p:cNvSpPr/>
            <p:nvPr/>
          </p:nvSpPr>
          <p:spPr>
            <a:xfrm>
              <a:off x="4695825" y="2831125"/>
              <a:ext cx="94375" cy="133075"/>
            </a:xfrm>
            <a:custGeom>
              <a:rect b="b" l="l" r="r" t="t"/>
              <a:pathLst>
                <a:path extrusionOk="0" h="5323" w="3775">
                  <a:moveTo>
                    <a:pt x="0" y="1"/>
                  </a:moveTo>
                  <a:lnTo>
                    <a:pt x="2703" y="5323"/>
                  </a:lnTo>
                  <a:lnTo>
                    <a:pt x="3774" y="3085"/>
                  </a:lnTo>
                  <a:lnTo>
                    <a:pt x="3774" y="918"/>
                  </a:lnTo>
                  <a:lnTo>
                    <a:pt x="0" y="1"/>
                  </a:ln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4"/>
            <p:cNvSpPr/>
            <p:nvPr/>
          </p:nvSpPr>
          <p:spPr>
            <a:xfrm>
              <a:off x="4833625" y="2831125"/>
              <a:ext cx="93800" cy="133075"/>
            </a:xfrm>
            <a:custGeom>
              <a:rect b="b" l="l" r="r" t="t"/>
              <a:pathLst>
                <a:path extrusionOk="0" h="5323" w="3752">
                  <a:moveTo>
                    <a:pt x="3751" y="1"/>
                  </a:moveTo>
                  <a:lnTo>
                    <a:pt x="1" y="918"/>
                  </a:lnTo>
                  <a:lnTo>
                    <a:pt x="203" y="2954"/>
                  </a:lnTo>
                  <a:lnTo>
                    <a:pt x="1334" y="5323"/>
                  </a:lnTo>
                  <a:lnTo>
                    <a:pt x="3751" y="1"/>
                  </a:ln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4"/>
            <p:cNvSpPr/>
            <p:nvPr/>
          </p:nvSpPr>
          <p:spPr>
            <a:xfrm>
              <a:off x="4805650" y="2979950"/>
              <a:ext cx="28000" cy="594450"/>
            </a:xfrm>
            <a:custGeom>
              <a:rect b="b" l="l" r="r" t="t"/>
              <a:pathLst>
                <a:path extrusionOk="0" h="23778" w="1120">
                  <a:moveTo>
                    <a:pt x="608" y="1"/>
                  </a:moveTo>
                  <a:lnTo>
                    <a:pt x="703" y="2061"/>
                  </a:lnTo>
                  <a:lnTo>
                    <a:pt x="0" y="4216"/>
                  </a:lnTo>
                  <a:lnTo>
                    <a:pt x="774" y="23777"/>
                  </a:lnTo>
                  <a:lnTo>
                    <a:pt x="429" y="4311"/>
                  </a:lnTo>
                  <a:lnTo>
                    <a:pt x="1120" y="2013"/>
                  </a:lnTo>
                  <a:lnTo>
                    <a:pt x="608" y="1"/>
                  </a:ln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4"/>
            <p:cNvSpPr/>
            <p:nvPr/>
          </p:nvSpPr>
          <p:spPr>
            <a:xfrm>
              <a:off x="4839275" y="2972225"/>
              <a:ext cx="20875" cy="20850"/>
            </a:xfrm>
            <a:custGeom>
              <a:rect b="b" l="l" r="r" t="t"/>
              <a:pathLst>
                <a:path extrusionOk="0" h="834" w="835">
                  <a:moveTo>
                    <a:pt x="418" y="0"/>
                  </a:moveTo>
                  <a:cubicBezTo>
                    <a:pt x="191" y="0"/>
                    <a:pt x="1" y="179"/>
                    <a:pt x="1" y="417"/>
                  </a:cubicBezTo>
                  <a:cubicBezTo>
                    <a:pt x="1" y="643"/>
                    <a:pt x="179" y="834"/>
                    <a:pt x="418" y="834"/>
                  </a:cubicBezTo>
                  <a:cubicBezTo>
                    <a:pt x="632" y="834"/>
                    <a:pt x="834" y="655"/>
                    <a:pt x="834" y="417"/>
                  </a:cubicBezTo>
                  <a:cubicBezTo>
                    <a:pt x="834" y="191"/>
                    <a:pt x="632" y="0"/>
                    <a:pt x="418" y="0"/>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4"/>
            <p:cNvSpPr/>
            <p:nvPr/>
          </p:nvSpPr>
          <p:spPr>
            <a:xfrm>
              <a:off x="4828275" y="3082950"/>
              <a:ext cx="20850" cy="21150"/>
            </a:xfrm>
            <a:custGeom>
              <a:rect b="b" l="l" r="r" t="t"/>
              <a:pathLst>
                <a:path extrusionOk="0" h="846" w="834">
                  <a:moveTo>
                    <a:pt x="417" y="0"/>
                  </a:moveTo>
                  <a:cubicBezTo>
                    <a:pt x="203" y="0"/>
                    <a:pt x="0" y="179"/>
                    <a:pt x="0" y="417"/>
                  </a:cubicBezTo>
                  <a:cubicBezTo>
                    <a:pt x="0" y="643"/>
                    <a:pt x="203" y="846"/>
                    <a:pt x="417" y="846"/>
                  </a:cubicBezTo>
                  <a:cubicBezTo>
                    <a:pt x="643" y="846"/>
                    <a:pt x="834" y="667"/>
                    <a:pt x="834" y="417"/>
                  </a:cubicBezTo>
                  <a:cubicBezTo>
                    <a:pt x="834" y="191"/>
                    <a:pt x="643" y="0"/>
                    <a:pt x="417" y="0"/>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4"/>
            <p:cNvSpPr/>
            <p:nvPr/>
          </p:nvSpPr>
          <p:spPr>
            <a:xfrm>
              <a:off x="4833625" y="3225500"/>
              <a:ext cx="20875" cy="20875"/>
            </a:xfrm>
            <a:custGeom>
              <a:rect b="b" l="l" r="r" t="t"/>
              <a:pathLst>
                <a:path extrusionOk="0" h="835" w="835">
                  <a:moveTo>
                    <a:pt x="437" y="1"/>
                  </a:moveTo>
                  <a:cubicBezTo>
                    <a:pt x="431" y="1"/>
                    <a:pt x="424" y="1"/>
                    <a:pt x="417" y="1"/>
                  </a:cubicBezTo>
                  <a:cubicBezTo>
                    <a:pt x="191" y="1"/>
                    <a:pt x="1" y="180"/>
                    <a:pt x="1" y="418"/>
                  </a:cubicBezTo>
                  <a:cubicBezTo>
                    <a:pt x="1" y="644"/>
                    <a:pt x="179" y="835"/>
                    <a:pt x="417" y="835"/>
                  </a:cubicBezTo>
                  <a:cubicBezTo>
                    <a:pt x="644" y="835"/>
                    <a:pt x="834" y="656"/>
                    <a:pt x="834" y="418"/>
                  </a:cubicBezTo>
                  <a:cubicBezTo>
                    <a:pt x="834" y="187"/>
                    <a:pt x="655" y="1"/>
                    <a:pt x="437" y="1"/>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4"/>
            <p:cNvSpPr/>
            <p:nvPr/>
          </p:nvSpPr>
          <p:spPr>
            <a:xfrm>
              <a:off x="4838700" y="3367800"/>
              <a:ext cx="20850" cy="20875"/>
            </a:xfrm>
            <a:custGeom>
              <a:rect b="b" l="l" r="r" t="t"/>
              <a:pathLst>
                <a:path extrusionOk="0" h="835" w="834">
                  <a:moveTo>
                    <a:pt x="417" y="1"/>
                  </a:moveTo>
                  <a:cubicBezTo>
                    <a:pt x="202" y="1"/>
                    <a:pt x="0" y="179"/>
                    <a:pt x="0" y="417"/>
                  </a:cubicBezTo>
                  <a:cubicBezTo>
                    <a:pt x="0" y="644"/>
                    <a:pt x="179" y="834"/>
                    <a:pt x="417" y="834"/>
                  </a:cubicBezTo>
                  <a:cubicBezTo>
                    <a:pt x="643" y="834"/>
                    <a:pt x="833" y="655"/>
                    <a:pt x="833" y="417"/>
                  </a:cubicBezTo>
                  <a:cubicBezTo>
                    <a:pt x="833" y="179"/>
                    <a:pt x="643" y="1"/>
                    <a:pt x="417" y="1"/>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4"/>
            <p:cNvSpPr/>
            <p:nvPr/>
          </p:nvSpPr>
          <p:spPr>
            <a:xfrm>
              <a:off x="4843450" y="3510375"/>
              <a:ext cx="20850" cy="20875"/>
            </a:xfrm>
            <a:custGeom>
              <a:rect b="b" l="l" r="r" t="t"/>
              <a:pathLst>
                <a:path extrusionOk="0" h="835" w="834">
                  <a:moveTo>
                    <a:pt x="417" y="1"/>
                  </a:moveTo>
                  <a:cubicBezTo>
                    <a:pt x="191" y="1"/>
                    <a:pt x="1" y="179"/>
                    <a:pt x="1" y="417"/>
                  </a:cubicBezTo>
                  <a:cubicBezTo>
                    <a:pt x="1" y="644"/>
                    <a:pt x="191" y="834"/>
                    <a:pt x="417" y="834"/>
                  </a:cubicBezTo>
                  <a:cubicBezTo>
                    <a:pt x="655" y="834"/>
                    <a:pt x="834" y="644"/>
                    <a:pt x="834" y="417"/>
                  </a:cubicBezTo>
                  <a:cubicBezTo>
                    <a:pt x="834" y="179"/>
                    <a:pt x="655" y="1"/>
                    <a:pt x="417" y="1"/>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4"/>
            <p:cNvSpPr/>
            <p:nvPr/>
          </p:nvSpPr>
          <p:spPr>
            <a:xfrm>
              <a:off x="4695825" y="2788575"/>
              <a:ext cx="94375" cy="154800"/>
            </a:xfrm>
            <a:custGeom>
              <a:rect b="b" l="l" r="r" t="t"/>
              <a:pathLst>
                <a:path extrusionOk="0" h="6192" w="3775">
                  <a:moveTo>
                    <a:pt x="857" y="0"/>
                  </a:moveTo>
                  <a:lnTo>
                    <a:pt x="0" y="1703"/>
                  </a:lnTo>
                  <a:lnTo>
                    <a:pt x="2488" y="6191"/>
                  </a:lnTo>
                  <a:lnTo>
                    <a:pt x="3774" y="2620"/>
                  </a:lnTo>
                  <a:lnTo>
                    <a:pt x="85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4"/>
            <p:cNvSpPr/>
            <p:nvPr/>
          </p:nvSpPr>
          <p:spPr>
            <a:xfrm>
              <a:off x="4833625" y="2788575"/>
              <a:ext cx="93800" cy="154800"/>
            </a:xfrm>
            <a:custGeom>
              <a:rect b="b" l="l" r="r" t="t"/>
              <a:pathLst>
                <a:path extrusionOk="0" h="6192" w="3752">
                  <a:moveTo>
                    <a:pt x="2894" y="0"/>
                  </a:moveTo>
                  <a:lnTo>
                    <a:pt x="1" y="2620"/>
                  </a:lnTo>
                  <a:lnTo>
                    <a:pt x="1263" y="6191"/>
                  </a:lnTo>
                  <a:lnTo>
                    <a:pt x="3751" y="1703"/>
                  </a:lnTo>
                  <a:lnTo>
                    <a:pt x="28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4"/>
            <p:cNvSpPr/>
            <p:nvPr/>
          </p:nvSpPr>
          <p:spPr>
            <a:xfrm>
              <a:off x="4578250" y="2352650"/>
              <a:ext cx="353625" cy="409425"/>
            </a:xfrm>
            <a:custGeom>
              <a:rect b="b" l="l" r="r" t="t"/>
              <a:pathLst>
                <a:path extrusionOk="0" h="16377" w="14145">
                  <a:moveTo>
                    <a:pt x="7004" y="0"/>
                  </a:moveTo>
                  <a:cubicBezTo>
                    <a:pt x="6728" y="0"/>
                    <a:pt x="6449" y="18"/>
                    <a:pt x="6167" y="54"/>
                  </a:cubicBezTo>
                  <a:cubicBezTo>
                    <a:pt x="2524" y="507"/>
                    <a:pt x="0" y="3948"/>
                    <a:pt x="655" y="7579"/>
                  </a:cubicBezTo>
                  <a:lnTo>
                    <a:pt x="1334" y="11210"/>
                  </a:lnTo>
                  <a:cubicBezTo>
                    <a:pt x="1882" y="14229"/>
                    <a:pt x="4516" y="16377"/>
                    <a:pt x="7508" y="16377"/>
                  </a:cubicBezTo>
                  <a:cubicBezTo>
                    <a:pt x="7761" y="16377"/>
                    <a:pt x="8017" y="16362"/>
                    <a:pt x="8275" y="16330"/>
                  </a:cubicBezTo>
                  <a:cubicBezTo>
                    <a:pt x="11692" y="15913"/>
                    <a:pt x="14145" y="12853"/>
                    <a:pt x="13787" y="9424"/>
                  </a:cubicBezTo>
                  <a:lnTo>
                    <a:pt x="13395" y="5769"/>
                  </a:lnTo>
                  <a:cubicBezTo>
                    <a:pt x="13054" y="2445"/>
                    <a:pt x="10247" y="0"/>
                    <a:pt x="7004" y="0"/>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4"/>
            <p:cNvSpPr/>
            <p:nvPr/>
          </p:nvSpPr>
          <p:spPr>
            <a:xfrm>
              <a:off x="4494600" y="2223025"/>
              <a:ext cx="527775" cy="392325"/>
            </a:xfrm>
            <a:custGeom>
              <a:rect b="b" l="l" r="r" t="t"/>
              <a:pathLst>
                <a:path extrusionOk="0" h="15693" w="21111">
                  <a:moveTo>
                    <a:pt x="16491" y="1"/>
                  </a:moveTo>
                  <a:cubicBezTo>
                    <a:pt x="15836" y="715"/>
                    <a:pt x="15419" y="1584"/>
                    <a:pt x="15490" y="2560"/>
                  </a:cubicBezTo>
                  <a:cubicBezTo>
                    <a:pt x="14859" y="1453"/>
                    <a:pt x="13669" y="715"/>
                    <a:pt x="12407" y="453"/>
                  </a:cubicBezTo>
                  <a:cubicBezTo>
                    <a:pt x="12004" y="372"/>
                    <a:pt x="11595" y="335"/>
                    <a:pt x="11185" y="335"/>
                  </a:cubicBezTo>
                  <a:cubicBezTo>
                    <a:pt x="10322" y="335"/>
                    <a:pt x="9455" y="500"/>
                    <a:pt x="8632" y="774"/>
                  </a:cubicBezTo>
                  <a:cubicBezTo>
                    <a:pt x="7549" y="1132"/>
                    <a:pt x="6513" y="1644"/>
                    <a:pt x="5596" y="2334"/>
                  </a:cubicBezTo>
                  <a:cubicBezTo>
                    <a:pt x="5227" y="2620"/>
                    <a:pt x="4870" y="2918"/>
                    <a:pt x="4453" y="3132"/>
                  </a:cubicBezTo>
                  <a:cubicBezTo>
                    <a:pt x="4132" y="3311"/>
                    <a:pt x="3766" y="3431"/>
                    <a:pt x="3396" y="3431"/>
                  </a:cubicBezTo>
                  <a:cubicBezTo>
                    <a:pt x="3300" y="3431"/>
                    <a:pt x="3204" y="3423"/>
                    <a:pt x="3108" y="3406"/>
                  </a:cubicBezTo>
                  <a:cubicBezTo>
                    <a:pt x="2667" y="3310"/>
                    <a:pt x="2310" y="2870"/>
                    <a:pt x="2251" y="2406"/>
                  </a:cubicBezTo>
                  <a:cubicBezTo>
                    <a:pt x="1251" y="3287"/>
                    <a:pt x="417" y="4442"/>
                    <a:pt x="203" y="5775"/>
                  </a:cubicBezTo>
                  <a:cubicBezTo>
                    <a:pt x="0" y="7097"/>
                    <a:pt x="536" y="8585"/>
                    <a:pt x="1691" y="9252"/>
                  </a:cubicBezTo>
                  <a:cubicBezTo>
                    <a:pt x="2243" y="9573"/>
                    <a:pt x="2887" y="9682"/>
                    <a:pt x="3535" y="9682"/>
                  </a:cubicBezTo>
                  <a:cubicBezTo>
                    <a:pt x="3726" y="9682"/>
                    <a:pt x="3918" y="9673"/>
                    <a:pt x="4108" y="9656"/>
                  </a:cubicBezTo>
                  <a:cubicBezTo>
                    <a:pt x="5858" y="9490"/>
                    <a:pt x="7513" y="8787"/>
                    <a:pt x="9168" y="8168"/>
                  </a:cubicBezTo>
                  <a:cubicBezTo>
                    <a:pt x="10553" y="7640"/>
                    <a:pt x="12055" y="7212"/>
                    <a:pt x="13541" y="7212"/>
                  </a:cubicBezTo>
                  <a:cubicBezTo>
                    <a:pt x="13830" y="7212"/>
                    <a:pt x="14119" y="7228"/>
                    <a:pt x="14407" y="7263"/>
                  </a:cubicBezTo>
                  <a:cubicBezTo>
                    <a:pt x="14097" y="8109"/>
                    <a:pt x="14097" y="9061"/>
                    <a:pt x="14407" y="9906"/>
                  </a:cubicBezTo>
                  <a:cubicBezTo>
                    <a:pt x="14717" y="10752"/>
                    <a:pt x="15324" y="11430"/>
                    <a:pt x="16121" y="11871"/>
                  </a:cubicBezTo>
                  <a:cubicBezTo>
                    <a:pt x="16026" y="12573"/>
                    <a:pt x="15919" y="13276"/>
                    <a:pt x="16026" y="13955"/>
                  </a:cubicBezTo>
                  <a:cubicBezTo>
                    <a:pt x="16133" y="14645"/>
                    <a:pt x="16455" y="15324"/>
                    <a:pt x="17050" y="15693"/>
                  </a:cubicBezTo>
                  <a:lnTo>
                    <a:pt x="19693" y="10395"/>
                  </a:lnTo>
                  <a:cubicBezTo>
                    <a:pt x="20443" y="8585"/>
                    <a:pt x="21110" y="4680"/>
                    <a:pt x="17324" y="3668"/>
                  </a:cubicBezTo>
                  <a:cubicBezTo>
                    <a:pt x="18312" y="3418"/>
                    <a:pt x="19217" y="2703"/>
                    <a:pt x="19693" y="1810"/>
                  </a:cubicBezTo>
                  <a:cubicBezTo>
                    <a:pt x="19581" y="1802"/>
                    <a:pt x="19468" y="1798"/>
                    <a:pt x="19355" y="1798"/>
                  </a:cubicBezTo>
                  <a:cubicBezTo>
                    <a:pt x="18339" y="1798"/>
                    <a:pt x="17298" y="2134"/>
                    <a:pt x="16526" y="2798"/>
                  </a:cubicBezTo>
                  <a:cubicBezTo>
                    <a:pt x="16907" y="1941"/>
                    <a:pt x="16895" y="846"/>
                    <a:pt x="164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4"/>
            <p:cNvSpPr/>
            <p:nvPr/>
          </p:nvSpPr>
          <p:spPr>
            <a:xfrm>
              <a:off x="4514250" y="2231075"/>
              <a:ext cx="368525" cy="169525"/>
            </a:xfrm>
            <a:custGeom>
              <a:rect b="b" l="l" r="r" t="t"/>
              <a:pathLst>
                <a:path extrusionOk="0" h="6781" w="14741">
                  <a:moveTo>
                    <a:pt x="10425" y="1"/>
                  </a:moveTo>
                  <a:cubicBezTo>
                    <a:pt x="9561" y="1"/>
                    <a:pt x="8691" y="163"/>
                    <a:pt x="7870" y="429"/>
                  </a:cubicBezTo>
                  <a:cubicBezTo>
                    <a:pt x="6787" y="786"/>
                    <a:pt x="5751" y="1310"/>
                    <a:pt x="4834" y="2000"/>
                  </a:cubicBezTo>
                  <a:cubicBezTo>
                    <a:pt x="4465" y="2274"/>
                    <a:pt x="4108" y="2572"/>
                    <a:pt x="3691" y="2798"/>
                  </a:cubicBezTo>
                  <a:cubicBezTo>
                    <a:pt x="3360" y="2978"/>
                    <a:pt x="2992" y="3097"/>
                    <a:pt x="2634" y="3097"/>
                  </a:cubicBezTo>
                  <a:cubicBezTo>
                    <a:pt x="2541" y="3097"/>
                    <a:pt x="2448" y="3089"/>
                    <a:pt x="2358" y="3072"/>
                  </a:cubicBezTo>
                  <a:cubicBezTo>
                    <a:pt x="1893" y="2977"/>
                    <a:pt x="1548" y="2536"/>
                    <a:pt x="1488" y="2072"/>
                  </a:cubicBezTo>
                  <a:cubicBezTo>
                    <a:pt x="1012" y="2488"/>
                    <a:pt x="584" y="2977"/>
                    <a:pt x="226" y="3500"/>
                  </a:cubicBezTo>
                  <a:cubicBezTo>
                    <a:pt x="215" y="3524"/>
                    <a:pt x="215" y="3560"/>
                    <a:pt x="191" y="3572"/>
                  </a:cubicBezTo>
                  <a:cubicBezTo>
                    <a:pt x="0" y="4298"/>
                    <a:pt x="60" y="5072"/>
                    <a:pt x="476" y="5667"/>
                  </a:cubicBezTo>
                  <a:cubicBezTo>
                    <a:pt x="977" y="6382"/>
                    <a:pt x="1869" y="6727"/>
                    <a:pt x="2727" y="6775"/>
                  </a:cubicBezTo>
                  <a:cubicBezTo>
                    <a:pt x="2801" y="6778"/>
                    <a:pt x="2876" y="6780"/>
                    <a:pt x="2950" y="6780"/>
                  </a:cubicBezTo>
                  <a:cubicBezTo>
                    <a:pt x="4285" y="6780"/>
                    <a:pt x="5551" y="6185"/>
                    <a:pt x="6668" y="5429"/>
                  </a:cubicBezTo>
                  <a:cubicBezTo>
                    <a:pt x="7846" y="4655"/>
                    <a:pt x="8918" y="3727"/>
                    <a:pt x="10156" y="3024"/>
                  </a:cubicBezTo>
                  <a:cubicBezTo>
                    <a:pt x="11081" y="2500"/>
                    <a:pt x="12258" y="2041"/>
                    <a:pt x="13484" y="2041"/>
                  </a:cubicBezTo>
                  <a:cubicBezTo>
                    <a:pt x="13900" y="2041"/>
                    <a:pt x="14321" y="2094"/>
                    <a:pt x="14740" y="2215"/>
                  </a:cubicBezTo>
                  <a:cubicBezTo>
                    <a:pt x="14097" y="1119"/>
                    <a:pt x="12907" y="393"/>
                    <a:pt x="11656" y="119"/>
                  </a:cubicBezTo>
                  <a:cubicBezTo>
                    <a:pt x="11251" y="38"/>
                    <a:pt x="10839" y="1"/>
                    <a:pt x="10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4"/>
            <p:cNvSpPr/>
            <p:nvPr/>
          </p:nvSpPr>
          <p:spPr>
            <a:xfrm>
              <a:off x="4888400" y="2314700"/>
              <a:ext cx="117900" cy="144850"/>
            </a:xfrm>
            <a:custGeom>
              <a:rect b="b" l="l" r="r" t="t"/>
              <a:pathLst>
                <a:path extrusionOk="0" h="5794" w="4716">
                  <a:moveTo>
                    <a:pt x="1620" y="1"/>
                  </a:moveTo>
                  <a:cubicBezTo>
                    <a:pt x="846" y="513"/>
                    <a:pt x="238" y="1406"/>
                    <a:pt x="119" y="2322"/>
                  </a:cubicBezTo>
                  <a:cubicBezTo>
                    <a:pt x="0" y="3251"/>
                    <a:pt x="298" y="4204"/>
                    <a:pt x="917" y="4894"/>
                  </a:cubicBezTo>
                  <a:cubicBezTo>
                    <a:pt x="1251" y="5275"/>
                    <a:pt x="1667" y="5549"/>
                    <a:pt x="2143" y="5704"/>
                  </a:cubicBezTo>
                  <a:cubicBezTo>
                    <a:pt x="2342" y="5763"/>
                    <a:pt x="2546" y="5794"/>
                    <a:pt x="2749" y="5794"/>
                  </a:cubicBezTo>
                  <a:cubicBezTo>
                    <a:pt x="3034" y="5794"/>
                    <a:pt x="3315" y="5734"/>
                    <a:pt x="3572" y="5608"/>
                  </a:cubicBezTo>
                  <a:cubicBezTo>
                    <a:pt x="4013" y="5394"/>
                    <a:pt x="4322" y="5001"/>
                    <a:pt x="4537" y="4537"/>
                  </a:cubicBezTo>
                  <a:cubicBezTo>
                    <a:pt x="4715" y="2739"/>
                    <a:pt x="4191" y="703"/>
                    <a:pt x="1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4"/>
            <p:cNvSpPr/>
            <p:nvPr/>
          </p:nvSpPr>
          <p:spPr>
            <a:xfrm>
              <a:off x="4742250" y="2459775"/>
              <a:ext cx="129800" cy="164800"/>
            </a:xfrm>
            <a:custGeom>
              <a:rect b="b" l="l" r="r" t="t"/>
              <a:pathLst>
                <a:path extrusionOk="0" h="6592" w="5192">
                  <a:moveTo>
                    <a:pt x="3133" y="0"/>
                  </a:moveTo>
                  <a:cubicBezTo>
                    <a:pt x="3054" y="0"/>
                    <a:pt x="2974" y="7"/>
                    <a:pt x="2894" y="20"/>
                  </a:cubicBezTo>
                  <a:lnTo>
                    <a:pt x="0" y="460"/>
                  </a:lnTo>
                  <a:cubicBezTo>
                    <a:pt x="75" y="449"/>
                    <a:pt x="149" y="444"/>
                    <a:pt x="222" y="444"/>
                  </a:cubicBezTo>
                  <a:cubicBezTo>
                    <a:pt x="943" y="444"/>
                    <a:pt x="1571" y="962"/>
                    <a:pt x="1679" y="1687"/>
                  </a:cubicBezTo>
                  <a:lnTo>
                    <a:pt x="2179" y="4937"/>
                  </a:lnTo>
                  <a:cubicBezTo>
                    <a:pt x="2296" y="5717"/>
                    <a:pt x="1786" y="6452"/>
                    <a:pt x="1017" y="6584"/>
                  </a:cubicBezTo>
                  <a:lnTo>
                    <a:pt x="1017" y="6584"/>
                  </a:lnTo>
                  <a:lnTo>
                    <a:pt x="3846" y="6151"/>
                  </a:lnTo>
                  <a:cubicBezTo>
                    <a:pt x="4656" y="6032"/>
                    <a:pt x="5192" y="5282"/>
                    <a:pt x="5072" y="4485"/>
                  </a:cubicBezTo>
                  <a:lnTo>
                    <a:pt x="4560" y="1234"/>
                  </a:lnTo>
                  <a:cubicBezTo>
                    <a:pt x="4453" y="516"/>
                    <a:pt x="3844" y="0"/>
                    <a:pt x="3133" y="0"/>
                  </a:cubicBezTo>
                  <a:close/>
                  <a:moveTo>
                    <a:pt x="1017" y="6584"/>
                  </a:moveTo>
                  <a:lnTo>
                    <a:pt x="965" y="6592"/>
                  </a:lnTo>
                  <a:cubicBezTo>
                    <a:pt x="982" y="6590"/>
                    <a:pt x="999" y="6587"/>
                    <a:pt x="1017" y="658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4"/>
            <p:cNvSpPr/>
            <p:nvPr/>
          </p:nvSpPr>
          <p:spPr>
            <a:xfrm>
              <a:off x="4519600" y="2470800"/>
              <a:ext cx="280125" cy="183675"/>
            </a:xfrm>
            <a:custGeom>
              <a:rect b="b" l="l" r="r" t="t"/>
              <a:pathLst>
                <a:path extrusionOk="0" h="7347" w="11205">
                  <a:moveTo>
                    <a:pt x="9142" y="0"/>
                  </a:moveTo>
                  <a:cubicBezTo>
                    <a:pt x="9064" y="0"/>
                    <a:pt x="8986" y="6"/>
                    <a:pt x="8906" y="19"/>
                  </a:cubicBezTo>
                  <a:lnTo>
                    <a:pt x="4227" y="757"/>
                  </a:lnTo>
                  <a:lnTo>
                    <a:pt x="1334" y="1198"/>
                  </a:lnTo>
                  <a:cubicBezTo>
                    <a:pt x="536" y="1317"/>
                    <a:pt x="1" y="2067"/>
                    <a:pt x="120" y="2865"/>
                  </a:cubicBezTo>
                  <a:lnTo>
                    <a:pt x="620" y="6115"/>
                  </a:lnTo>
                  <a:cubicBezTo>
                    <a:pt x="728" y="6838"/>
                    <a:pt x="1354" y="7346"/>
                    <a:pt x="2064" y="7346"/>
                  </a:cubicBezTo>
                  <a:cubicBezTo>
                    <a:pt x="2138" y="7346"/>
                    <a:pt x="2212" y="7341"/>
                    <a:pt x="2287" y="7330"/>
                  </a:cubicBezTo>
                  <a:lnTo>
                    <a:pt x="5180" y="6889"/>
                  </a:lnTo>
                  <a:lnTo>
                    <a:pt x="9871" y="6151"/>
                  </a:lnTo>
                  <a:cubicBezTo>
                    <a:pt x="10669" y="6032"/>
                    <a:pt x="11204" y="5294"/>
                    <a:pt x="11085" y="4496"/>
                  </a:cubicBezTo>
                  <a:lnTo>
                    <a:pt x="10585" y="1246"/>
                  </a:lnTo>
                  <a:cubicBezTo>
                    <a:pt x="10478" y="526"/>
                    <a:pt x="9857" y="0"/>
                    <a:pt x="91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4"/>
            <p:cNvSpPr/>
            <p:nvPr/>
          </p:nvSpPr>
          <p:spPr>
            <a:xfrm>
              <a:off x="4543425" y="2522300"/>
              <a:ext cx="32450" cy="30400"/>
            </a:xfrm>
            <a:custGeom>
              <a:rect b="b" l="l" r="r" t="t"/>
              <a:pathLst>
                <a:path extrusionOk="0" h="1216" w="1298">
                  <a:moveTo>
                    <a:pt x="637" y="1"/>
                  </a:moveTo>
                  <a:cubicBezTo>
                    <a:pt x="607" y="1"/>
                    <a:pt x="578" y="3"/>
                    <a:pt x="548" y="7"/>
                  </a:cubicBezTo>
                  <a:cubicBezTo>
                    <a:pt x="214" y="67"/>
                    <a:pt x="0" y="376"/>
                    <a:pt x="36" y="710"/>
                  </a:cubicBezTo>
                  <a:cubicBezTo>
                    <a:pt x="101" y="1002"/>
                    <a:pt x="363" y="1216"/>
                    <a:pt x="652" y="1216"/>
                  </a:cubicBezTo>
                  <a:cubicBezTo>
                    <a:pt x="681" y="1216"/>
                    <a:pt x="709" y="1214"/>
                    <a:pt x="738" y="1210"/>
                  </a:cubicBezTo>
                  <a:cubicBezTo>
                    <a:pt x="1072" y="1150"/>
                    <a:pt x="1298" y="841"/>
                    <a:pt x="1250" y="507"/>
                  </a:cubicBezTo>
                  <a:cubicBezTo>
                    <a:pt x="1196" y="215"/>
                    <a:pt x="935" y="1"/>
                    <a:pt x="6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4"/>
            <p:cNvSpPr/>
            <p:nvPr/>
          </p:nvSpPr>
          <p:spPr>
            <a:xfrm>
              <a:off x="4549375" y="2561650"/>
              <a:ext cx="39000" cy="72250"/>
            </a:xfrm>
            <a:custGeom>
              <a:rect b="b" l="l" r="r" t="t"/>
              <a:pathLst>
                <a:path extrusionOk="0" h="2890" w="1560">
                  <a:moveTo>
                    <a:pt x="620" y="1"/>
                  </a:moveTo>
                  <a:cubicBezTo>
                    <a:pt x="596" y="1"/>
                    <a:pt x="572" y="2"/>
                    <a:pt x="548" y="5"/>
                  </a:cubicBezTo>
                  <a:cubicBezTo>
                    <a:pt x="226" y="64"/>
                    <a:pt x="0" y="386"/>
                    <a:pt x="48" y="707"/>
                  </a:cubicBezTo>
                  <a:lnTo>
                    <a:pt x="298" y="2374"/>
                  </a:lnTo>
                  <a:cubicBezTo>
                    <a:pt x="353" y="2683"/>
                    <a:pt x="623" y="2890"/>
                    <a:pt x="928" y="2890"/>
                  </a:cubicBezTo>
                  <a:cubicBezTo>
                    <a:pt x="952" y="2890"/>
                    <a:pt x="976" y="2889"/>
                    <a:pt x="1000" y="2886"/>
                  </a:cubicBezTo>
                  <a:cubicBezTo>
                    <a:pt x="1334" y="2838"/>
                    <a:pt x="1560" y="2529"/>
                    <a:pt x="1500" y="2184"/>
                  </a:cubicBezTo>
                  <a:lnTo>
                    <a:pt x="1250" y="517"/>
                  </a:lnTo>
                  <a:cubicBezTo>
                    <a:pt x="1195" y="208"/>
                    <a:pt x="925" y="1"/>
                    <a:pt x="6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4"/>
            <p:cNvSpPr/>
            <p:nvPr/>
          </p:nvSpPr>
          <p:spPr>
            <a:xfrm>
              <a:off x="4840775" y="2483475"/>
              <a:ext cx="152725" cy="71750"/>
            </a:xfrm>
            <a:custGeom>
              <a:rect b="b" l="l" r="r" t="t"/>
              <a:pathLst>
                <a:path extrusionOk="0" h="2870" w="6109">
                  <a:moveTo>
                    <a:pt x="5882" y="0"/>
                  </a:moveTo>
                  <a:lnTo>
                    <a:pt x="0" y="1048"/>
                  </a:lnTo>
                  <a:lnTo>
                    <a:pt x="310" y="2870"/>
                  </a:lnTo>
                  <a:lnTo>
                    <a:pt x="6108" y="1870"/>
                  </a:lnTo>
                  <a:lnTo>
                    <a:pt x="5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4"/>
            <p:cNvSpPr/>
            <p:nvPr/>
          </p:nvSpPr>
          <p:spPr>
            <a:xfrm>
              <a:off x="4897925" y="2526525"/>
              <a:ext cx="116400" cy="115775"/>
            </a:xfrm>
            <a:custGeom>
              <a:rect b="b" l="l" r="r" t="t"/>
              <a:pathLst>
                <a:path extrusionOk="0" h="4631" w="4656">
                  <a:moveTo>
                    <a:pt x="3292" y="0"/>
                  </a:moveTo>
                  <a:cubicBezTo>
                    <a:pt x="2856" y="0"/>
                    <a:pt x="2433" y="236"/>
                    <a:pt x="2084" y="505"/>
                  </a:cubicBezTo>
                  <a:cubicBezTo>
                    <a:pt x="1084" y="1291"/>
                    <a:pt x="0" y="2993"/>
                    <a:pt x="1072" y="4148"/>
                  </a:cubicBezTo>
                  <a:cubicBezTo>
                    <a:pt x="1360" y="4476"/>
                    <a:pt x="1782" y="4630"/>
                    <a:pt x="2204" y="4630"/>
                  </a:cubicBezTo>
                  <a:cubicBezTo>
                    <a:pt x="2288" y="4630"/>
                    <a:pt x="2371" y="4624"/>
                    <a:pt x="2453" y="4612"/>
                  </a:cubicBezTo>
                  <a:cubicBezTo>
                    <a:pt x="2953" y="4541"/>
                    <a:pt x="3406" y="4255"/>
                    <a:pt x="3739" y="3874"/>
                  </a:cubicBezTo>
                  <a:cubicBezTo>
                    <a:pt x="4084" y="3481"/>
                    <a:pt x="4287" y="3017"/>
                    <a:pt x="4441" y="2529"/>
                  </a:cubicBezTo>
                  <a:cubicBezTo>
                    <a:pt x="4584" y="2053"/>
                    <a:pt x="4656" y="1529"/>
                    <a:pt x="4525" y="1053"/>
                  </a:cubicBezTo>
                  <a:cubicBezTo>
                    <a:pt x="4394" y="576"/>
                    <a:pt x="4037" y="136"/>
                    <a:pt x="3548" y="29"/>
                  </a:cubicBezTo>
                  <a:cubicBezTo>
                    <a:pt x="3463" y="9"/>
                    <a:pt x="3377" y="0"/>
                    <a:pt x="3292" y="0"/>
                  </a:cubicBezTo>
                  <a:close/>
                </a:path>
              </a:pathLst>
            </a:custGeom>
            <a:solidFill>
              <a:srgbClr val="EBA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4"/>
            <p:cNvSpPr/>
            <p:nvPr/>
          </p:nvSpPr>
          <p:spPr>
            <a:xfrm>
              <a:off x="4938100" y="2555200"/>
              <a:ext cx="51825" cy="56525"/>
            </a:xfrm>
            <a:custGeom>
              <a:rect b="b" l="l" r="r" t="t"/>
              <a:pathLst>
                <a:path extrusionOk="0" h="2261" w="2073">
                  <a:moveTo>
                    <a:pt x="2072" y="1"/>
                  </a:moveTo>
                  <a:cubicBezTo>
                    <a:pt x="1418" y="1"/>
                    <a:pt x="739" y="298"/>
                    <a:pt x="322" y="799"/>
                  </a:cubicBezTo>
                  <a:cubicBezTo>
                    <a:pt x="144" y="1025"/>
                    <a:pt x="1" y="1275"/>
                    <a:pt x="1" y="1561"/>
                  </a:cubicBezTo>
                  <a:cubicBezTo>
                    <a:pt x="1" y="1846"/>
                    <a:pt x="144" y="2144"/>
                    <a:pt x="417" y="2227"/>
                  </a:cubicBezTo>
                  <a:cubicBezTo>
                    <a:pt x="474" y="2250"/>
                    <a:pt x="534" y="2261"/>
                    <a:pt x="597" y="2261"/>
                  </a:cubicBezTo>
                  <a:cubicBezTo>
                    <a:pt x="759" y="2261"/>
                    <a:pt x="931" y="2191"/>
                    <a:pt x="1060" y="2096"/>
                  </a:cubicBezTo>
                  <a:cubicBezTo>
                    <a:pt x="1239" y="1977"/>
                    <a:pt x="1370" y="1787"/>
                    <a:pt x="1418" y="1572"/>
                  </a:cubicBezTo>
                  <a:cubicBezTo>
                    <a:pt x="1453" y="1370"/>
                    <a:pt x="1394" y="1132"/>
                    <a:pt x="1251" y="977"/>
                  </a:cubicBezTo>
                  <a:cubicBezTo>
                    <a:pt x="1157" y="891"/>
                    <a:pt x="1024" y="843"/>
                    <a:pt x="894" y="843"/>
                  </a:cubicBezTo>
                  <a:cubicBezTo>
                    <a:pt x="809" y="843"/>
                    <a:pt x="726" y="863"/>
                    <a:pt x="656" y="906"/>
                  </a:cubicBezTo>
                  <a:cubicBezTo>
                    <a:pt x="953" y="477"/>
                    <a:pt x="1537" y="84"/>
                    <a:pt x="2072" y="1"/>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4"/>
            <p:cNvSpPr/>
            <p:nvPr/>
          </p:nvSpPr>
          <p:spPr>
            <a:xfrm>
              <a:off x="4684500" y="2659975"/>
              <a:ext cx="139325" cy="73900"/>
            </a:xfrm>
            <a:custGeom>
              <a:rect b="b" l="l" r="r" t="t"/>
              <a:pathLst>
                <a:path extrusionOk="0" h="2956" w="5573">
                  <a:moveTo>
                    <a:pt x="5358" y="1"/>
                  </a:moveTo>
                  <a:lnTo>
                    <a:pt x="5358" y="1"/>
                  </a:lnTo>
                  <a:cubicBezTo>
                    <a:pt x="3572" y="334"/>
                    <a:pt x="1787" y="656"/>
                    <a:pt x="1" y="1001"/>
                  </a:cubicBezTo>
                  <a:cubicBezTo>
                    <a:pt x="370" y="1668"/>
                    <a:pt x="953" y="2299"/>
                    <a:pt x="1632" y="2620"/>
                  </a:cubicBezTo>
                  <a:cubicBezTo>
                    <a:pt x="2068" y="2829"/>
                    <a:pt x="2553" y="2955"/>
                    <a:pt x="3029" y="2955"/>
                  </a:cubicBezTo>
                  <a:cubicBezTo>
                    <a:pt x="3176" y="2955"/>
                    <a:pt x="3322" y="2943"/>
                    <a:pt x="3465" y="2918"/>
                  </a:cubicBezTo>
                  <a:cubicBezTo>
                    <a:pt x="4084" y="2823"/>
                    <a:pt x="4680" y="2489"/>
                    <a:pt x="5037" y="1989"/>
                  </a:cubicBezTo>
                  <a:cubicBezTo>
                    <a:pt x="5430" y="1477"/>
                    <a:pt x="5573" y="596"/>
                    <a:pt x="5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4"/>
            <p:cNvSpPr/>
            <p:nvPr/>
          </p:nvSpPr>
          <p:spPr>
            <a:xfrm>
              <a:off x="4615150" y="2613250"/>
              <a:ext cx="223550" cy="42925"/>
            </a:xfrm>
            <a:custGeom>
              <a:rect b="b" l="l" r="r" t="t"/>
              <a:pathLst>
                <a:path extrusionOk="0" h="1717" w="8942">
                  <a:moveTo>
                    <a:pt x="8942" y="1"/>
                  </a:moveTo>
                  <a:lnTo>
                    <a:pt x="0" y="1382"/>
                  </a:lnTo>
                  <a:cubicBezTo>
                    <a:pt x="665" y="1595"/>
                    <a:pt x="1566" y="1717"/>
                    <a:pt x="2575" y="1717"/>
                  </a:cubicBezTo>
                  <a:cubicBezTo>
                    <a:pt x="4605" y="1717"/>
                    <a:pt x="7073" y="1225"/>
                    <a:pt x="8942" y="1"/>
                  </a:cubicBezTo>
                  <a:close/>
                </a:path>
              </a:pathLst>
            </a:custGeom>
            <a:solidFill>
              <a:srgbClr val="B76D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5" name="Google Shape;3485;p64"/>
            <p:cNvGrpSpPr/>
            <p:nvPr/>
          </p:nvGrpSpPr>
          <p:grpSpPr>
            <a:xfrm>
              <a:off x="3887375" y="2445375"/>
              <a:ext cx="434600" cy="285775"/>
              <a:chOff x="3887375" y="2445375"/>
              <a:chExt cx="434600" cy="285775"/>
            </a:xfrm>
          </p:grpSpPr>
          <p:sp>
            <p:nvSpPr>
              <p:cNvPr id="3486" name="Google Shape;3486;p64"/>
              <p:cNvSpPr/>
              <p:nvPr/>
            </p:nvSpPr>
            <p:spPr>
              <a:xfrm>
                <a:off x="3891250" y="2448650"/>
                <a:ext cx="426850" cy="278325"/>
              </a:xfrm>
              <a:custGeom>
                <a:rect b="b" l="l" r="r" t="t"/>
                <a:pathLst>
                  <a:path extrusionOk="0" h="11133" w="17074">
                    <a:moveTo>
                      <a:pt x="1560" y="0"/>
                    </a:moveTo>
                    <a:cubicBezTo>
                      <a:pt x="691" y="0"/>
                      <a:pt x="0" y="703"/>
                      <a:pt x="0" y="1572"/>
                    </a:cubicBezTo>
                    <a:lnTo>
                      <a:pt x="0" y="9573"/>
                    </a:lnTo>
                    <a:cubicBezTo>
                      <a:pt x="0" y="10442"/>
                      <a:pt x="691" y="11133"/>
                      <a:pt x="1560" y="11133"/>
                    </a:cubicBezTo>
                    <a:lnTo>
                      <a:pt x="15514" y="11133"/>
                    </a:lnTo>
                    <a:cubicBezTo>
                      <a:pt x="16383" y="11133"/>
                      <a:pt x="17062" y="10442"/>
                      <a:pt x="17074" y="9573"/>
                    </a:cubicBezTo>
                    <a:lnTo>
                      <a:pt x="17074" y="1572"/>
                    </a:lnTo>
                    <a:cubicBezTo>
                      <a:pt x="17074" y="703"/>
                      <a:pt x="16383" y="0"/>
                      <a:pt x="15514" y="0"/>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4"/>
              <p:cNvSpPr/>
              <p:nvPr/>
            </p:nvSpPr>
            <p:spPr>
              <a:xfrm>
                <a:off x="3887375" y="2445375"/>
                <a:ext cx="434600" cy="285775"/>
              </a:xfrm>
              <a:custGeom>
                <a:rect b="b" l="l" r="r" t="t"/>
                <a:pathLst>
                  <a:path extrusionOk="0" h="11431" w="17384">
                    <a:moveTo>
                      <a:pt x="15669" y="310"/>
                    </a:moveTo>
                    <a:cubicBezTo>
                      <a:pt x="16443" y="310"/>
                      <a:pt x="17074" y="941"/>
                      <a:pt x="17074" y="1715"/>
                    </a:cubicBezTo>
                    <a:lnTo>
                      <a:pt x="17074" y="9716"/>
                    </a:lnTo>
                    <a:cubicBezTo>
                      <a:pt x="17074" y="10490"/>
                      <a:pt x="16443" y="11121"/>
                      <a:pt x="15669" y="11121"/>
                    </a:cubicBezTo>
                    <a:lnTo>
                      <a:pt x="1715" y="11121"/>
                    </a:lnTo>
                    <a:cubicBezTo>
                      <a:pt x="941" y="11121"/>
                      <a:pt x="310" y="10490"/>
                      <a:pt x="310" y="9716"/>
                    </a:cubicBezTo>
                    <a:lnTo>
                      <a:pt x="310" y="1715"/>
                    </a:lnTo>
                    <a:cubicBezTo>
                      <a:pt x="310" y="941"/>
                      <a:pt x="941" y="310"/>
                      <a:pt x="1715" y="310"/>
                    </a:cubicBezTo>
                    <a:close/>
                    <a:moveTo>
                      <a:pt x="1715" y="0"/>
                    </a:moveTo>
                    <a:cubicBezTo>
                      <a:pt x="775" y="0"/>
                      <a:pt x="1" y="774"/>
                      <a:pt x="1" y="1715"/>
                    </a:cubicBezTo>
                    <a:lnTo>
                      <a:pt x="1" y="9716"/>
                    </a:lnTo>
                    <a:cubicBezTo>
                      <a:pt x="1" y="10656"/>
                      <a:pt x="775" y="11430"/>
                      <a:pt x="1715" y="11430"/>
                    </a:cubicBezTo>
                    <a:lnTo>
                      <a:pt x="15669" y="11430"/>
                    </a:lnTo>
                    <a:cubicBezTo>
                      <a:pt x="16610" y="11430"/>
                      <a:pt x="17384" y="10656"/>
                      <a:pt x="17384" y="9716"/>
                    </a:cubicBezTo>
                    <a:lnTo>
                      <a:pt x="17384" y="1715"/>
                    </a:lnTo>
                    <a:cubicBezTo>
                      <a:pt x="17384" y="774"/>
                      <a:pt x="16610" y="0"/>
                      <a:pt x="15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4"/>
              <p:cNvSpPr/>
              <p:nvPr/>
            </p:nvSpPr>
            <p:spPr>
              <a:xfrm>
                <a:off x="3937675" y="2483175"/>
                <a:ext cx="110750" cy="31275"/>
              </a:xfrm>
              <a:custGeom>
                <a:rect b="b" l="l" r="r" t="t"/>
                <a:pathLst>
                  <a:path extrusionOk="0" h="1251" w="4430">
                    <a:moveTo>
                      <a:pt x="1" y="1"/>
                    </a:moveTo>
                    <a:lnTo>
                      <a:pt x="1" y="1251"/>
                    </a:lnTo>
                    <a:lnTo>
                      <a:pt x="4430" y="1251"/>
                    </a:lnTo>
                    <a:lnTo>
                      <a:pt x="4430" y="1"/>
                    </a:lnTo>
                    <a:close/>
                  </a:path>
                </a:pathLst>
              </a:custGeom>
              <a:solidFill>
                <a:srgbClr val="67BB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4"/>
              <p:cNvSpPr/>
              <p:nvPr/>
            </p:nvSpPr>
            <p:spPr>
              <a:xfrm>
                <a:off x="4048700" y="2483175"/>
                <a:ext cx="222975" cy="31275"/>
              </a:xfrm>
              <a:custGeom>
                <a:rect b="b" l="l" r="r" t="t"/>
                <a:pathLst>
                  <a:path extrusionOk="0" h="1251" w="8919">
                    <a:moveTo>
                      <a:pt x="1" y="1"/>
                    </a:moveTo>
                    <a:lnTo>
                      <a:pt x="1" y="1251"/>
                    </a:lnTo>
                    <a:lnTo>
                      <a:pt x="8919" y="1251"/>
                    </a:lnTo>
                    <a:lnTo>
                      <a:pt x="8919" y="1"/>
                    </a:lnTo>
                    <a:close/>
                  </a:path>
                </a:pathLst>
              </a:custGeom>
              <a:solidFill>
                <a:srgbClr val="97E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4"/>
              <p:cNvSpPr/>
              <p:nvPr/>
            </p:nvSpPr>
            <p:spPr>
              <a:xfrm>
                <a:off x="3937675" y="2542700"/>
                <a:ext cx="231600" cy="31275"/>
              </a:xfrm>
              <a:custGeom>
                <a:rect b="b" l="l" r="r" t="t"/>
                <a:pathLst>
                  <a:path extrusionOk="0" h="1251" w="9264">
                    <a:moveTo>
                      <a:pt x="1" y="1"/>
                    </a:moveTo>
                    <a:lnTo>
                      <a:pt x="1" y="1251"/>
                    </a:lnTo>
                    <a:lnTo>
                      <a:pt x="9264" y="1251"/>
                    </a:lnTo>
                    <a:lnTo>
                      <a:pt x="9264" y="1"/>
                    </a:lnTo>
                    <a:close/>
                  </a:path>
                </a:pathLst>
              </a:custGeom>
              <a:solidFill>
                <a:srgbClr val="67BB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4"/>
              <p:cNvSpPr/>
              <p:nvPr/>
            </p:nvSpPr>
            <p:spPr>
              <a:xfrm>
                <a:off x="4169250" y="2542700"/>
                <a:ext cx="102425" cy="31275"/>
              </a:xfrm>
              <a:custGeom>
                <a:rect b="b" l="l" r="r" t="t"/>
                <a:pathLst>
                  <a:path extrusionOk="0" h="1251" w="4097">
                    <a:moveTo>
                      <a:pt x="1" y="1"/>
                    </a:moveTo>
                    <a:lnTo>
                      <a:pt x="1" y="1251"/>
                    </a:lnTo>
                    <a:lnTo>
                      <a:pt x="4097" y="1251"/>
                    </a:lnTo>
                    <a:lnTo>
                      <a:pt x="4097" y="1"/>
                    </a:lnTo>
                    <a:close/>
                  </a:path>
                </a:pathLst>
              </a:custGeom>
              <a:solidFill>
                <a:srgbClr val="97E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4"/>
              <p:cNvSpPr/>
              <p:nvPr/>
            </p:nvSpPr>
            <p:spPr>
              <a:xfrm>
                <a:off x="3937675" y="2602225"/>
                <a:ext cx="167025" cy="31300"/>
              </a:xfrm>
              <a:custGeom>
                <a:rect b="b" l="l" r="r" t="t"/>
                <a:pathLst>
                  <a:path extrusionOk="0" h="1252" w="6681">
                    <a:moveTo>
                      <a:pt x="1" y="1"/>
                    </a:moveTo>
                    <a:lnTo>
                      <a:pt x="1" y="1251"/>
                    </a:lnTo>
                    <a:lnTo>
                      <a:pt x="6680" y="1251"/>
                    </a:lnTo>
                    <a:lnTo>
                      <a:pt x="6680" y="1"/>
                    </a:lnTo>
                    <a:close/>
                  </a:path>
                </a:pathLst>
              </a:custGeom>
              <a:solidFill>
                <a:srgbClr val="67BB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4"/>
              <p:cNvSpPr/>
              <p:nvPr/>
            </p:nvSpPr>
            <p:spPr>
              <a:xfrm>
                <a:off x="4104675" y="2602225"/>
                <a:ext cx="167000" cy="31300"/>
              </a:xfrm>
              <a:custGeom>
                <a:rect b="b" l="l" r="r" t="t"/>
                <a:pathLst>
                  <a:path extrusionOk="0" h="1252" w="6680">
                    <a:moveTo>
                      <a:pt x="0" y="1"/>
                    </a:moveTo>
                    <a:lnTo>
                      <a:pt x="0" y="1251"/>
                    </a:lnTo>
                    <a:lnTo>
                      <a:pt x="6680" y="1251"/>
                    </a:lnTo>
                    <a:lnTo>
                      <a:pt x="6680" y="1"/>
                    </a:lnTo>
                    <a:close/>
                  </a:path>
                </a:pathLst>
              </a:custGeom>
              <a:solidFill>
                <a:srgbClr val="97E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4"/>
              <p:cNvSpPr/>
              <p:nvPr/>
            </p:nvSpPr>
            <p:spPr>
              <a:xfrm>
                <a:off x="3937675" y="2661775"/>
                <a:ext cx="272375" cy="31275"/>
              </a:xfrm>
              <a:custGeom>
                <a:rect b="b" l="l" r="r" t="t"/>
                <a:pathLst>
                  <a:path extrusionOk="0" h="1251" w="10895">
                    <a:moveTo>
                      <a:pt x="1" y="0"/>
                    </a:moveTo>
                    <a:lnTo>
                      <a:pt x="1" y="1250"/>
                    </a:lnTo>
                    <a:lnTo>
                      <a:pt x="10895" y="1250"/>
                    </a:lnTo>
                    <a:lnTo>
                      <a:pt x="10895" y="0"/>
                    </a:lnTo>
                    <a:close/>
                  </a:path>
                </a:pathLst>
              </a:custGeom>
              <a:solidFill>
                <a:srgbClr val="67BB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4"/>
              <p:cNvSpPr/>
              <p:nvPr/>
            </p:nvSpPr>
            <p:spPr>
              <a:xfrm>
                <a:off x="4210325" y="2661775"/>
                <a:ext cx="61350" cy="31275"/>
              </a:xfrm>
              <a:custGeom>
                <a:rect b="b" l="l" r="r" t="t"/>
                <a:pathLst>
                  <a:path extrusionOk="0" h="1251" w="2454">
                    <a:moveTo>
                      <a:pt x="1" y="0"/>
                    </a:moveTo>
                    <a:lnTo>
                      <a:pt x="1" y="1250"/>
                    </a:lnTo>
                    <a:lnTo>
                      <a:pt x="2454" y="1250"/>
                    </a:lnTo>
                    <a:lnTo>
                      <a:pt x="2454" y="0"/>
                    </a:lnTo>
                    <a:close/>
                  </a:path>
                </a:pathLst>
              </a:custGeom>
              <a:solidFill>
                <a:srgbClr val="97E3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6" name="Google Shape;3496;p64"/>
            <p:cNvSpPr/>
            <p:nvPr/>
          </p:nvSpPr>
          <p:spPr>
            <a:xfrm>
              <a:off x="3798975" y="2351900"/>
              <a:ext cx="142900" cy="142900"/>
            </a:xfrm>
            <a:custGeom>
              <a:rect b="b" l="l" r="r" t="t"/>
              <a:pathLst>
                <a:path extrusionOk="0" h="5716" w="5716">
                  <a:moveTo>
                    <a:pt x="2858" y="322"/>
                  </a:moveTo>
                  <a:cubicBezTo>
                    <a:pt x="4251" y="322"/>
                    <a:pt x="5394" y="1465"/>
                    <a:pt x="5394" y="2858"/>
                  </a:cubicBezTo>
                  <a:cubicBezTo>
                    <a:pt x="5394" y="4263"/>
                    <a:pt x="4251" y="5406"/>
                    <a:pt x="2858" y="5406"/>
                  </a:cubicBezTo>
                  <a:cubicBezTo>
                    <a:pt x="1453" y="5406"/>
                    <a:pt x="310" y="4263"/>
                    <a:pt x="310" y="2858"/>
                  </a:cubicBezTo>
                  <a:cubicBezTo>
                    <a:pt x="310" y="1465"/>
                    <a:pt x="1453" y="322"/>
                    <a:pt x="2858" y="322"/>
                  </a:cubicBezTo>
                  <a:close/>
                  <a:moveTo>
                    <a:pt x="2858" y="1"/>
                  </a:moveTo>
                  <a:cubicBezTo>
                    <a:pt x="1274" y="1"/>
                    <a:pt x="0" y="1287"/>
                    <a:pt x="0" y="2858"/>
                  </a:cubicBezTo>
                  <a:cubicBezTo>
                    <a:pt x="0" y="4442"/>
                    <a:pt x="1274" y="5716"/>
                    <a:pt x="2858" y="5716"/>
                  </a:cubicBezTo>
                  <a:cubicBezTo>
                    <a:pt x="4430" y="5716"/>
                    <a:pt x="5715" y="4442"/>
                    <a:pt x="5715" y="2858"/>
                  </a:cubicBezTo>
                  <a:cubicBezTo>
                    <a:pt x="5715" y="1287"/>
                    <a:pt x="4430" y="1"/>
                    <a:pt x="28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4"/>
            <p:cNvSpPr/>
            <p:nvPr/>
          </p:nvSpPr>
          <p:spPr>
            <a:xfrm>
              <a:off x="3843925" y="2382875"/>
              <a:ext cx="70275" cy="80975"/>
            </a:xfrm>
            <a:custGeom>
              <a:rect b="b" l="l" r="r" t="t"/>
              <a:pathLst>
                <a:path extrusionOk="0" h="3239" w="2811">
                  <a:moveTo>
                    <a:pt x="310" y="536"/>
                  </a:moveTo>
                  <a:lnTo>
                    <a:pt x="2191" y="1607"/>
                  </a:lnTo>
                  <a:lnTo>
                    <a:pt x="310" y="2691"/>
                  </a:lnTo>
                  <a:lnTo>
                    <a:pt x="310" y="536"/>
                  </a:lnTo>
                  <a:close/>
                  <a:moveTo>
                    <a:pt x="0" y="0"/>
                  </a:moveTo>
                  <a:lnTo>
                    <a:pt x="0" y="3239"/>
                  </a:lnTo>
                  <a:lnTo>
                    <a:pt x="2810" y="1619"/>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4"/>
            <p:cNvSpPr/>
            <p:nvPr/>
          </p:nvSpPr>
          <p:spPr>
            <a:xfrm>
              <a:off x="3676925" y="2867750"/>
              <a:ext cx="356325" cy="215525"/>
            </a:xfrm>
            <a:custGeom>
              <a:rect b="b" l="l" r="r" t="t"/>
              <a:pathLst>
                <a:path extrusionOk="0" h="8621" w="14253">
                  <a:moveTo>
                    <a:pt x="1561" y="0"/>
                  </a:moveTo>
                  <a:cubicBezTo>
                    <a:pt x="691" y="0"/>
                    <a:pt x="1" y="703"/>
                    <a:pt x="1" y="1560"/>
                  </a:cubicBezTo>
                  <a:lnTo>
                    <a:pt x="1" y="7049"/>
                  </a:lnTo>
                  <a:cubicBezTo>
                    <a:pt x="1" y="7918"/>
                    <a:pt x="691" y="8620"/>
                    <a:pt x="1561" y="8620"/>
                  </a:cubicBezTo>
                  <a:lnTo>
                    <a:pt x="12693" y="8620"/>
                  </a:lnTo>
                  <a:cubicBezTo>
                    <a:pt x="13538" y="8620"/>
                    <a:pt x="14241" y="7918"/>
                    <a:pt x="14253" y="7049"/>
                  </a:cubicBezTo>
                  <a:lnTo>
                    <a:pt x="14253" y="1560"/>
                  </a:lnTo>
                  <a:cubicBezTo>
                    <a:pt x="14253" y="703"/>
                    <a:pt x="13550" y="0"/>
                    <a:pt x="12693" y="0"/>
                  </a:cubicBezTo>
                  <a:close/>
                </a:path>
              </a:pathLst>
            </a:custGeom>
            <a:solidFill>
              <a:srgbClr val="92F7FF">
                <a:alpha val="40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4"/>
            <p:cNvSpPr/>
            <p:nvPr/>
          </p:nvSpPr>
          <p:spPr>
            <a:xfrm>
              <a:off x="3673075" y="2863875"/>
              <a:ext cx="364050" cy="222975"/>
            </a:xfrm>
            <a:custGeom>
              <a:rect b="b" l="l" r="r" t="t"/>
              <a:pathLst>
                <a:path extrusionOk="0" h="8919" w="14562">
                  <a:moveTo>
                    <a:pt x="12847" y="322"/>
                  </a:moveTo>
                  <a:cubicBezTo>
                    <a:pt x="13621" y="322"/>
                    <a:pt x="14240" y="941"/>
                    <a:pt x="14240" y="1715"/>
                  </a:cubicBezTo>
                  <a:lnTo>
                    <a:pt x="14240" y="7204"/>
                  </a:lnTo>
                  <a:cubicBezTo>
                    <a:pt x="14240" y="7978"/>
                    <a:pt x="13621" y="8609"/>
                    <a:pt x="12847" y="8609"/>
                  </a:cubicBezTo>
                  <a:lnTo>
                    <a:pt x="1715" y="8609"/>
                  </a:lnTo>
                  <a:cubicBezTo>
                    <a:pt x="941" y="8609"/>
                    <a:pt x="310" y="7978"/>
                    <a:pt x="310" y="7204"/>
                  </a:cubicBezTo>
                  <a:lnTo>
                    <a:pt x="310" y="1715"/>
                  </a:lnTo>
                  <a:cubicBezTo>
                    <a:pt x="310" y="941"/>
                    <a:pt x="941" y="322"/>
                    <a:pt x="1715" y="322"/>
                  </a:cubicBezTo>
                  <a:close/>
                  <a:moveTo>
                    <a:pt x="1715" y="0"/>
                  </a:moveTo>
                  <a:cubicBezTo>
                    <a:pt x="774" y="0"/>
                    <a:pt x="0" y="774"/>
                    <a:pt x="0" y="1715"/>
                  </a:cubicBezTo>
                  <a:lnTo>
                    <a:pt x="0" y="7204"/>
                  </a:lnTo>
                  <a:cubicBezTo>
                    <a:pt x="0" y="8144"/>
                    <a:pt x="774" y="8918"/>
                    <a:pt x="1715" y="8918"/>
                  </a:cubicBezTo>
                  <a:lnTo>
                    <a:pt x="12847" y="8918"/>
                  </a:lnTo>
                  <a:cubicBezTo>
                    <a:pt x="13788" y="8918"/>
                    <a:pt x="14561" y="8156"/>
                    <a:pt x="14561" y="7204"/>
                  </a:cubicBezTo>
                  <a:lnTo>
                    <a:pt x="14561" y="1715"/>
                  </a:lnTo>
                  <a:cubicBezTo>
                    <a:pt x="14561" y="774"/>
                    <a:pt x="13788" y="0"/>
                    <a:pt x="128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4"/>
            <p:cNvSpPr/>
            <p:nvPr/>
          </p:nvSpPr>
          <p:spPr>
            <a:xfrm>
              <a:off x="4093950" y="2867750"/>
              <a:ext cx="356325" cy="215525"/>
            </a:xfrm>
            <a:custGeom>
              <a:rect b="b" l="l" r="r" t="t"/>
              <a:pathLst>
                <a:path extrusionOk="0" h="8621" w="14253">
                  <a:moveTo>
                    <a:pt x="1560" y="0"/>
                  </a:moveTo>
                  <a:cubicBezTo>
                    <a:pt x="703" y="0"/>
                    <a:pt x="1" y="703"/>
                    <a:pt x="1" y="1560"/>
                  </a:cubicBezTo>
                  <a:lnTo>
                    <a:pt x="1" y="7049"/>
                  </a:lnTo>
                  <a:cubicBezTo>
                    <a:pt x="1" y="7918"/>
                    <a:pt x="703" y="8620"/>
                    <a:pt x="1560" y="8620"/>
                  </a:cubicBezTo>
                  <a:lnTo>
                    <a:pt x="12693" y="8620"/>
                  </a:lnTo>
                  <a:cubicBezTo>
                    <a:pt x="13562" y="8620"/>
                    <a:pt x="14252" y="7918"/>
                    <a:pt x="14252" y="7049"/>
                  </a:cubicBezTo>
                  <a:lnTo>
                    <a:pt x="14252" y="1560"/>
                  </a:lnTo>
                  <a:cubicBezTo>
                    <a:pt x="14252" y="703"/>
                    <a:pt x="13550" y="0"/>
                    <a:pt x="12693" y="0"/>
                  </a:cubicBezTo>
                  <a:close/>
                </a:path>
              </a:pathLst>
            </a:custGeom>
            <a:solidFill>
              <a:srgbClr val="92F7FF">
                <a:alpha val="40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4"/>
            <p:cNvSpPr/>
            <p:nvPr/>
          </p:nvSpPr>
          <p:spPr>
            <a:xfrm>
              <a:off x="4090075" y="2863875"/>
              <a:ext cx="364375" cy="222975"/>
            </a:xfrm>
            <a:custGeom>
              <a:rect b="b" l="l" r="r" t="t"/>
              <a:pathLst>
                <a:path extrusionOk="0" h="8919" w="14575">
                  <a:moveTo>
                    <a:pt x="12860" y="322"/>
                  </a:moveTo>
                  <a:cubicBezTo>
                    <a:pt x="13633" y="322"/>
                    <a:pt x="14264" y="941"/>
                    <a:pt x="14264" y="1715"/>
                  </a:cubicBezTo>
                  <a:lnTo>
                    <a:pt x="14264" y="7204"/>
                  </a:lnTo>
                  <a:cubicBezTo>
                    <a:pt x="14264" y="7978"/>
                    <a:pt x="13633" y="8609"/>
                    <a:pt x="12860" y="8609"/>
                  </a:cubicBezTo>
                  <a:lnTo>
                    <a:pt x="1727" y="8609"/>
                  </a:lnTo>
                  <a:cubicBezTo>
                    <a:pt x="953" y="8609"/>
                    <a:pt x="334" y="7978"/>
                    <a:pt x="334" y="7204"/>
                  </a:cubicBezTo>
                  <a:lnTo>
                    <a:pt x="334" y="1715"/>
                  </a:lnTo>
                  <a:cubicBezTo>
                    <a:pt x="334" y="941"/>
                    <a:pt x="953" y="322"/>
                    <a:pt x="1727" y="322"/>
                  </a:cubicBezTo>
                  <a:close/>
                  <a:moveTo>
                    <a:pt x="1715" y="0"/>
                  </a:moveTo>
                  <a:cubicBezTo>
                    <a:pt x="775" y="0"/>
                    <a:pt x="1" y="774"/>
                    <a:pt x="1" y="1715"/>
                  </a:cubicBezTo>
                  <a:lnTo>
                    <a:pt x="1" y="7204"/>
                  </a:lnTo>
                  <a:cubicBezTo>
                    <a:pt x="1" y="8144"/>
                    <a:pt x="775" y="8918"/>
                    <a:pt x="1715" y="8918"/>
                  </a:cubicBezTo>
                  <a:lnTo>
                    <a:pt x="12848" y="8918"/>
                  </a:lnTo>
                  <a:cubicBezTo>
                    <a:pt x="13800" y="8918"/>
                    <a:pt x="14574" y="8156"/>
                    <a:pt x="14562" y="7204"/>
                  </a:cubicBezTo>
                  <a:lnTo>
                    <a:pt x="14562" y="1715"/>
                  </a:lnTo>
                  <a:cubicBezTo>
                    <a:pt x="14562" y="774"/>
                    <a:pt x="13788" y="0"/>
                    <a:pt x="12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4"/>
            <p:cNvSpPr/>
            <p:nvPr/>
          </p:nvSpPr>
          <p:spPr>
            <a:xfrm>
              <a:off x="3676925" y="3134750"/>
              <a:ext cx="356325" cy="215525"/>
            </a:xfrm>
            <a:custGeom>
              <a:rect b="b" l="l" r="r" t="t"/>
              <a:pathLst>
                <a:path extrusionOk="0" h="8621" w="14253">
                  <a:moveTo>
                    <a:pt x="1561" y="0"/>
                  </a:moveTo>
                  <a:cubicBezTo>
                    <a:pt x="691" y="0"/>
                    <a:pt x="1" y="703"/>
                    <a:pt x="1" y="1572"/>
                  </a:cubicBezTo>
                  <a:lnTo>
                    <a:pt x="1" y="7060"/>
                  </a:lnTo>
                  <a:cubicBezTo>
                    <a:pt x="1" y="7918"/>
                    <a:pt x="691" y="8620"/>
                    <a:pt x="1561" y="8620"/>
                  </a:cubicBezTo>
                  <a:lnTo>
                    <a:pt x="12693" y="8620"/>
                  </a:lnTo>
                  <a:cubicBezTo>
                    <a:pt x="13538" y="8620"/>
                    <a:pt x="14241" y="7918"/>
                    <a:pt x="14253" y="7060"/>
                  </a:cubicBezTo>
                  <a:lnTo>
                    <a:pt x="14253" y="1572"/>
                  </a:lnTo>
                  <a:cubicBezTo>
                    <a:pt x="14253" y="703"/>
                    <a:pt x="13550" y="0"/>
                    <a:pt x="12693" y="0"/>
                  </a:cubicBezTo>
                  <a:close/>
                </a:path>
              </a:pathLst>
            </a:custGeom>
            <a:solidFill>
              <a:srgbClr val="92F7FF">
                <a:alpha val="40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4"/>
            <p:cNvSpPr/>
            <p:nvPr/>
          </p:nvSpPr>
          <p:spPr>
            <a:xfrm>
              <a:off x="3673075" y="3131175"/>
              <a:ext cx="364050" cy="222950"/>
            </a:xfrm>
            <a:custGeom>
              <a:rect b="b" l="l" r="r" t="t"/>
              <a:pathLst>
                <a:path extrusionOk="0" h="8918" w="14562">
                  <a:moveTo>
                    <a:pt x="12847" y="310"/>
                  </a:moveTo>
                  <a:cubicBezTo>
                    <a:pt x="13621" y="310"/>
                    <a:pt x="14240" y="941"/>
                    <a:pt x="14240" y="1715"/>
                  </a:cubicBezTo>
                  <a:lnTo>
                    <a:pt x="14240" y="7203"/>
                  </a:lnTo>
                  <a:cubicBezTo>
                    <a:pt x="14240" y="7977"/>
                    <a:pt x="13621" y="8596"/>
                    <a:pt x="12847" y="8596"/>
                  </a:cubicBezTo>
                  <a:lnTo>
                    <a:pt x="1715" y="8596"/>
                  </a:lnTo>
                  <a:cubicBezTo>
                    <a:pt x="941" y="8596"/>
                    <a:pt x="310" y="7977"/>
                    <a:pt x="310" y="7203"/>
                  </a:cubicBezTo>
                  <a:lnTo>
                    <a:pt x="310" y="1715"/>
                  </a:lnTo>
                  <a:cubicBezTo>
                    <a:pt x="310" y="941"/>
                    <a:pt x="941" y="310"/>
                    <a:pt x="1715" y="310"/>
                  </a:cubicBezTo>
                  <a:close/>
                  <a:moveTo>
                    <a:pt x="1715" y="0"/>
                  </a:moveTo>
                  <a:cubicBezTo>
                    <a:pt x="774" y="0"/>
                    <a:pt x="0" y="774"/>
                    <a:pt x="0" y="1715"/>
                  </a:cubicBezTo>
                  <a:lnTo>
                    <a:pt x="0" y="7203"/>
                  </a:lnTo>
                  <a:cubicBezTo>
                    <a:pt x="0" y="8144"/>
                    <a:pt x="774" y="8918"/>
                    <a:pt x="1715" y="8918"/>
                  </a:cubicBezTo>
                  <a:lnTo>
                    <a:pt x="12847" y="8918"/>
                  </a:lnTo>
                  <a:cubicBezTo>
                    <a:pt x="13788" y="8918"/>
                    <a:pt x="14561" y="8144"/>
                    <a:pt x="14561" y="7203"/>
                  </a:cubicBezTo>
                  <a:lnTo>
                    <a:pt x="14561" y="1715"/>
                  </a:lnTo>
                  <a:cubicBezTo>
                    <a:pt x="14561" y="774"/>
                    <a:pt x="13788" y="0"/>
                    <a:pt x="128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4"/>
            <p:cNvSpPr/>
            <p:nvPr/>
          </p:nvSpPr>
          <p:spPr>
            <a:xfrm>
              <a:off x="4093950" y="3134750"/>
              <a:ext cx="356325" cy="215525"/>
            </a:xfrm>
            <a:custGeom>
              <a:rect b="b" l="l" r="r" t="t"/>
              <a:pathLst>
                <a:path extrusionOk="0" h="8621" w="14253">
                  <a:moveTo>
                    <a:pt x="1560" y="0"/>
                  </a:moveTo>
                  <a:cubicBezTo>
                    <a:pt x="703" y="0"/>
                    <a:pt x="1" y="703"/>
                    <a:pt x="1" y="1572"/>
                  </a:cubicBezTo>
                  <a:lnTo>
                    <a:pt x="1" y="7060"/>
                  </a:lnTo>
                  <a:cubicBezTo>
                    <a:pt x="1" y="7918"/>
                    <a:pt x="703" y="8620"/>
                    <a:pt x="1560" y="8620"/>
                  </a:cubicBezTo>
                  <a:lnTo>
                    <a:pt x="12693" y="8620"/>
                  </a:lnTo>
                  <a:cubicBezTo>
                    <a:pt x="13562" y="8620"/>
                    <a:pt x="14252" y="7918"/>
                    <a:pt x="14252" y="7060"/>
                  </a:cubicBezTo>
                  <a:lnTo>
                    <a:pt x="14252" y="1572"/>
                  </a:lnTo>
                  <a:cubicBezTo>
                    <a:pt x="14252" y="703"/>
                    <a:pt x="13550" y="0"/>
                    <a:pt x="12693" y="0"/>
                  </a:cubicBezTo>
                  <a:close/>
                </a:path>
              </a:pathLst>
            </a:custGeom>
            <a:solidFill>
              <a:srgbClr val="92F7FF">
                <a:alpha val="40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4"/>
            <p:cNvSpPr/>
            <p:nvPr/>
          </p:nvSpPr>
          <p:spPr>
            <a:xfrm>
              <a:off x="4090075" y="3131175"/>
              <a:ext cx="364375" cy="222950"/>
            </a:xfrm>
            <a:custGeom>
              <a:rect b="b" l="l" r="r" t="t"/>
              <a:pathLst>
                <a:path extrusionOk="0" h="8918" w="14575">
                  <a:moveTo>
                    <a:pt x="12860" y="310"/>
                  </a:moveTo>
                  <a:cubicBezTo>
                    <a:pt x="13633" y="310"/>
                    <a:pt x="14264" y="941"/>
                    <a:pt x="14264" y="1715"/>
                  </a:cubicBezTo>
                  <a:lnTo>
                    <a:pt x="14264" y="7203"/>
                  </a:lnTo>
                  <a:cubicBezTo>
                    <a:pt x="14264" y="7977"/>
                    <a:pt x="13633" y="8596"/>
                    <a:pt x="12860" y="8596"/>
                  </a:cubicBezTo>
                  <a:lnTo>
                    <a:pt x="1727" y="8596"/>
                  </a:lnTo>
                  <a:cubicBezTo>
                    <a:pt x="953" y="8596"/>
                    <a:pt x="334" y="7977"/>
                    <a:pt x="334" y="7203"/>
                  </a:cubicBezTo>
                  <a:lnTo>
                    <a:pt x="334" y="1715"/>
                  </a:lnTo>
                  <a:cubicBezTo>
                    <a:pt x="334" y="941"/>
                    <a:pt x="953" y="310"/>
                    <a:pt x="1727" y="310"/>
                  </a:cubicBezTo>
                  <a:close/>
                  <a:moveTo>
                    <a:pt x="1715" y="0"/>
                  </a:moveTo>
                  <a:cubicBezTo>
                    <a:pt x="775" y="0"/>
                    <a:pt x="1" y="774"/>
                    <a:pt x="1" y="1715"/>
                  </a:cubicBezTo>
                  <a:lnTo>
                    <a:pt x="1" y="7203"/>
                  </a:lnTo>
                  <a:cubicBezTo>
                    <a:pt x="1" y="8144"/>
                    <a:pt x="775" y="8918"/>
                    <a:pt x="1715" y="8918"/>
                  </a:cubicBezTo>
                  <a:lnTo>
                    <a:pt x="12848" y="8918"/>
                  </a:lnTo>
                  <a:cubicBezTo>
                    <a:pt x="13800" y="8918"/>
                    <a:pt x="14574" y="8144"/>
                    <a:pt x="14562" y="7203"/>
                  </a:cubicBezTo>
                  <a:lnTo>
                    <a:pt x="14562" y="1715"/>
                  </a:lnTo>
                  <a:cubicBezTo>
                    <a:pt x="14562" y="774"/>
                    <a:pt x="13788" y="0"/>
                    <a:pt x="12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4"/>
            <p:cNvSpPr/>
            <p:nvPr/>
          </p:nvSpPr>
          <p:spPr>
            <a:xfrm>
              <a:off x="4122825" y="3429425"/>
              <a:ext cx="250350" cy="19375"/>
            </a:xfrm>
            <a:custGeom>
              <a:rect b="b" l="l" r="r" t="t"/>
              <a:pathLst>
                <a:path extrusionOk="0" h="775" w="10014">
                  <a:moveTo>
                    <a:pt x="0" y="0"/>
                  </a:moveTo>
                  <a:lnTo>
                    <a:pt x="0" y="774"/>
                  </a:lnTo>
                  <a:lnTo>
                    <a:pt x="10014" y="774"/>
                  </a:lnTo>
                  <a:lnTo>
                    <a:pt x="100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4"/>
            <p:cNvSpPr/>
            <p:nvPr/>
          </p:nvSpPr>
          <p:spPr>
            <a:xfrm>
              <a:off x="4122825" y="3480025"/>
              <a:ext cx="180100" cy="19375"/>
            </a:xfrm>
            <a:custGeom>
              <a:rect b="b" l="l" r="r" t="t"/>
              <a:pathLst>
                <a:path extrusionOk="0" h="775" w="7204">
                  <a:moveTo>
                    <a:pt x="0" y="0"/>
                  </a:moveTo>
                  <a:lnTo>
                    <a:pt x="0" y="774"/>
                  </a:lnTo>
                  <a:lnTo>
                    <a:pt x="7204" y="774"/>
                  </a:lnTo>
                  <a:lnTo>
                    <a:pt x="7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4"/>
            <p:cNvSpPr/>
            <p:nvPr/>
          </p:nvSpPr>
          <p:spPr>
            <a:xfrm>
              <a:off x="4331475" y="3480025"/>
              <a:ext cx="41700" cy="19375"/>
            </a:xfrm>
            <a:custGeom>
              <a:rect b="b" l="l" r="r" t="t"/>
              <a:pathLst>
                <a:path extrusionOk="0" h="775" w="1668">
                  <a:moveTo>
                    <a:pt x="1" y="0"/>
                  </a:moveTo>
                  <a:lnTo>
                    <a:pt x="1" y="774"/>
                  </a:lnTo>
                  <a:lnTo>
                    <a:pt x="1668" y="774"/>
                  </a:lnTo>
                  <a:lnTo>
                    <a:pt x="16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4"/>
            <p:cNvSpPr/>
            <p:nvPr/>
          </p:nvSpPr>
          <p:spPr>
            <a:xfrm>
              <a:off x="3713250" y="3429425"/>
              <a:ext cx="250350" cy="19375"/>
            </a:xfrm>
            <a:custGeom>
              <a:rect b="b" l="l" r="r" t="t"/>
              <a:pathLst>
                <a:path extrusionOk="0" h="775" w="10014">
                  <a:moveTo>
                    <a:pt x="0" y="0"/>
                  </a:moveTo>
                  <a:lnTo>
                    <a:pt x="0" y="774"/>
                  </a:lnTo>
                  <a:lnTo>
                    <a:pt x="10014" y="774"/>
                  </a:lnTo>
                  <a:lnTo>
                    <a:pt x="100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4"/>
            <p:cNvSpPr/>
            <p:nvPr/>
          </p:nvSpPr>
          <p:spPr>
            <a:xfrm>
              <a:off x="3713250" y="3480025"/>
              <a:ext cx="131000" cy="19375"/>
            </a:xfrm>
            <a:custGeom>
              <a:rect b="b" l="l" r="r" t="t"/>
              <a:pathLst>
                <a:path extrusionOk="0" h="775" w="5240">
                  <a:moveTo>
                    <a:pt x="0" y="0"/>
                  </a:moveTo>
                  <a:lnTo>
                    <a:pt x="0" y="774"/>
                  </a:lnTo>
                  <a:lnTo>
                    <a:pt x="5239" y="774"/>
                  </a:lnTo>
                  <a:lnTo>
                    <a:pt x="52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4"/>
            <p:cNvSpPr/>
            <p:nvPr/>
          </p:nvSpPr>
          <p:spPr>
            <a:xfrm>
              <a:off x="3713250" y="3530625"/>
              <a:ext cx="285775" cy="19375"/>
            </a:xfrm>
            <a:custGeom>
              <a:rect b="b" l="l" r="r" t="t"/>
              <a:pathLst>
                <a:path extrusionOk="0" h="775" w="11431">
                  <a:moveTo>
                    <a:pt x="0" y="0"/>
                  </a:moveTo>
                  <a:lnTo>
                    <a:pt x="0" y="774"/>
                  </a:lnTo>
                  <a:lnTo>
                    <a:pt x="11430" y="774"/>
                  </a:lnTo>
                  <a:lnTo>
                    <a:pt x="114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4"/>
            <p:cNvSpPr/>
            <p:nvPr/>
          </p:nvSpPr>
          <p:spPr>
            <a:xfrm>
              <a:off x="3713250" y="3581225"/>
              <a:ext cx="147650" cy="19375"/>
            </a:xfrm>
            <a:custGeom>
              <a:rect b="b" l="l" r="r" t="t"/>
              <a:pathLst>
                <a:path extrusionOk="0" h="775" w="5906">
                  <a:moveTo>
                    <a:pt x="0" y="0"/>
                  </a:moveTo>
                  <a:lnTo>
                    <a:pt x="0" y="774"/>
                  </a:lnTo>
                  <a:lnTo>
                    <a:pt x="5906" y="774"/>
                  </a:lnTo>
                  <a:lnTo>
                    <a:pt x="5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4"/>
            <p:cNvSpPr/>
            <p:nvPr/>
          </p:nvSpPr>
          <p:spPr>
            <a:xfrm>
              <a:off x="3889750" y="3581225"/>
              <a:ext cx="43500" cy="19375"/>
            </a:xfrm>
            <a:custGeom>
              <a:rect b="b" l="l" r="r" t="t"/>
              <a:pathLst>
                <a:path extrusionOk="0" h="775" w="1740">
                  <a:moveTo>
                    <a:pt x="1" y="0"/>
                  </a:moveTo>
                  <a:lnTo>
                    <a:pt x="1" y="774"/>
                  </a:lnTo>
                  <a:lnTo>
                    <a:pt x="1739" y="774"/>
                  </a:lnTo>
                  <a:lnTo>
                    <a:pt x="17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4"/>
            <p:cNvSpPr/>
            <p:nvPr/>
          </p:nvSpPr>
          <p:spPr>
            <a:xfrm>
              <a:off x="4890175" y="2965675"/>
              <a:ext cx="884675" cy="630150"/>
            </a:xfrm>
            <a:custGeom>
              <a:rect b="b" l="l" r="r" t="t"/>
              <a:pathLst>
                <a:path extrusionOk="0" h="25206" w="35387">
                  <a:moveTo>
                    <a:pt x="33684" y="310"/>
                  </a:moveTo>
                  <a:cubicBezTo>
                    <a:pt x="34457" y="310"/>
                    <a:pt x="35077" y="929"/>
                    <a:pt x="35077" y="1703"/>
                  </a:cubicBezTo>
                  <a:lnTo>
                    <a:pt x="35077" y="23491"/>
                  </a:lnTo>
                  <a:cubicBezTo>
                    <a:pt x="35077" y="24265"/>
                    <a:pt x="34457" y="24896"/>
                    <a:pt x="33684" y="24896"/>
                  </a:cubicBezTo>
                  <a:lnTo>
                    <a:pt x="1715" y="24896"/>
                  </a:lnTo>
                  <a:cubicBezTo>
                    <a:pt x="929" y="24896"/>
                    <a:pt x="310" y="24265"/>
                    <a:pt x="310" y="23491"/>
                  </a:cubicBezTo>
                  <a:lnTo>
                    <a:pt x="310" y="1703"/>
                  </a:lnTo>
                  <a:cubicBezTo>
                    <a:pt x="310" y="929"/>
                    <a:pt x="929" y="310"/>
                    <a:pt x="1715" y="310"/>
                  </a:cubicBezTo>
                  <a:close/>
                  <a:moveTo>
                    <a:pt x="1715" y="0"/>
                  </a:moveTo>
                  <a:cubicBezTo>
                    <a:pt x="775" y="0"/>
                    <a:pt x="1" y="774"/>
                    <a:pt x="1" y="1703"/>
                  </a:cubicBezTo>
                  <a:lnTo>
                    <a:pt x="1" y="23491"/>
                  </a:lnTo>
                  <a:cubicBezTo>
                    <a:pt x="1" y="24432"/>
                    <a:pt x="775" y="25206"/>
                    <a:pt x="1715" y="25206"/>
                  </a:cubicBezTo>
                  <a:lnTo>
                    <a:pt x="33684" y="25206"/>
                  </a:lnTo>
                  <a:cubicBezTo>
                    <a:pt x="34612" y="25206"/>
                    <a:pt x="35386" y="24444"/>
                    <a:pt x="35386" y="23491"/>
                  </a:cubicBezTo>
                  <a:lnTo>
                    <a:pt x="35386" y="1703"/>
                  </a:lnTo>
                  <a:cubicBezTo>
                    <a:pt x="35386" y="774"/>
                    <a:pt x="34612" y="0"/>
                    <a:pt x="336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4"/>
            <p:cNvSpPr/>
            <p:nvPr/>
          </p:nvSpPr>
          <p:spPr>
            <a:xfrm>
              <a:off x="5354225" y="3035025"/>
              <a:ext cx="355725" cy="224750"/>
            </a:xfrm>
            <a:custGeom>
              <a:rect b="b" l="l" r="r" t="t"/>
              <a:pathLst>
                <a:path extrusionOk="0" h="8990" w="14229">
                  <a:moveTo>
                    <a:pt x="775" y="1"/>
                  </a:moveTo>
                  <a:cubicBezTo>
                    <a:pt x="334" y="1"/>
                    <a:pt x="1" y="346"/>
                    <a:pt x="1" y="774"/>
                  </a:cubicBezTo>
                  <a:lnTo>
                    <a:pt x="1" y="8216"/>
                  </a:lnTo>
                  <a:cubicBezTo>
                    <a:pt x="1" y="8656"/>
                    <a:pt x="334" y="8990"/>
                    <a:pt x="775" y="8990"/>
                  </a:cubicBezTo>
                  <a:lnTo>
                    <a:pt x="13431" y="8990"/>
                  </a:lnTo>
                  <a:cubicBezTo>
                    <a:pt x="13871" y="8990"/>
                    <a:pt x="14229" y="8656"/>
                    <a:pt x="14205" y="8216"/>
                  </a:cubicBezTo>
                  <a:lnTo>
                    <a:pt x="14205" y="774"/>
                  </a:lnTo>
                  <a:cubicBezTo>
                    <a:pt x="14205" y="346"/>
                    <a:pt x="13871" y="1"/>
                    <a:pt x="13431" y="1"/>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4"/>
            <p:cNvSpPr/>
            <p:nvPr/>
          </p:nvSpPr>
          <p:spPr>
            <a:xfrm>
              <a:off x="4955375" y="3314825"/>
              <a:ext cx="297675" cy="211950"/>
            </a:xfrm>
            <a:custGeom>
              <a:rect b="b" l="l" r="r" t="t"/>
              <a:pathLst>
                <a:path extrusionOk="0" h="8478" w="11907">
                  <a:moveTo>
                    <a:pt x="774" y="0"/>
                  </a:moveTo>
                  <a:cubicBezTo>
                    <a:pt x="334" y="0"/>
                    <a:pt x="0" y="346"/>
                    <a:pt x="0" y="774"/>
                  </a:cubicBezTo>
                  <a:lnTo>
                    <a:pt x="0" y="7704"/>
                  </a:lnTo>
                  <a:cubicBezTo>
                    <a:pt x="0" y="8132"/>
                    <a:pt x="334" y="8477"/>
                    <a:pt x="774" y="8477"/>
                  </a:cubicBezTo>
                  <a:lnTo>
                    <a:pt x="11133" y="8477"/>
                  </a:lnTo>
                  <a:cubicBezTo>
                    <a:pt x="11561" y="8477"/>
                    <a:pt x="11907" y="8120"/>
                    <a:pt x="11907" y="7704"/>
                  </a:cubicBezTo>
                  <a:lnTo>
                    <a:pt x="11907" y="774"/>
                  </a:lnTo>
                  <a:cubicBezTo>
                    <a:pt x="11907" y="346"/>
                    <a:pt x="11561" y="0"/>
                    <a:pt x="11133" y="0"/>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7" name="Google Shape;3517;p64"/>
            <p:cNvGrpSpPr/>
            <p:nvPr/>
          </p:nvGrpSpPr>
          <p:grpSpPr>
            <a:xfrm>
              <a:off x="4893750" y="2969250"/>
              <a:ext cx="877525" cy="623000"/>
              <a:chOff x="4893750" y="2969250"/>
              <a:chExt cx="877525" cy="623000"/>
            </a:xfrm>
          </p:grpSpPr>
          <p:sp>
            <p:nvSpPr>
              <p:cNvPr id="3518" name="Google Shape;3518;p64"/>
              <p:cNvSpPr/>
              <p:nvPr/>
            </p:nvSpPr>
            <p:spPr>
              <a:xfrm>
                <a:off x="4893750" y="2969250"/>
                <a:ext cx="877525" cy="623000"/>
              </a:xfrm>
              <a:custGeom>
                <a:rect b="b" l="l" r="r" t="t"/>
                <a:pathLst>
                  <a:path extrusionOk="0" h="24920" w="35101">
                    <a:moveTo>
                      <a:pt x="1572" y="0"/>
                    </a:moveTo>
                    <a:cubicBezTo>
                      <a:pt x="703" y="0"/>
                      <a:pt x="1" y="703"/>
                      <a:pt x="1" y="1560"/>
                    </a:cubicBezTo>
                    <a:lnTo>
                      <a:pt x="1" y="23348"/>
                    </a:lnTo>
                    <a:cubicBezTo>
                      <a:pt x="1" y="24217"/>
                      <a:pt x="703" y="24920"/>
                      <a:pt x="1572" y="24920"/>
                    </a:cubicBezTo>
                    <a:lnTo>
                      <a:pt x="33541" y="24920"/>
                    </a:lnTo>
                    <a:cubicBezTo>
                      <a:pt x="34398" y="24920"/>
                      <a:pt x="35088" y="24217"/>
                      <a:pt x="35100" y="23348"/>
                    </a:cubicBezTo>
                    <a:lnTo>
                      <a:pt x="35100" y="1560"/>
                    </a:lnTo>
                    <a:cubicBezTo>
                      <a:pt x="35100" y="703"/>
                      <a:pt x="34398" y="0"/>
                      <a:pt x="33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4"/>
              <p:cNvSpPr/>
              <p:nvPr/>
            </p:nvSpPr>
            <p:spPr>
              <a:xfrm>
                <a:off x="4961325" y="3037100"/>
                <a:ext cx="198250" cy="19375"/>
              </a:xfrm>
              <a:custGeom>
                <a:rect b="b" l="l" r="r" t="t"/>
                <a:pathLst>
                  <a:path extrusionOk="0" h="775" w="7930">
                    <a:moveTo>
                      <a:pt x="0" y="1"/>
                    </a:moveTo>
                    <a:lnTo>
                      <a:pt x="0" y="775"/>
                    </a:lnTo>
                    <a:lnTo>
                      <a:pt x="7930" y="775"/>
                    </a:lnTo>
                    <a:lnTo>
                      <a:pt x="79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4"/>
              <p:cNvSpPr/>
              <p:nvPr/>
            </p:nvSpPr>
            <p:spPr>
              <a:xfrm>
                <a:off x="4961325" y="3087425"/>
                <a:ext cx="243500" cy="19350"/>
              </a:xfrm>
              <a:custGeom>
                <a:rect b="b" l="l" r="r" t="t"/>
                <a:pathLst>
                  <a:path extrusionOk="0" h="774" w="9740">
                    <a:moveTo>
                      <a:pt x="0" y="0"/>
                    </a:moveTo>
                    <a:lnTo>
                      <a:pt x="0" y="774"/>
                    </a:lnTo>
                    <a:lnTo>
                      <a:pt x="9740" y="774"/>
                    </a:lnTo>
                    <a:lnTo>
                      <a:pt x="97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4"/>
              <p:cNvSpPr/>
              <p:nvPr/>
            </p:nvSpPr>
            <p:spPr>
              <a:xfrm>
                <a:off x="4961325" y="3138025"/>
                <a:ext cx="168500" cy="19350"/>
              </a:xfrm>
              <a:custGeom>
                <a:rect b="b" l="l" r="r" t="t"/>
                <a:pathLst>
                  <a:path extrusionOk="0" h="774" w="6740">
                    <a:moveTo>
                      <a:pt x="0" y="0"/>
                    </a:moveTo>
                    <a:lnTo>
                      <a:pt x="0" y="774"/>
                    </a:lnTo>
                    <a:lnTo>
                      <a:pt x="6739" y="774"/>
                    </a:lnTo>
                    <a:lnTo>
                      <a:pt x="67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4"/>
              <p:cNvSpPr/>
              <p:nvPr/>
            </p:nvSpPr>
            <p:spPr>
              <a:xfrm>
                <a:off x="4961325" y="3188925"/>
                <a:ext cx="168500" cy="19050"/>
              </a:xfrm>
              <a:custGeom>
                <a:rect b="b" l="l" r="r" t="t"/>
                <a:pathLst>
                  <a:path extrusionOk="0" h="762" w="6740">
                    <a:moveTo>
                      <a:pt x="0" y="0"/>
                    </a:moveTo>
                    <a:lnTo>
                      <a:pt x="0" y="762"/>
                    </a:lnTo>
                    <a:lnTo>
                      <a:pt x="6739" y="762"/>
                    </a:lnTo>
                    <a:lnTo>
                      <a:pt x="67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4"/>
              <p:cNvSpPr/>
              <p:nvPr/>
            </p:nvSpPr>
            <p:spPr>
              <a:xfrm>
                <a:off x="5158675" y="3188925"/>
                <a:ext cx="43475" cy="19050"/>
              </a:xfrm>
              <a:custGeom>
                <a:rect b="b" l="l" r="r" t="t"/>
                <a:pathLst>
                  <a:path extrusionOk="0" h="762" w="1739">
                    <a:moveTo>
                      <a:pt x="0" y="0"/>
                    </a:moveTo>
                    <a:lnTo>
                      <a:pt x="0" y="762"/>
                    </a:lnTo>
                    <a:lnTo>
                      <a:pt x="1739" y="762"/>
                    </a:lnTo>
                    <a:lnTo>
                      <a:pt x="17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4"/>
              <p:cNvSpPr/>
              <p:nvPr/>
            </p:nvSpPr>
            <p:spPr>
              <a:xfrm>
                <a:off x="5350350" y="3314525"/>
                <a:ext cx="198275" cy="19375"/>
              </a:xfrm>
              <a:custGeom>
                <a:rect b="b" l="l" r="r" t="t"/>
                <a:pathLst>
                  <a:path extrusionOk="0" h="775" w="7931">
                    <a:moveTo>
                      <a:pt x="1" y="0"/>
                    </a:moveTo>
                    <a:lnTo>
                      <a:pt x="1" y="774"/>
                    </a:lnTo>
                    <a:lnTo>
                      <a:pt x="7930" y="774"/>
                    </a:lnTo>
                    <a:lnTo>
                      <a:pt x="79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4"/>
              <p:cNvSpPr/>
              <p:nvPr/>
            </p:nvSpPr>
            <p:spPr>
              <a:xfrm>
                <a:off x="5591750" y="3314525"/>
                <a:ext cx="44075" cy="19375"/>
              </a:xfrm>
              <a:custGeom>
                <a:rect b="b" l="l" r="r" t="t"/>
                <a:pathLst>
                  <a:path extrusionOk="0" h="775" w="1763">
                    <a:moveTo>
                      <a:pt x="1" y="0"/>
                    </a:moveTo>
                    <a:lnTo>
                      <a:pt x="1" y="774"/>
                    </a:lnTo>
                    <a:lnTo>
                      <a:pt x="1763" y="774"/>
                    </a:lnTo>
                    <a:lnTo>
                      <a:pt x="176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4"/>
              <p:cNvSpPr/>
              <p:nvPr/>
            </p:nvSpPr>
            <p:spPr>
              <a:xfrm>
                <a:off x="5350350" y="3365125"/>
                <a:ext cx="168500" cy="19375"/>
              </a:xfrm>
              <a:custGeom>
                <a:rect b="b" l="l" r="r" t="t"/>
                <a:pathLst>
                  <a:path extrusionOk="0" h="775" w="6740">
                    <a:moveTo>
                      <a:pt x="1" y="0"/>
                    </a:moveTo>
                    <a:lnTo>
                      <a:pt x="1" y="774"/>
                    </a:lnTo>
                    <a:lnTo>
                      <a:pt x="6740" y="774"/>
                    </a:lnTo>
                    <a:lnTo>
                      <a:pt x="67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4"/>
              <p:cNvSpPr/>
              <p:nvPr/>
            </p:nvSpPr>
            <p:spPr>
              <a:xfrm>
                <a:off x="5560500" y="3365125"/>
                <a:ext cx="149150" cy="19375"/>
              </a:xfrm>
              <a:custGeom>
                <a:rect b="b" l="l" r="r" t="t"/>
                <a:pathLst>
                  <a:path extrusionOk="0" h="775" w="5966">
                    <a:moveTo>
                      <a:pt x="1" y="0"/>
                    </a:moveTo>
                    <a:lnTo>
                      <a:pt x="1" y="774"/>
                    </a:lnTo>
                    <a:lnTo>
                      <a:pt x="5966" y="774"/>
                    </a:lnTo>
                    <a:lnTo>
                      <a:pt x="59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4"/>
              <p:cNvSpPr/>
              <p:nvPr/>
            </p:nvSpPr>
            <p:spPr>
              <a:xfrm>
                <a:off x="5350350" y="3415725"/>
                <a:ext cx="122075" cy="19375"/>
              </a:xfrm>
              <a:custGeom>
                <a:rect b="b" l="l" r="r" t="t"/>
                <a:pathLst>
                  <a:path extrusionOk="0" h="775" w="4883">
                    <a:moveTo>
                      <a:pt x="1" y="0"/>
                    </a:moveTo>
                    <a:lnTo>
                      <a:pt x="1" y="774"/>
                    </a:lnTo>
                    <a:lnTo>
                      <a:pt x="4882" y="774"/>
                    </a:lnTo>
                    <a:lnTo>
                      <a:pt x="4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4"/>
              <p:cNvSpPr/>
              <p:nvPr/>
            </p:nvSpPr>
            <p:spPr>
              <a:xfrm>
                <a:off x="5508700" y="3415725"/>
                <a:ext cx="200950" cy="19375"/>
              </a:xfrm>
              <a:custGeom>
                <a:rect b="b" l="l" r="r" t="t"/>
                <a:pathLst>
                  <a:path extrusionOk="0" h="775" w="8038">
                    <a:moveTo>
                      <a:pt x="1" y="0"/>
                    </a:moveTo>
                    <a:lnTo>
                      <a:pt x="1" y="774"/>
                    </a:lnTo>
                    <a:lnTo>
                      <a:pt x="8038" y="774"/>
                    </a:lnTo>
                    <a:lnTo>
                      <a:pt x="80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4"/>
              <p:cNvSpPr/>
              <p:nvPr/>
            </p:nvSpPr>
            <p:spPr>
              <a:xfrm>
                <a:off x="5350350" y="3466325"/>
                <a:ext cx="168500" cy="19375"/>
              </a:xfrm>
              <a:custGeom>
                <a:rect b="b" l="l" r="r" t="t"/>
                <a:pathLst>
                  <a:path extrusionOk="0" h="775" w="6740">
                    <a:moveTo>
                      <a:pt x="1" y="1"/>
                    </a:moveTo>
                    <a:lnTo>
                      <a:pt x="1" y="774"/>
                    </a:lnTo>
                    <a:lnTo>
                      <a:pt x="6740" y="774"/>
                    </a:lnTo>
                    <a:lnTo>
                      <a:pt x="67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4"/>
              <p:cNvSpPr/>
              <p:nvPr/>
            </p:nvSpPr>
            <p:spPr>
              <a:xfrm>
                <a:off x="5548000" y="3466325"/>
                <a:ext cx="43475" cy="19375"/>
              </a:xfrm>
              <a:custGeom>
                <a:rect b="b" l="l" r="r" t="t"/>
                <a:pathLst>
                  <a:path extrusionOk="0" h="775" w="1739">
                    <a:moveTo>
                      <a:pt x="1" y="1"/>
                    </a:moveTo>
                    <a:lnTo>
                      <a:pt x="1" y="774"/>
                    </a:lnTo>
                    <a:lnTo>
                      <a:pt x="1739" y="774"/>
                    </a:lnTo>
                    <a:lnTo>
                      <a:pt x="1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4"/>
              <p:cNvSpPr/>
              <p:nvPr/>
            </p:nvSpPr>
            <p:spPr>
              <a:xfrm>
                <a:off x="5350050" y="3030550"/>
                <a:ext cx="363475" cy="233100"/>
              </a:xfrm>
              <a:custGeom>
                <a:rect b="b" l="l" r="r" t="t"/>
                <a:pathLst>
                  <a:path extrusionOk="0" h="9324" w="14539">
                    <a:moveTo>
                      <a:pt x="13622" y="334"/>
                    </a:moveTo>
                    <a:cubicBezTo>
                      <a:pt x="13955" y="334"/>
                      <a:pt x="14241" y="608"/>
                      <a:pt x="14241" y="953"/>
                    </a:cubicBezTo>
                    <a:lnTo>
                      <a:pt x="14241" y="8395"/>
                    </a:lnTo>
                    <a:cubicBezTo>
                      <a:pt x="14241" y="8740"/>
                      <a:pt x="13955" y="9026"/>
                      <a:pt x="13622" y="9026"/>
                    </a:cubicBezTo>
                    <a:lnTo>
                      <a:pt x="953" y="9026"/>
                    </a:lnTo>
                    <a:cubicBezTo>
                      <a:pt x="608" y="9026"/>
                      <a:pt x="322" y="8740"/>
                      <a:pt x="322" y="8395"/>
                    </a:cubicBezTo>
                    <a:lnTo>
                      <a:pt x="322" y="953"/>
                    </a:lnTo>
                    <a:cubicBezTo>
                      <a:pt x="322" y="608"/>
                      <a:pt x="608" y="334"/>
                      <a:pt x="953" y="334"/>
                    </a:cubicBezTo>
                    <a:close/>
                    <a:moveTo>
                      <a:pt x="942" y="1"/>
                    </a:moveTo>
                    <a:cubicBezTo>
                      <a:pt x="418" y="1"/>
                      <a:pt x="1" y="418"/>
                      <a:pt x="1" y="942"/>
                    </a:cubicBezTo>
                    <a:lnTo>
                      <a:pt x="1" y="8383"/>
                    </a:lnTo>
                    <a:cubicBezTo>
                      <a:pt x="1" y="8907"/>
                      <a:pt x="418" y="9323"/>
                      <a:pt x="942" y="9323"/>
                    </a:cubicBezTo>
                    <a:lnTo>
                      <a:pt x="13598" y="9323"/>
                    </a:lnTo>
                    <a:cubicBezTo>
                      <a:pt x="14122" y="9323"/>
                      <a:pt x="14538" y="8907"/>
                      <a:pt x="14538" y="8383"/>
                    </a:cubicBezTo>
                    <a:lnTo>
                      <a:pt x="14538" y="942"/>
                    </a:lnTo>
                    <a:cubicBezTo>
                      <a:pt x="14538" y="418"/>
                      <a:pt x="14122" y="1"/>
                      <a:pt x="135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4"/>
              <p:cNvSpPr/>
              <p:nvPr/>
            </p:nvSpPr>
            <p:spPr>
              <a:xfrm>
                <a:off x="5393525" y="3086825"/>
                <a:ext cx="274150" cy="118475"/>
              </a:xfrm>
              <a:custGeom>
                <a:rect b="b" l="l" r="r" t="t"/>
                <a:pathLst>
                  <a:path extrusionOk="0" h="4739" w="10966">
                    <a:moveTo>
                      <a:pt x="3703" y="0"/>
                    </a:moveTo>
                    <a:lnTo>
                      <a:pt x="0" y="4739"/>
                    </a:lnTo>
                    <a:lnTo>
                      <a:pt x="10966" y="4739"/>
                    </a:lnTo>
                    <a:lnTo>
                      <a:pt x="8466" y="1536"/>
                    </a:lnTo>
                    <a:lnTo>
                      <a:pt x="6680" y="3798"/>
                    </a:lnTo>
                    <a:lnTo>
                      <a:pt x="37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4"/>
              <p:cNvSpPr/>
              <p:nvPr/>
            </p:nvSpPr>
            <p:spPr>
              <a:xfrm>
                <a:off x="5531925" y="3071925"/>
                <a:ext cx="47050" cy="47075"/>
              </a:xfrm>
              <a:custGeom>
                <a:rect b="b" l="l" r="r" t="t"/>
                <a:pathLst>
                  <a:path extrusionOk="0" h="1883" w="1882">
                    <a:moveTo>
                      <a:pt x="941" y="1"/>
                    </a:moveTo>
                    <a:cubicBezTo>
                      <a:pt x="417" y="1"/>
                      <a:pt x="1" y="418"/>
                      <a:pt x="1" y="941"/>
                    </a:cubicBezTo>
                    <a:cubicBezTo>
                      <a:pt x="1" y="1453"/>
                      <a:pt x="417" y="1882"/>
                      <a:pt x="941" y="1882"/>
                    </a:cubicBezTo>
                    <a:cubicBezTo>
                      <a:pt x="1465" y="1882"/>
                      <a:pt x="1882" y="1453"/>
                      <a:pt x="1882" y="941"/>
                    </a:cubicBezTo>
                    <a:cubicBezTo>
                      <a:pt x="1882" y="418"/>
                      <a:pt x="1465" y="1"/>
                      <a:pt x="9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4"/>
              <p:cNvSpPr/>
              <p:nvPr/>
            </p:nvSpPr>
            <p:spPr>
              <a:xfrm>
                <a:off x="4951200" y="3310350"/>
                <a:ext cx="305725" cy="220000"/>
              </a:xfrm>
              <a:custGeom>
                <a:rect b="b" l="l" r="r" t="t"/>
                <a:pathLst>
                  <a:path extrusionOk="0" h="8800" w="12229">
                    <a:moveTo>
                      <a:pt x="11312" y="334"/>
                    </a:moveTo>
                    <a:cubicBezTo>
                      <a:pt x="11645" y="334"/>
                      <a:pt x="11931" y="608"/>
                      <a:pt x="11931" y="953"/>
                    </a:cubicBezTo>
                    <a:lnTo>
                      <a:pt x="11931" y="7883"/>
                    </a:lnTo>
                    <a:cubicBezTo>
                      <a:pt x="11931" y="8216"/>
                      <a:pt x="11645" y="8502"/>
                      <a:pt x="11312" y="8502"/>
                    </a:cubicBezTo>
                    <a:lnTo>
                      <a:pt x="953" y="8502"/>
                    </a:lnTo>
                    <a:cubicBezTo>
                      <a:pt x="608" y="8502"/>
                      <a:pt x="322" y="8216"/>
                      <a:pt x="322" y="7883"/>
                    </a:cubicBezTo>
                    <a:lnTo>
                      <a:pt x="322" y="953"/>
                    </a:lnTo>
                    <a:cubicBezTo>
                      <a:pt x="322" y="608"/>
                      <a:pt x="608" y="334"/>
                      <a:pt x="953" y="334"/>
                    </a:cubicBezTo>
                    <a:close/>
                    <a:moveTo>
                      <a:pt x="941" y="1"/>
                    </a:moveTo>
                    <a:cubicBezTo>
                      <a:pt x="417" y="1"/>
                      <a:pt x="1" y="417"/>
                      <a:pt x="1" y="941"/>
                    </a:cubicBezTo>
                    <a:lnTo>
                      <a:pt x="1" y="7859"/>
                    </a:lnTo>
                    <a:cubicBezTo>
                      <a:pt x="1" y="8383"/>
                      <a:pt x="417" y="8799"/>
                      <a:pt x="941" y="8799"/>
                    </a:cubicBezTo>
                    <a:lnTo>
                      <a:pt x="11300" y="8799"/>
                    </a:lnTo>
                    <a:cubicBezTo>
                      <a:pt x="11812" y="8799"/>
                      <a:pt x="12228" y="8383"/>
                      <a:pt x="12228" y="7859"/>
                    </a:cubicBezTo>
                    <a:lnTo>
                      <a:pt x="12228" y="941"/>
                    </a:lnTo>
                    <a:cubicBezTo>
                      <a:pt x="12228" y="417"/>
                      <a:pt x="11812" y="1"/>
                      <a:pt x="113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4"/>
              <p:cNvSpPr/>
              <p:nvPr/>
            </p:nvSpPr>
            <p:spPr>
              <a:xfrm>
                <a:off x="4987825" y="3374950"/>
                <a:ext cx="230100" cy="98850"/>
              </a:xfrm>
              <a:custGeom>
                <a:rect b="b" l="l" r="r" t="t"/>
                <a:pathLst>
                  <a:path extrusionOk="0" h="3954" w="9204">
                    <a:moveTo>
                      <a:pt x="3119" y="0"/>
                    </a:moveTo>
                    <a:lnTo>
                      <a:pt x="0" y="3953"/>
                    </a:lnTo>
                    <a:lnTo>
                      <a:pt x="9204" y="3953"/>
                    </a:lnTo>
                    <a:lnTo>
                      <a:pt x="7108" y="1274"/>
                    </a:lnTo>
                    <a:lnTo>
                      <a:pt x="5620" y="3179"/>
                    </a:lnTo>
                    <a:lnTo>
                      <a:pt x="311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4"/>
              <p:cNvSpPr/>
              <p:nvPr/>
            </p:nvSpPr>
            <p:spPr>
              <a:xfrm>
                <a:off x="5104200" y="3362150"/>
                <a:ext cx="39300" cy="39600"/>
              </a:xfrm>
              <a:custGeom>
                <a:rect b="b" l="l" r="r" t="t"/>
                <a:pathLst>
                  <a:path extrusionOk="0" h="1584" w="1572">
                    <a:moveTo>
                      <a:pt x="786" y="0"/>
                    </a:moveTo>
                    <a:cubicBezTo>
                      <a:pt x="346" y="0"/>
                      <a:pt x="0" y="358"/>
                      <a:pt x="0" y="786"/>
                    </a:cubicBezTo>
                    <a:cubicBezTo>
                      <a:pt x="0" y="1227"/>
                      <a:pt x="358" y="1584"/>
                      <a:pt x="786" y="1584"/>
                    </a:cubicBezTo>
                    <a:cubicBezTo>
                      <a:pt x="1215" y="1584"/>
                      <a:pt x="1572" y="1227"/>
                      <a:pt x="1572" y="786"/>
                    </a:cubicBezTo>
                    <a:cubicBezTo>
                      <a:pt x="1572" y="358"/>
                      <a:pt x="1215" y="0"/>
                      <a:pt x="7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8" name="Google Shape;3538;p64"/>
            <p:cNvSpPr/>
            <p:nvPr/>
          </p:nvSpPr>
          <p:spPr>
            <a:xfrm>
              <a:off x="5098250" y="2364125"/>
              <a:ext cx="436675" cy="436975"/>
            </a:xfrm>
            <a:custGeom>
              <a:rect b="b" l="l" r="r" t="t"/>
              <a:pathLst>
                <a:path extrusionOk="0" h="17479" w="17467">
                  <a:moveTo>
                    <a:pt x="8728" y="0"/>
                  </a:moveTo>
                  <a:cubicBezTo>
                    <a:pt x="3906" y="0"/>
                    <a:pt x="0" y="3917"/>
                    <a:pt x="0" y="8739"/>
                  </a:cubicBezTo>
                  <a:cubicBezTo>
                    <a:pt x="0" y="13561"/>
                    <a:pt x="3906" y="17478"/>
                    <a:pt x="8728" y="17478"/>
                  </a:cubicBezTo>
                  <a:cubicBezTo>
                    <a:pt x="13550" y="17478"/>
                    <a:pt x="17467" y="13561"/>
                    <a:pt x="17467" y="8739"/>
                  </a:cubicBezTo>
                  <a:cubicBezTo>
                    <a:pt x="17467" y="7346"/>
                    <a:pt x="17145" y="6036"/>
                    <a:pt x="16562" y="4858"/>
                  </a:cubicBezTo>
                  <a:lnTo>
                    <a:pt x="15300" y="5465"/>
                  </a:lnTo>
                  <a:cubicBezTo>
                    <a:pt x="15788" y="6453"/>
                    <a:pt x="16074" y="7560"/>
                    <a:pt x="16074" y="8739"/>
                  </a:cubicBezTo>
                  <a:cubicBezTo>
                    <a:pt x="16074" y="12787"/>
                    <a:pt x="12776" y="16073"/>
                    <a:pt x="8728" y="16073"/>
                  </a:cubicBezTo>
                  <a:cubicBezTo>
                    <a:pt x="4679" y="16073"/>
                    <a:pt x="1393" y="12787"/>
                    <a:pt x="1393" y="8739"/>
                  </a:cubicBezTo>
                  <a:cubicBezTo>
                    <a:pt x="1393" y="4691"/>
                    <a:pt x="4679" y="1405"/>
                    <a:pt x="8728" y="1405"/>
                  </a:cubicBezTo>
                  <a:lnTo>
                    <a:pt x="87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4"/>
            <p:cNvSpPr/>
            <p:nvPr/>
          </p:nvSpPr>
          <p:spPr>
            <a:xfrm>
              <a:off x="5316125" y="2364400"/>
              <a:ext cx="195875" cy="136350"/>
            </a:xfrm>
            <a:custGeom>
              <a:rect b="b" l="l" r="r" t="t"/>
              <a:pathLst>
                <a:path extrusionOk="0" h="5454" w="7835">
                  <a:moveTo>
                    <a:pt x="1" y="1"/>
                  </a:moveTo>
                  <a:lnTo>
                    <a:pt x="1" y="1394"/>
                  </a:lnTo>
                  <a:cubicBezTo>
                    <a:pt x="2870" y="1394"/>
                    <a:pt x="5358" y="3049"/>
                    <a:pt x="6561" y="5454"/>
                  </a:cubicBezTo>
                  <a:lnTo>
                    <a:pt x="7835" y="4847"/>
                  </a:lnTo>
                  <a:cubicBezTo>
                    <a:pt x="6406" y="1977"/>
                    <a:pt x="3430" y="1"/>
                    <a:pt x="1" y="1"/>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4"/>
            <p:cNvSpPr/>
            <p:nvPr/>
          </p:nvSpPr>
          <p:spPr>
            <a:xfrm>
              <a:off x="5316425" y="2419775"/>
              <a:ext cx="163150" cy="308100"/>
            </a:xfrm>
            <a:custGeom>
              <a:rect b="b" l="l" r="r" t="t"/>
              <a:pathLst>
                <a:path extrusionOk="0" h="12324" w="6526">
                  <a:moveTo>
                    <a:pt x="1" y="1"/>
                  </a:moveTo>
                  <a:lnTo>
                    <a:pt x="1" y="1394"/>
                  </a:lnTo>
                  <a:cubicBezTo>
                    <a:pt x="2834" y="1394"/>
                    <a:pt x="5120" y="3691"/>
                    <a:pt x="5120" y="6513"/>
                  </a:cubicBezTo>
                  <a:cubicBezTo>
                    <a:pt x="5120" y="8502"/>
                    <a:pt x="3989" y="10204"/>
                    <a:pt x="2358" y="11073"/>
                  </a:cubicBezTo>
                  <a:lnTo>
                    <a:pt x="3001" y="12323"/>
                  </a:lnTo>
                  <a:cubicBezTo>
                    <a:pt x="5085" y="11216"/>
                    <a:pt x="6525" y="9037"/>
                    <a:pt x="6525" y="6513"/>
                  </a:cubicBezTo>
                  <a:cubicBezTo>
                    <a:pt x="6525" y="2918"/>
                    <a:pt x="3596" y="1"/>
                    <a:pt x="1" y="1"/>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4"/>
            <p:cNvSpPr/>
            <p:nvPr/>
          </p:nvSpPr>
          <p:spPr>
            <a:xfrm>
              <a:off x="5153300" y="2419775"/>
              <a:ext cx="237575" cy="325950"/>
            </a:xfrm>
            <a:custGeom>
              <a:rect b="b" l="l" r="r" t="t"/>
              <a:pathLst>
                <a:path extrusionOk="0" h="13038" w="9503">
                  <a:moveTo>
                    <a:pt x="6514" y="1"/>
                  </a:moveTo>
                  <a:cubicBezTo>
                    <a:pt x="2918" y="1"/>
                    <a:pt x="1" y="2929"/>
                    <a:pt x="1" y="6513"/>
                  </a:cubicBezTo>
                  <a:cubicBezTo>
                    <a:pt x="1" y="10121"/>
                    <a:pt x="2930" y="13038"/>
                    <a:pt x="6514" y="13038"/>
                  </a:cubicBezTo>
                  <a:cubicBezTo>
                    <a:pt x="7585" y="13038"/>
                    <a:pt x="8609" y="12764"/>
                    <a:pt x="9502" y="12300"/>
                  </a:cubicBezTo>
                  <a:lnTo>
                    <a:pt x="8871" y="11049"/>
                  </a:lnTo>
                  <a:cubicBezTo>
                    <a:pt x="8169" y="11430"/>
                    <a:pt x="7359" y="11633"/>
                    <a:pt x="6514" y="11633"/>
                  </a:cubicBezTo>
                  <a:cubicBezTo>
                    <a:pt x="3692" y="11633"/>
                    <a:pt x="1394" y="9347"/>
                    <a:pt x="1394" y="6513"/>
                  </a:cubicBezTo>
                  <a:cubicBezTo>
                    <a:pt x="1394" y="3691"/>
                    <a:pt x="3692" y="1394"/>
                    <a:pt x="6514" y="1394"/>
                  </a:cubicBezTo>
                  <a:lnTo>
                    <a:pt x="65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4"/>
            <p:cNvSpPr/>
            <p:nvPr/>
          </p:nvSpPr>
          <p:spPr>
            <a:xfrm>
              <a:off x="5226225" y="2473650"/>
              <a:ext cx="198875" cy="218200"/>
            </a:xfrm>
            <a:custGeom>
              <a:rect b="b" l="l" r="r" t="t"/>
              <a:pathLst>
                <a:path extrusionOk="0" h="8728" w="7955">
                  <a:moveTo>
                    <a:pt x="3597" y="1"/>
                  </a:moveTo>
                  <a:lnTo>
                    <a:pt x="3597" y="1405"/>
                  </a:lnTo>
                  <a:cubicBezTo>
                    <a:pt x="5240" y="1405"/>
                    <a:pt x="6561" y="2727"/>
                    <a:pt x="6561" y="4358"/>
                  </a:cubicBezTo>
                  <a:cubicBezTo>
                    <a:pt x="6561" y="6001"/>
                    <a:pt x="5240" y="7323"/>
                    <a:pt x="3597" y="7323"/>
                  </a:cubicBezTo>
                  <a:cubicBezTo>
                    <a:pt x="2573" y="7323"/>
                    <a:pt x="1680" y="6799"/>
                    <a:pt x="1144" y="6013"/>
                  </a:cubicBezTo>
                  <a:lnTo>
                    <a:pt x="1" y="6823"/>
                  </a:lnTo>
                  <a:cubicBezTo>
                    <a:pt x="787" y="7966"/>
                    <a:pt x="2108" y="8728"/>
                    <a:pt x="3597" y="8728"/>
                  </a:cubicBezTo>
                  <a:cubicBezTo>
                    <a:pt x="6014" y="8728"/>
                    <a:pt x="7954" y="6763"/>
                    <a:pt x="7954" y="4358"/>
                  </a:cubicBezTo>
                  <a:cubicBezTo>
                    <a:pt x="7954" y="1965"/>
                    <a:pt x="6014" y="1"/>
                    <a:pt x="3597" y="1"/>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4"/>
            <p:cNvSpPr/>
            <p:nvPr/>
          </p:nvSpPr>
          <p:spPr>
            <a:xfrm>
              <a:off x="5207175" y="2473650"/>
              <a:ext cx="108975" cy="170575"/>
            </a:xfrm>
            <a:custGeom>
              <a:rect b="b" l="l" r="r" t="t"/>
              <a:pathLst>
                <a:path extrusionOk="0" h="6823" w="4359">
                  <a:moveTo>
                    <a:pt x="4359" y="1"/>
                  </a:moveTo>
                  <a:cubicBezTo>
                    <a:pt x="1954" y="1"/>
                    <a:pt x="1" y="1965"/>
                    <a:pt x="1" y="4358"/>
                  </a:cubicBezTo>
                  <a:cubicBezTo>
                    <a:pt x="1" y="5275"/>
                    <a:pt x="287" y="6120"/>
                    <a:pt x="763" y="6823"/>
                  </a:cubicBezTo>
                  <a:lnTo>
                    <a:pt x="1906" y="6013"/>
                  </a:lnTo>
                  <a:cubicBezTo>
                    <a:pt x="1596" y="5537"/>
                    <a:pt x="1394" y="4977"/>
                    <a:pt x="1394" y="4358"/>
                  </a:cubicBezTo>
                  <a:cubicBezTo>
                    <a:pt x="1394" y="2727"/>
                    <a:pt x="2727" y="1394"/>
                    <a:pt x="4359" y="1394"/>
                  </a:cubicBezTo>
                  <a:lnTo>
                    <a:pt x="43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4"/>
            <p:cNvSpPr/>
            <p:nvPr/>
          </p:nvSpPr>
          <p:spPr>
            <a:xfrm>
              <a:off x="3696575" y="2415300"/>
              <a:ext cx="47950" cy="398000"/>
            </a:xfrm>
            <a:custGeom>
              <a:rect b="b" l="l" r="r" t="t"/>
              <a:pathLst>
                <a:path extrusionOk="0" h="15920" w="1918">
                  <a:moveTo>
                    <a:pt x="1" y="1"/>
                  </a:moveTo>
                  <a:lnTo>
                    <a:pt x="1" y="15919"/>
                  </a:lnTo>
                  <a:lnTo>
                    <a:pt x="1918" y="15919"/>
                  </a:lnTo>
                  <a:lnTo>
                    <a:pt x="1918" y="15622"/>
                  </a:lnTo>
                  <a:lnTo>
                    <a:pt x="298" y="15622"/>
                  </a:lnTo>
                  <a:lnTo>
                    <a:pt x="298" y="310"/>
                  </a:lnTo>
                  <a:lnTo>
                    <a:pt x="1918" y="310"/>
                  </a:lnTo>
                  <a:lnTo>
                    <a:pt x="19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4"/>
            <p:cNvSpPr/>
            <p:nvPr/>
          </p:nvSpPr>
          <p:spPr>
            <a:xfrm>
              <a:off x="5573900" y="2609375"/>
              <a:ext cx="44375" cy="412275"/>
            </a:xfrm>
            <a:custGeom>
              <a:rect b="b" l="l" r="r" t="t"/>
              <a:pathLst>
                <a:path extrusionOk="0" h="16491" w="1775">
                  <a:moveTo>
                    <a:pt x="0" y="1"/>
                  </a:moveTo>
                  <a:lnTo>
                    <a:pt x="0" y="322"/>
                  </a:lnTo>
                  <a:lnTo>
                    <a:pt x="1465" y="322"/>
                  </a:lnTo>
                  <a:lnTo>
                    <a:pt x="1465" y="16491"/>
                  </a:lnTo>
                  <a:lnTo>
                    <a:pt x="1774" y="16491"/>
                  </a:lnTo>
                  <a:lnTo>
                    <a:pt x="17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4"/>
            <p:cNvSpPr/>
            <p:nvPr/>
          </p:nvSpPr>
          <p:spPr>
            <a:xfrm>
              <a:off x="4013875" y="2296531"/>
              <a:ext cx="59850" cy="59850"/>
            </a:xfrm>
            <a:custGeom>
              <a:rect b="b" l="l" r="r" t="t"/>
              <a:pathLst>
                <a:path extrusionOk="0" h="2394" w="2394">
                  <a:moveTo>
                    <a:pt x="1" y="1"/>
                  </a:moveTo>
                  <a:lnTo>
                    <a:pt x="1" y="2394"/>
                  </a:lnTo>
                  <a:lnTo>
                    <a:pt x="2394" y="2394"/>
                  </a:lnTo>
                  <a:lnTo>
                    <a:pt x="2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4"/>
            <p:cNvSpPr/>
            <p:nvPr/>
          </p:nvSpPr>
          <p:spPr>
            <a:xfrm>
              <a:off x="4456200" y="2685556"/>
              <a:ext cx="58075" cy="58075"/>
            </a:xfrm>
            <a:custGeom>
              <a:rect b="b" l="l" r="r" t="t"/>
              <a:pathLst>
                <a:path extrusionOk="0" h="2323" w="2323">
                  <a:moveTo>
                    <a:pt x="0" y="1"/>
                  </a:moveTo>
                  <a:lnTo>
                    <a:pt x="0" y="2323"/>
                  </a:lnTo>
                  <a:lnTo>
                    <a:pt x="2322" y="2323"/>
                  </a:lnTo>
                  <a:lnTo>
                    <a:pt x="2322"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4"/>
            <p:cNvSpPr/>
            <p:nvPr/>
          </p:nvSpPr>
          <p:spPr>
            <a:xfrm>
              <a:off x="4421975" y="2714731"/>
              <a:ext cx="64900" cy="64625"/>
            </a:xfrm>
            <a:custGeom>
              <a:rect b="b" l="l" r="r" t="t"/>
              <a:pathLst>
                <a:path extrusionOk="0" h="2585" w="2596">
                  <a:moveTo>
                    <a:pt x="0" y="1"/>
                  </a:moveTo>
                  <a:lnTo>
                    <a:pt x="0" y="2584"/>
                  </a:lnTo>
                  <a:lnTo>
                    <a:pt x="2596" y="2584"/>
                  </a:lnTo>
                  <a:lnTo>
                    <a:pt x="2596"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4"/>
            <p:cNvSpPr/>
            <p:nvPr/>
          </p:nvSpPr>
          <p:spPr>
            <a:xfrm>
              <a:off x="4347250" y="2720981"/>
              <a:ext cx="31575" cy="31575"/>
            </a:xfrm>
            <a:custGeom>
              <a:rect b="b" l="l" r="r" t="t"/>
              <a:pathLst>
                <a:path extrusionOk="0" h="1263" w="1263">
                  <a:moveTo>
                    <a:pt x="1" y="1"/>
                  </a:moveTo>
                  <a:lnTo>
                    <a:pt x="1" y="1263"/>
                  </a:lnTo>
                  <a:lnTo>
                    <a:pt x="1263" y="1263"/>
                  </a:lnTo>
                  <a:lnTo>
                    <a:pt x="126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4"/>
            <p:cNvSpPr/>
            <p:nvPr/>
          </p:nvSpPr>
          <p:spPr>
            <a:xfrm>
              <a:off x="3357250" y="2672756"/>
              <a:ext cx="61350" cy="61350"/>
            </a:xfrm>
            <a:custGeom>
              <a:rect b="b" l="l" r="r" t="t"/>
              <a:pathLst>
                <a:path extrusionOk="0" h="2454" w="2454">
                  <a:moveTo>
                    <a:pt x="1" y="1"/>
                  </a:moveTo>
                  <a:lnTo>
                    <a:pt x="1" y="2454"/>
                  </a:lnTo>
                  <a:lnTo>
                    <a:pt x="2453" y="2454"/>
                  </a:lnTo>
                  <a:lnTo>
                    <a:pt x="245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4"/>
            <p:cNvSpPr/>
            <p:nvPr/>
          </p:nvSpPr>
          <p:spPr>
            <a:xfrm>
              <a:off x="3345650" y="2572456"/>
              <a:ext cx="32175" cy="32175"/>
            </a:xfrm>
            <a:custGeom>
              <a:rect b="b" l="l" r="r" t="t"/>
              <a:pathLst>
                <a:path extrusionOk="0" h="1287" w="1287">
                  <a:moveTo>
                    <a:pt x="0" y="1"/>
                  </a:moveTo>
                  <a:lnTo>
                    <a:pt x="0" y="1286"/>
                  </a:lnTo>
                  <a:lnTo>
                    <a:pt x="1286" y="1286"/>
                  </a:lnTo>
                  <a:lnTo>
                    <a:pt x="1286"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4"/>
            <p:cNvSpPr/>
            <p:nvPr/>
          </p:nvSpPr>
          <p:spPr>
            <a:xfrm>
              <a:off x="3230750" y="2632281"/>
              <a:ext cx="26800" cy="26825"/>
            </a:xfrm>
            <a:custGeom>
              <a:rect b="b" l="l" r="r" t="t"/>
              <a:pathLst>
                <a:path extrusionOk="0" h="1073" w="1072">
                  <a:moveTo>
                    <a:pt x="0" y="1"/>
                  </a:moveTo>
                  <a:lnTo>
                    <a:pt x="0" y="1072"/>
                  </a:lnTo>
                  <a:lnTo>
                    <a:pt x="1072" y="1072"/>
                  </a:lnTo>
                  <a:lnTo>
                    <a:pt x="1072"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4"/>
            <p:cNvSpPr/>
            <p:nvPr/>
          </p:nvSpPr>
          <p:spPr>
            <a:xfrm>
              <a:off x="5046750" y="2746581"/>
              <a:ext cx="35150" cy="35150"/>
            </a:xfrm>
            <a:custGeom>
              <a:rect b="b" l="l" r="r" t="t"/>
              <a:pathLst>
                <a:path extrusionOk="0" h="1406" w="1406">
                  <a:moveTo>
                    <a:pt x="0" y="1"/>
                  </a:moveTo>
                  <a:lnTo>
                    <a:pt x="0" y="1406"/>
                  </a:lnTo>
                  <a:lnTo>
                    <a:pt x="1405" y="1406"/>
                  </a:lnTo>
                  <a:lnTo>
                    <a:pt x="1405"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4"/>
            <p:cNvSpPr/>
            <p:nvPr/>
          </p:nvSpPr>
          <p:spPr>
            <a:xfrm>
              <a:off x="5704875" y="2194731"/>
              <a:ext cx="110150" cy="110150"/>
            </a:xfrm>
            <a:custGeom>
              <a:rect b="b" l="l" r="r" t="t"/>
              <a:pathLst>
                <a:path extrusionOk="0" h="4406" w="4406">
                  <a:moveTo>
                    <a:pt x="0" y="1"/>
                  </a:moveTo>
                  <a:lnTo>
                    <a:pt x="0" y="4406"/>
                  </a:lnTo>
                  <a:lnTo>
                    <a:pt x="4406" y="4406"/>
                  </a:lnTo>
                  <a:lnTo>
                    <a:pt x="4406"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4"/>
            <p:cNvSpPr/>
            <p:nvPr/>
          </p:nvSpPr>
          <p:spPr>
            <a:xfrm>
              <a:off x="5776000" y="2264381"/>
              <a:ext cx="74750" cy="75050"/>
            </a:xfrm>
            <a:custGeom>
              <a:rect b="b" l="l" r="r" t="t"/>
              <a:pathLst>
                <a:path extrusionOk="0" h="3002" w="2990">
                  <a:moveTo>
                    <a:pt x="1" y="1"/>
                  </a:moveTo>
                  <a:lnTo>
                    <a:pt x="1" y="3001"/>
                  </a:lnTo>
                  <a:lnTo>
                    <a:pt x="2989" y="3001"/>
                  </a:lnTo>
                  <a:lnTo>
                    <a:pt x="298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4"/>
            <p:cNvSpPr/>
            <p:nvPr/>
          </p:nvSpPr>
          <p:spPr>
            <a:xfrm>
              <a:off x="5867675" y="2151881"/>
              <a:ext cx="68800" cy="68775"/>
            </a:xfrm>
            <a:custGeom>
              <a:rect b="b" l="l" r="r" t="t"/>
              <a:pathLst>
                <a:path extrusionOk="0" h="2751" w="2752">
                  <a:moveTo>
                    <a:pt x="1" y="0"/>
                  </a:moveTo>
                  <a:lnTo>
                    <a:pt x="1" y="2750"/>
                  </a:lnTo>
                  <a:lnTo>
                    <a:pt x="2751" y="2750"/>
                  </a:lnTo>
                  <a:lnTo>
                    <a:pt x="2751"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4"/>
            <p:cNvSpPr/>
            <p:nvPr/>
          </p:nvSpPr>
          <p:spPr>
            <a:xfrm>
              <a:off x="5867675" y="2446256"/>
              <a:ext cx="58075" cy="58075"/>
            </a:xfrm>
            <a:custGeom>
              <a:rect b="b" l="l" r="r" t="t"/>
              <a:pathLst>
                <a:path extrusionOk="0" h="2323" w="2323">
                  <a:moveTo>
                    <a:pt x="1" y="0"/>
                  </a:moveTo>
                  <a:lnTo>
                    <a:pt x="1" y="2322"/>
                  </a:lnTo>
                  <a:lnTo>
                    <a:pt x="2323" y="2322"/>
                  </a:lnTo>
                  <a:lnTo>
                    <a:pt x="232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4"/>
            <p:cNvSpPr/>
            <p:nvPr/>
          </p:nvSpPr>
          <p:spPr>
            <a:xfrm>
              <a:off x="3257825" y="3344300"/>
              <a:ext cx="66700" cy="66675"/>
            </a:xfrm>
            <a:custGeom>
              <a:rect b="b" l="l" r="r" t="t"/>
              <a:pathLst>
                <a:path extrusionOk="0" h="2667" w="2668">
                  <a:moveTo>
                    <a:pt x="1" y="0"/>
                  </a:moveTo>
                  <a:lnTo>
                    <a:pt x="1" y="2667"/>
                  </a:lnTo>
                  <a:lnTo>
                    <a:pt x="2668" y="2667"/>
                  </a:lnTo>
                  <a:lnTo>
                    <a:pt x="2668"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4"/>
            <p:cNvSpPr/>
            <p:nvPr/>
          </p:nvSpPr>
          <p:spPr>
            <a:xfrm>
              <a:off x="3387025" y="3418400"/>
              <a:ext cx="27700" cy="28000"/>
            </a:xfrm>
            <a:custGeom>
              <a:rect b="b" l="l" r="r" t="t"/>
              <a:pathLst>
                <a:path extrusionOk="0" h="1120" w="1108">
                  <a:moveTo>
                    <a:pt x="0" y="1"/>
                  </a:moveTo>
                  <a:lnTo>
                    <a:pt x="0" y="1120"/>
                  </a:lnTo>
                  <a:lnTo>
                    <a:pt x="1108" y="1120"/>
                  </a:lnTo>
                  <a:lnTo>
                    <a:pt x="110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4"/>
            <p:cNvSpPr/>
            <p:nvPr/>
          </p:nvSpPr>
          <p:spPr>
            <a:xfrm>
              <a:off x="5914425" y="3274631"/>
              <a:ext cx="71150" cy="71150"/>
            </a:xfrm>
            <a:custGeom>
              <a:rect b="b" l="l" r="r" t="t"/>
              <a:pathLst>
                <a:path extrusionOk="0" h="2846" w="2846">
                  <a:moveTo>
                    <a:pt x="0" y="0"/>
                  </a:moveTo>
                  <a:lnTo>
                    <a:pt x="0" y="2846"/>
                  </a:lnTo>
                  <a:lnTo>
                    <a:pt x="2846" y="2846"/>
                  </a:lnTo>
                  <a:lnTo>
                    <a:pt x="2846"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4"/>
            <p:cNvSpPr/>
            <p:nvPr/>
          </p:nvSpPr>
          <p:spPr>
            <a:xfrm>
              <a:off x="5966500" y="3328506"/>
              <a:ext cx="55700" cy="55975"/>
            </a:xfrm>
            <a:custGeom>
              <a:rect b="b" l="l" r="r" t="t"/>
              <a:pathLst>
                <a:path extrusionOk="0" h="2239" w="2228">
                  <a:moveTo>
                    <a:pt x="1" y="0"/>
                  </a:moveTo>
                  <a:lnTo>
                    <a:pt x="1" y="2239"/>
                  </a:lnTo>
                  <a:lnTo>
                    <a:pt x="2227" y="2239"/>
                  </a:lnTo>
                  <a:lnTo>
                    <a:pt x="22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4"/>
            <p:cNvSpPr/>
            <p:nvPr/>
          </p:nvSpPr>
          <p:spPr>
            <a:xfrm>
              <a:off x="6045100" y="3281481"/>
              <a:ext cx="36025" cy="36025"/>
            </a:xfrm>
            <a:custGeom>
              <a:rect b="b" l="l" r="r" t="t"/>
              <a:pathLst>
                <a:path extrusionOk="0" h="1441" w="1441">
                  <a:moveTo>
                    <a:pt x="0" y="0"/>
                  </a:moveTo>
                  <a:lnTo>
                    <a:pt x="0" y="1441"/>
                  </a:lnTo>
                  <a:lnTo>
                    <a:pt x="1441" y="1441"/>
                  </a:lnTo>
                  <a:lnTo>
                    <a:pt x="1441"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4"/>
            <p:cNvSpPr/>
            <p:nvPr/>
          </p:nvSpPr>
          <p:spPr>
            <a:xfrm>
              <a:off x="5884650" y="3232956"/>
              <a:ext cx="23850" cy="23825"/>
            </a:xfrm>
            <a:custGeom>
              <a:rect b="b" l="l" r="r" t="t"/>
              <a:pathLst>
                <a:path extrusionOk="0" h="953" w="954">
                  <a:moveTo>
                    <a:pt x="1" y="0"/>
                  </a:moveTo>
                  <a:lnTo>
                    <a:pt x="1" y="953"/>
                  </a:lnTo>
                  <a:lnTo>
                    <a:pt x="953" y="953"/>
                  </a:lnTo>
                  <a:lnTo>
                    <a:pt x="953"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64"/>
          <p:cNvGrpSpPr/>
          <p:nvPr/>
        </p:nvGrpSpPr>
        <p:grpSpPr>
          <a:xfrm>
            <a:off x="5392210" y="1600180"/>
            <a:ext cx="3260391" cy="2968685"/>
            <a:chOff x="5392210" y="1600180"/>
            <a:chExt cx="3260391" cy="2968685"/>
          </a:xfrm>
        </p:grpSpPr>
        <p:grpSp>
          <p:nvGrpSpPr>
            <p:cNvPr id="3565" name="Google Shape;3565;p64"/>
            <p:cNvGrpSpPr/>
            <p:nvPr/>
          </p:nvGrpSpPr>
          <p:grpSpPr>
            <a:xfrm>
              <a:off x="7464236" y="1870747"/>
              <a:ext cx="749797" cy="717499"/>
              <a:chOff x="7847861" y="3178722"/>
              <a:chExt cx="749797" cy="717499"/>
            </a:xfrm>
          </p:grpSpPr>
          <p:sp>
            <p:nvSpPr>
              <p:cNvPr id="3566" name="Google Shape;3566;p64"/>
              <p:cNvSpPr/>
              <p:nvPr/>
            </p:nvSpPr>
            <p:spPr>
              <a:xfrm>
                <a:off x="7847861" y="321403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4"/>
              <p:cNvSpPr/>
              <p:nvPr/>
            </p:nvSpPr>
            <p:spPr>
              <a:xfrm>
                <a:off x="7886937" y="317872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8" name="Google Shape;3568;p64"/>
            <p:cNvGrpSpPr/>
            <p:nvPr/>
          </p:nvGrpSpPr>
          <p:grpSpPr>
            <a:xfrm>
              <a:off x="5392210" y="1600180"/>
              <a:ext cx="3260391" cy="2816296"/>
              <a:chOff x="269675" y="694857"/>
              <a:chExt cx="4147553" cy="3582618"/>
            </a:xfrm>
          </p:grpSpPr>
          <p:sp>
            <p:nvSpPr>
              <p:cNvPr id="3569" name="Google Shape;3569;p64"/>
              <p:cNvSpPr/>
              <p:nvPr/>
            </p:nvSpPr>
            <p:spPr>
              <a:xfrm>
                <a:off x="3864844" y="3542571"/>
                <a:ext cx="111150" cy="111150"/>
              </a:xfrm>
              <a:custGeom>
                <a:rect b="b" l="l" r="r" t="t"/>
                <a:pathLst>
                  <a:path extrusionOk="0" h="3668" w="3668">
                    <a:moveTo>
                      <a:pt x="0" y="0"/>
                    </a:moveTo>
                    <a:lnTo>
                      <a:pt x="0" y="3667"/>
                    </a:lnTo>
                    <a:lnTo>
                      <a:pt x="3667" y="3667"/>
                    </a:lnTo>
                    <a:lnTo>
                      <a:pt x="366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4"/>
              <p:cNvSpPr/>
              <p:nvPr/>
            </p:nvSpPr>
            <p:spPr>
              <a:xfrm>
                <a:off x="3833814" y="3605328"/>
                <a:ext cx="78302" cy="78696"/>
              </a:xfrm>
              <a:custGeom>
                <a:rect b="b" l="l" r="r" t="t"/>
                <a:pathLst>
                  <a:path extrusionOk="0" h="2597" w="2584">
                    <a:moveTo>
                      <a:pt x="0" y="1"/>
                    </a:moveTo>
                    <a:lnTo>
                      <a:pt x="0" y="2596"/>
                    </a:lnTo>
                    <a:lnTo>
                      <a:pt x="2584" y="2596"/>
                    </a:lnTo>
                    <a:lnTo>
                      <a:pt x="258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4"/>
              <p:cNvSpPr/>
              <p:nvPr/>
            </p:nvSpPr>
            <p:spPr>
              <a:xfrm>
                <a:off x="3327970" y="3928235"/>
                <a:ext cx="72908" cy="72908"/>
              </a:xfrm>
              <a:custGeom>
                <a:rect b="b" l="l" r="r" t="t"/>
                <a:pathLst>
                  <a:path extrusionOk="0" h="2406" w="2406">
                    <a:moveTo>
                      <a:pt x="1" y="1"/>
                    </a:moveTo>
                    <a:lnTo>
                      <a:pt x="1" y="2406"/>
                    </a:lnTo>
                    <a:lnTo>
                      <a:pt x="2406" y="2406"/>
                    </a:lnTo>
                    <a:lnTo>
                      <a:pt x="2406"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4"/>
              <p:cNvSpPr/>
              <p:nvPr/>
            </p:nvSpPr>
            <p:spPr>
              <a:xfrm>
                <a:off x="3736754" y="3446602"/>
                <a:ext cx="65696" cy="65666"/>
              </a:xfrm>
              <a:custGeom>
                <a:rect b="b" l="l" r="r" t="t"/>
                <a:pathLst>
                  <a:path extrusionOk="0" h="2167" w="2168">
                    <a:moveTo>
                      <a:pt x="0" y="0"/>
                    </a:moveTo>
                    <a:lnTo>
                      <a:pt x="0" y="2167"/>
                    </a:lnTo>
                    <a:lnTo>
                      <a:pt x="2167" y="2167"/>
                    </a:lnTo>
                    <a:lnTo>
                      <a:pt x="216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4"/>
              <p:cNvSpPr/>
              <p:nvPr/>
            </p:nvSpPr>
            <p:spPr>
              <a:xfrm>
                <a:off x="4258853" y="1773850"/>
                <a:ext cx="128300" cy="128325"/>
              </a:xfrm>
              <a:custGeom>
                <a:rect b="b" l="l" r="r" t="t"/>
                <a:pathLst>
                  <a:path extrusionOk="0" h="5133" w="5132">
                    <a:moveTo>
                      <a:pt x="0" y="1"/>
                    </a:moveTo>
                    <a:lnTo>
                      <a:pt x="0" y="5132"/>
                    </a:lnTo>
                    <a:lnTo>
                      <a:pt x="5132" y="5132"/>
                    </a:lnTo>
                    <a:lnTo>
                      <a:pt x="5132"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4"/>
              <p:cNvSpPr/>
              <p:nvPr/>
            </p:nvSpPr>
            <p:spPr>
              <a:xfrm>
                <a:off x="4217478" y="1854825"/>
                <a:ext cx="86925" cy="86925"/>
              </a:xfrm>
              <a:custGeom>
                <a:rect b="b" l="l" r="r" t="t"/>
                <a:pathLst>
                  <a:path extrusionOk="0" h="3477" w="3477">
                    <a:moveTo>
                      <a:pt x="0" y="0"/>
                    </a:moveTo>
                    <a:lnTo>
                      <a:pt x="0" y="3477"/>
                    </a:lnTo>
                    <a:lnTo>
                      <a:pt x="3477" y="3477"/>
                    </a:lnTo>
                    <a:lnTo>
                      <a:pt x="347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4"/>
              <p:cNvSpPr/>
              <p:nvPr/>
            </p:nvSpPr>
            <p:spPr>
              <a:xfrm>
                <a:off x="4118053" y="1723850"/>
                <a:ext cx="80100" cy="80100"/>
              </a:xfrm>
              <a:custGeom>
                <a:rect b="b" l="l" r="r" t="t"/>
                <a:pathLst>
                  <a:path extrusionOk="0" h="3204" w="3204">
                    <a:moveTo>
                      <a:pt x="1" y="1"/>
                    </a:moveTo>
                    <a:lnTo>
                      <a:pt x="1" y="3203"/>
                    </a:lnTo>
                    <a:lnTo>
                      <a:pt x="3203" y="3203"/>
                    </a:lnTo>
                    <a:lnTo>
                      <a:pt x="320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4"/>
              <p:cNvSpPr/>
              <p:nvPr/>
            </p:nvSpPr>
            <p:spPr>
              <a:xfrm>
                <a:off x="4375528" y="1654800"/>
                <a:ext cx="41700" cy="41700"/>
              </a:xfrm>
              <a:custGeom>
                <a:rect b="b" l="l" r="r" t="t"/>
                <a:pathLst>
                  <a:path extrusionOk="0" h="1668" w="1668">
                    <a:moveTo>
                      <a:pt x="0" y="0"/>
                    </a:moveTo>
                    <a:lnTo>
                      <a:pt x="0" y="1667"/>
                    </a:lnTo>
                    <a:lnTo>
                      <a:pt x="1667" y="1667"/>
                    </a:lnTo>
                    <a:lnTo>
                      <a:pt x="166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4"/>
              <p:cNvSpPr/>
              <p:nvPr/>
            </p:nvSpPr>
            <p:spPr>
              <a:xfrm>
                <a:off x="490525" y="2790350"/>
                <a:ext cx="104500" cy="104800"/>
              </a:xfrm>
              <a:custGeom>
                <a:rect b="b" l="l" r="r" t="t"/>
                <a:pathLst>
                  <a:path extrusionOk="0" h="4192" w="4180">
                    <a:moveTo>
                      <a:pt x="1" y="1"/>
                    </a:moveTo>
                    <a:lnTo>
                      <a:pt x="1" y="4192"/>
                    </a:lnTo>
                    <a:lnTo>
                      <a:pt x="4180" y="4192"/>
                    </a:lnTo>
                    <a:lnTo>
                      <a:pt x="418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4"/>
              <p:cNvSpPr/>
              <p:nvPr/>
            </p:nvSpPr>
            <p:spPr>
              <a:xfrm>
                <a:off x="558975" y="2852275"/>
                <a:ext cx="118800" cy="118775"/>
              </a:xfrm>
              <a:custGeom>
                <a:rect b="b" l="l" r="r" t="t"/>
                <a:pathLst>
                  <a:path extrusionOk="0" h="4751" w="4752">
                    <a:moveTo>
                      <a:pt x="1" y="0"/>
                    </a:moveTo>
                    <a:lnTo>
                      <a:pt x="1" y="4751"/>
                    </a:lnTo>
                    <a:lnTo>
                      <a:pt x="4752" y="4751"/>
                    </a:lnTo>
                    <a:lnTo>
                      <a:pt x="4752"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4"/>
              <p:cNvSpPr/>
              <p:nvPr/>
            </p:nvSpPr>
            <p:spPr>
              <a:xfrm>
                <a:off x="458675" y="2572775"/>
                <a:ext cx="63425" cy="63425"/>
              </a:xfrm>
              <a:custGeom>
                <a:rect b="b" l="l" r="r" t="t"/>
                <a:pathLst>
                  <a:path extrusionOk="0" h="2537" w="2537">
                    <a:moveTo>
                      <a:pt x="1" y="0"/>
                    </a:moveTo>
                    <a:lnTo>
                      <a:pt x="1" y="2536"/>
                    </a:lnTo>
                    <a:lnTo>
                      <a:pt x="2537" y="2536"/>
                    </a:lnTo>
                    <a:lnTo>
                      <a:pt x="253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4"/>
              <p:cNvSpPr/>
              <p:nvPr/>
            </p:nvSpPr>
            <p:spPr>
              <a:xfrm>
                <a:off x="956851" y="929210"/>
                <a:ext cx="104606" cy="104144"/>
              </a:xfrm>
              <a:custGeom>
                <a:rect b="b" l="l" r="r" t="t"/>
                <a:pathLst>
                  <a:path extrusionOk="0" h="2478" w="2489">
                    <a:moveTo>
                      <a:pt x="0" y="1"/>
                    </a:moveTo>
                    <a:lnTo>
                      <a:pt x="0" y="2477"/>
                    </a:lnTo>
                    <a:lnTo>
                      <a:pt x="2489" y="2477"/>
                    </a:lnTo>
                    <a:lnTo>
                      <a:pt x="248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4"/>
              <p:cNvSpPr/>
              <p:nvPr/>
            </p:nvSpPr>
            <p:spPr>
              <a:xfrm>
                <a:off x="875274" y="990781"/>
                <a:ext cx="121628" cy="121123"/>
              </a:xfrm>
              <a:custGeom>
                <a:rect b="b" l="l" r="r" t="t"/>
                <a:pathLst>
                  <a:path extrusionOk="0" h="2882" w="2894">
                    <a:moveTo>
                      <a:pt x="1" y="0"/>
                    </a:moveTo>
                    <a:lnTo>
                      <a:pt x="1" y="2882"/>
                    </a:lnTo>
                    <a:lnTo>
                      <a:pt x="2894" y="2882"/>
                    </a:lnTo>
                    <a:lnTo>
                      <a:pt x="2894"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4"/>
              <p:cNvSpPr/>
              <p:nvPr/>
            </p:nvSpPr>
            <p:spPr>
              <a:xfrm>
                <a:off x="763689" y="893192"/>
                <a:ext cx="126125" cy="126125"/>
              </a:xfrm>
              <a:custGeom>
                <a:rect b="b" l="l" r="r" t="t"/>
                <a:pathLst>
                  <a:path extrusionOk="0" h="3001" w="3001">
                    <a:moveTo>
                      <a:pt x="1" y="1"/>
                    </a:moveTo>
                    <a:lnTo>
                      <a:pt x="1" y="3001"/>
                    </a:lnTo>
                    <a:lnTo>
                      <a:pt x="3001" y="3001"/>
                    </a:lnTo>
                    <a:lnTo>
                      <a:pt x="3001"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4"/>
              <p:cNvSpPr/>
              <p:nvPr/>
            </p:nvSpPr>
            <p:spPr>
              <a:xfrm>
                <a:off x="661097" y="943752"/>
                <a:ext cx="47071" cy="46566"/>
              </a:xfrm>
              <a:custGeom>
                <a:rect b="b" l="l" r="r" t="t"/>
                <a:pathLst>
                  <a:path extrusionOk="0" h="1108" w="1120">
                    <a:moveTo>
                      <a:pt x="1" y="0"/>
                    </a:moveTo>
                    <a:lnTo>
                      <a:pt x="1" y="1107"/>
                    </a:lnTo>
                    <a:lnTo>
                      <a:pt x="1120" y="1107"/>
                    </a:lnTo>
                    <a:lnTo>
                      <a:pt x="1120"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4"/>
              <p:cNvSpPr/>
              <p:nvPr/>
            </p:nvSpPr>
            <p:spPr>
              <a:xfrm>
                <a:off x="716155" y="1164400"/>
                <a:ext cx="71111" cy="70606"/>
              </a:xfrm>
              <a:custGeom>
                <a:rect b="b" l="l" r="r" t="t"/>
                <a:pathLst>
                  <a:path extrusionOk="0" h="1680" w="1692">
                    <a:moveTo>
                      <a:pt x="0" y="1"/>
                    </a:moveTo>
                    <a:lnTo>
                      <a:pt x="0" y="1680"/>
                    </a:lnTo>
                    <a:lnTo>
                      <a:pt x="1691" y="1680"/>
                    </a:lnTo>
                    <a:lnTo>
                      <a:pt x="1691"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4"/>
              <p:cNvSpPr/>
              <p:nvPr/>
            </p:nvSpPr>
            <p:spPr>
              <a:xfrm>
                <a:off x="2177396" y="790252"/>
                <a:ext cx="163003" cy="162972"/>
              </a:xfrm>
              <a:custGeom>
                <a:rect b="b" l="l" r="r" t="t"/>
                <a:pathLst>
                  <a:path extrusionOk="0" h="4049" w="4049">
                    <a:moveTo>
                      <a:pt x="0" y="0"/>
                    </a:moveTo>
                    <a:lnTo>
                      <a:pt x="0" y="4048"/>
                    </a:lnTo>
                    <a:lnTo>
                      <a:pt x="4048" y="4048"/>
                    </a:lnTo>
                    <a:lnTo>
                      <a:pt x="4048"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4"/>
              <p:cNvSpPr/>
              <p:nvPr/>
            </p:nvSpPr>
            <p:spPr>
              <a:xfrm>
                <a:off x="2093017" y="914828"/>
                <a:ext cx="128502" cy="127995"/>
              </a:xfrm>
              <a:custGeom>
                <a:rect b="b" l="l" r="r" t="t"/>
                <a:pathLst>
                  <a:path extrusionOk="0" h="3180" w="3192">
                    <a:moveTo>
                      <a:pt x="1" y="1"/>
                    </a:moveTo>
                    <a:lnTo>
                      <a:pt x="1" y="3180"/>
                    </a:lnTo>
                    <a:lnTo>
                      <a:pt x="3192" y="3180"/>
                    </a:lnTo>
                    <a:lnTo>
                      <a:pt x="3192"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4"/>
              <p:cNvSpPr/>
              <p:nvPr/>
            </p:nvSpPr>
            <p:spPr>
              <a:xfrm>
                <a:off x="1957392" y="806030"/>
                <a:ext cx="82971" cy="83438"/>
              </a:xfrm>
              <a:custGeom>
                <a:rect b="b" l="l" r="r" t="t"/>
                <a:pathLst>
                  <a:path extrusionOk="0" h="2073" w="2061">
                    <a:moveTo>
                      <a:pt x="0" y="1"/>
                    </a:moveTo>
                    <a:lnTo>
                      <a:pt x="0" y="2073"/>
                    </a:lnTo>
                    <a:lnTo>
                      <a:pt x="2060" y="2073"/>
                    </a:lnTo>
                    <a:lnTo>
                      <a:pt x="206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4"/>
              <p:cNvSpPr/>
              <p:nvPr/>
            </p:nvSpPr>
            <p:spPr>
              <a:xfrm>
                <a:off x="2354727" y="694857"/>
                <a:ext cx="55153" cy="55143"/>
              </a:xfrm>
              <a:custGeom>
                <a:rect b="b" l="l" r="r" t="t"/>
                <a:pathLst>
                  <a:path extrusionOk="0" h="1370" w="1370">
                    <a:moveTo>
                      <a:pt x="1" y="1"/>
                    </a:moveTo>
                    <a:lnTo>
                      <a:pt x="1" y="1370"/>
                    </a:lnTo>
                    <a:lnTo>
                      <a:pt x="1370" y="1370"/>
                    </a:lnTo>
                    <a:lnTo>
                      <a:pt x="1370"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4"/>
              <p:cNvSpPr/>
              <p:nvPr/>
            </p:nvSpPr>
            <p:spPr>
              <a:xfrm>
                <a:off x="1665075" y="2197575"/>
                <a:ext cx="964725" cy="752350"/>
              </a:xfrm>
              <a:custGeom>
                <a:rect b="b" l="l" r="r" t="t"/>
                <a:pathLst>
                  <a:path extrusionOk="0" h="30094" w="38589">
                    <a:moveTo>
                      <a:pt x="21964" y="1"/>
                    </a:moveTo>
                    <a:cubicBezTo>
                      <a:pt x="11982" y="1"/>
                      <a:pt x="5037" y="6955"/>
                      <a:pt x="3692" y="8746"/>
                    </a:cubicBezTo>
                    <a:cubicBezTo>
                      <a:pt x="1" y="13627"/>
                      <a:pt x="4049" y="15020"/>
                      <a:pt x="5668" y="17890"/>
                    </a:cubicBezTo>
                    <a:cubicBezTo>
                      <a:pt x="7275" y="20771"/>
                      <a:pt x="9430" y="26605"/>
                      <a:pt x="9430" y="26605"/>
                    </a:cubicBezTo>
                    <a:lnTo>
                      <a:pt x="15360" y="30093"/>
                    </a:lnTo>
                    <a:cubicBezTo>
                      <a:pt x="15360" y="30093"/>
                      <a:pt x="31147" y="28391"/>
                      <a:pt x="31600" y="28296"/>
                    </a:cubicBezTo>
                    <a:cubicBezTo>
                      <a:pt x="32040" y="28212"/>
                      <a:pt x="38589" y="21569"/>
                      <a:pt x="37612" y="11794"/>
                    </a:cubicBezTo>
                    <a:cubicBezTo>
                      <a:pt x="36624" y="2019"/>
                      <a:pt x="24956" y="209"/>
                      <a:pt x="24956" y="209"/>
                    </a:cubicBezTo>
                    <a:cubicBezTo>
                      <a:pt x="23932" y="66"/>
                      <a:pt x="22933" y="1"/>
                      <a:pt x="21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4"/>
              <p:cNvSpPr/>
              <p:nvPr/>
            </p:nvSpPr>
            <p:spPr>
              <a:xfrm>
                <a:off x="1715975" y="2200400"/>
                <a:ext cx="756375" cy="588800"/>
              </a:xfrm>
              <a:custGeom>
                <a:rect b="b" l="l" r="r" t="t"/>
                <a:pathLst>
                  <a:path extrusionOk="0" h="23552" w="30255">
                    <a:moveTo>
                      <a:pt x="9359" y="21110"/>
                    </a:moveTo>
                    <a:cubicBezTo>
                      <a:pt x="9359" y="21110"/>
                      <a:pt x="10347" y="17884"/>
                      <a:pt x="4168" y="14586"/>
                    </a:cubicBezTo>
                    <a:cubicBezTo>
                      <a:pt x="1" y="12347"/>
                      <a:pt x="7120" y="1"/>
                      <a:pt x="18229" y="1013"/>
                    </a:cubicBezTo>
                    <a:cubicBezTo>
                      <a:pt x="29361" y="2025"/>
                      <a:pt x="30254" y="10847"/>
                      <a:pt x="29207" y="13074"/>
                    </a:cubicBezTo>
                    <a:cubicBezTo>
                      <a:pt x="28147" y="15312"/>
                      <a:pt x="23492" y="16169"/>
                      <a:pt x="23039" y="19181"/>
                    </a:cubicBezTo>
                    <a:cubicBezTo>
                      <a:pt x="22599" y="22182"/>
                      <a:pt x="13347" y="23551"/>
                      <a:pt x="9359" y="2111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4"/>
              <p:cNvSpPr/>
              <p:nvPr/>
            </p:nvSpPr>
            <p:spPr>
              <a:xfrm>
                <a:off x="1611200" y="1598875"/>
                <a:ext cx="829600" cy="788875"/>
              </a:xfrm>
              <a:custGeom>
                <a:rect b="b" l="l" r="r" t="t"/>
                <a:pathLst>
                  <a:path extrusionOk="0" h="31555" w="33184">
                    <a:moveTo>
                      <a:pt x="13371" y="1"/>
                    </a:moveTo>
                    <a:cubicBezTo>
                      <a:pt x="12914" y="1"/>
                      <a:pt x="12507" y="66"/>
                      <a:pt x="12169" y="213"/>
                    </a:cubicBezTo>
                    <a:cubicBezTo>
                      <a:pt x="11288" y="582"/>
                      <a:pt x="10788" y="1356"/>
                      <a:pt x="10502" y="2249"/>
                    </a:cubicBezTo>
                    <a:cubicBezTo>
                      <a:pt x="8549" y="2368"/>
                      <a:pt x="6680" y="2690"/>
                      <a:pt x="4918" y="3238"/>
                    </a:cubicBezTo>
                    <a:cubicBezTo>
                      <a:pt x="1036" y="4452"/>
                      <a:pt x="1" y="6405"/>
                      <a:pt x="155" y="8345"/>
                    </a:cubicBezTo>
                    <a:cubicBezTo>
                      <a:pt x="417" y="11405"/>
                      <a:pt x="3775" y="14429"/>
                      <a:pt x="3775" y="14429"/>
                    </a:cubicBezTo>
                    <a:cubicBezTo>
                      <a:pt x="3775" y="14429"/>
                      <a:pt x="977" y="15322"/>
                      <a:pt x="1620" y="16715"/>
                    </a:cubicBezTo>
                    <a:cubicBezTo>
                      <a:pt x="2239" y="18120"/>
                      <a:pt x="4287" y="19013"/>
                      <a:pt x="4287" y="19013"/>
                    </a:cubicBezTo>
                    <a:lnTo>
                      <a:pt x="4287" y="19025"/>
                    </a:lnTo>
                    <a:cubicBezTo>
                      <a:pt x="4287" y="19025"/>
                      <a:pt x="4263" y="19037"/>
                      <a:pt x="4263" y="19061"/>
                    </a:cubicBezTo>
                    <a:cubicBezTo>
                      <a:pt x="4251" y="19073"/>
                      <a:pt x="4251" y="19073"/>
                      <a:pt x="4251" y="19085"/>
                    </a:cubicBezTo>
                    <a:cubicBezTo>
                      <a:pt x="4251" y="19097"/>
                      <a:pt x="4239" y="19097"/>
                      <a:pt x="4239" y="19120"/>
                    </a:cubicBezTo>
                    <a:cubicBezTo>
                      <a:pt x="4203" y="19204"/>
                      <a:pt x="4168" y="19311"/>
                      <a:pt x="4108" y="19466"/>
                    </a:cubicBezTo>
                    <a:lnTo>
                      <a:pt x="4061" y="19609"/>
                    </a:lnTo>
                    <a:cubicBezTo>
                      <a:pt x="3942" y="19990"/>
                      <a:pt x="3763" y="20525"/>
                      <a:pt x="3644" y="21180"/>
                    </a:cubicBezTo>
                    <a:cubicBezTo>
                      <a:pt x="3632" y="21252"/>
                      <a:pt x="3608" y="21347"/>
                      <a:pt x="3596" y="21418"/>
                    </a:cubicBezTo>
                    <a:cubicBezTo>
                      <a:pt x="3334" y="22942"/>
                      <a:pt x="3310" y="24954"/>
                      <a:pt x="4311" y="26800"/>
                    </a:cubicBezTo>
                    <a:cubicBezTo>
                      <a:pt x="4942" y="27955"/>
                      <a:pt x="5977" y="29038"/>
                      <a:pt x="7621" y="29919"/>
                    </a:cubicBezTo>
                    <a:cubicBezTo>
                      <a:pt x="8394" y="30336"/>
                      <a:pt x="9311" y="30693"/>
                      <a:pt x="10395" y="30991"/>
                    </a:cubicBezTo>
                    <a:cubicBezTo>
                      <a:pt x="11850" y="31385"/>
                      <a:pt x="13285" y="31555"/>
                      <a:pt x="14675" y="31555"/>
                    </a:cubicBezTo>
                    <a:cubicBezTo>
                      <a:pt x="23151" y="31555"/>
                      <a:pt x="30004" y="25264"/>
                      <a:pt x="30004" y="25264"/>
                    </a:cubicBezTo>
                    <a:cubicBezTo>
                      <a:pt x="30004" y="25264"/>
                      <a:pt x="33183" y="12036"/>
                      <a:pt x="31397" y="8464"/>
                    </a:cubicBezTo>
                    <a:cubicBezTo>
                      <a:pt x="30623" y="6940"/>
                      <a:pt x="27504" y="5166"/>
                      <a:pt x="23361" y="3904"/>
                    </a:cubicBezTo>
                    <a:cubicBezTo>
                      <a:pt x="21582" y="2860"/>
                      <a:pt x="16390" y="1"/>
                      <a:pt x="133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4"/>
              <p:cNvSpPr/>
              <p:nvPr/>
            </p:nvSpPr>
            <p:spPr>
              <a:xfrm>
                <a:off x="1614775" y="1806900"/>
                <a:ext cx="763800" cy="539675"/>
              </a:xfrm>
              <a:custGeom>
                <a:rect b="b" l="l" r="r" t="t"/>
                <a:pathLst>
                  <a:path extrusionOk="0" h="21587" w="30552">
                    <a:moveTo>
                      <a:pt x="0" y="0"/>
                    </a:moveTo>
                    <a:lnTo>
                      <a:pt x="0" y="0"/>
                    </a:lnTo>
                    <a:cubicBezTo>
                      <a:pt x="250" y="3072"/>
                      <a:pt x="3620" y="6096"/>
                      <a:pt x="3620" y="6096"/>
                    </a:cubicBezTo>
                    <a:cubicBezTo>
                      <a:pt x="3620" y="6096"/>
                      <a:pt x="822" y="6989"/>
                      <a:pt x="1465" y="8382"/>
                    </a:cubicBezTo>
                    <a:cubicBezTo>
                      <a:pt x="2084" y="9787"/>
                      <a:pt x="4120" y="10680"/>
                      <a:pt x="4120" y="10680"/>
                    </a:cubicBezTo>
                    <a:lnTo>
                      <a:pt x="4120" y="10692"/>
                    </a:lnTo>
                    <a:cubicBezTo>
                      <a:pt x="4120" y="10692"/>
                      <a:pt x="4108" y="10704"/>
                      <a:pt x="4108" y="10716"/>
                    </a:cubicBezTo>
                    <a:cubicBezTo>
                      <a:pt x="4096" y="10740"/>
                      <a:pt x="4096" y="10740"/>
                      <a:pt x="4096" y="10752"/>
                    </a:cubicBezTo>
                    <a:cubicBezTo>
                      <a:pt x="4096" y="10764"/>
                      <a:pt x="4084" y="10764"/>
                      <a:pt x="4084" y="10776"/>
                    </a:cubicBezTo>
                    <a:cubicBezTo>
                      <a:pt x="4049" y="10871"/>
                      <a:pt x="4001" y="10966"/>
                      <a:pt x="3941" y="11133"/>
                    </a:cubicBezTo>
                    <a:lnTo>
                      <a:pt x="3906" y="11264"/>
                    </a:lnTo>
                    <a:cubicBezTo>
                      <a:pt x="3787" y="11657"/>
                      <a:pt x="3608" y="12192"/>
                      <a:pt x="3489" y="12847"/>
                    </a:cubicBezTo>
                    <a:cubicBezTo>
                      <a:pt x="3465" y="12919"/>
                      <a:pt x="3453" y="13014"/>
                      <a:pt x="3441" y="13085"/>
                    </a:cubicBezTo>
                    <a:cubicBezTo>
                      <a:pt x="3167" y="14609"/>
                      <a:pt x="3156" y="16610"/>
                      <a:pt x="4156" y="18455"/>
                    </a:cubicBezTo>
                    <a:cubicBezTo>
                      <a:pt x="4775" y="19622"/>
                      <a:pt x="5823" y="20705"/>
                      <a:pt x="7454" y="21586"/>
                    </a:cubicBezTo>
                    <a:cubicBezTo>
                      <a:pt x="7668" y="21456"/>
                      <a:pt x="7859" y="21313"/>
                      <a:pt x="8049" y="21194"/>
                    </a:cubicBezTo>
                    <a:cubicBezTo>
                      <a:pt x="8442" y="20955"/>
                      <a:pt x="8930" y="20301"/>
                      <a:pt x="9454" y="19515"/>
                    </a:cubicBezTo>
                    <a:lnTo>
                      <a:pt x="14109" y="20455"/>
                    </a:lnTo>
                    <a:lnTo>
                      <a:pt x="20491" y="21015"/>
                    </a:lnTo>
                    <a:cubicBezTo>
                      <a:pt x="20491" y="21015"/>
                      <a:pt x="30552" y="17848"/>
                      <a:pt x="27575" y="14848"/>
                    </a:cubicBezTo>
                    <a:cubicBezTo>
                      <a:pt x="24599" y="11871"/>
                      <a:pt x="25813" y="3799"/>
                      <a:pt x="25813" y="3799"/>
                    </a:cubicBezTo>
                    <a:lnTo>
                      <a:pt x="25813" y="3799"/>
                    </a:lnTo>
                    <a:cubicBezTo>
                      <a:pt x="24852" y="3937"/>
                      <a:pt x="23788" y="3998"/>
                      <a:pt x="22655" y="3998"/>
                    </a:cubicBezTo>
                    <a:cubicBezTo>
                      <a:pt x="14992" y="3998"/>
                      <a:pt x="4139" y="1173"/>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4"/>
              <p:cNvSpPr/>
              <p:nvPr/>
            </p:nvSpPr>
            <p:spPr>
              <a:xfrm>
                <a:off x="2441950" y="2667725"/>
                <a:ext cx="606350" cy="1075450"/>
              </a:xfrm>
              <a:custGeom>
                <a:rect b="b" l="l" r="r" t="t"/>
                <a:pathLst>
                  <a:path extrusionOk="0" h="43018" w="24254">
                    <a:moveTo>
                      <a:pt x="4144" y="0"/>
                    </a:moveTo>
                    <a:lnTo>
                      <a:pt x="1" y="13180"/>
                    </a:lnTo>
                    <a:lnTo>
                      <a:pt x="799" y="15228"/>
                    </a:lnTo>
                    <a:lnTo>
                      <a:pt x="11800" y="43017"/>
                    </a:lnTo>
                    <a:lnTo>
                      <a:pt x="24254" y="41160"/>
                    </a:lnTo>
                    <a:cubicBezTo>
                      <a:pt x="24254" y="41160"/>
                      <a:pt x="23242" y="34897"/>
                      <a:pt x="21754" y="27742"/>
                    </a:cubicBezTo>
                    <a:cubicBezTo>
                      <a:pt x="20242" y="20396"/>
                      <a:pt x="18217" y="12109"/>
                      <a:pt x="16265" y="8680"/>
                    </a:cubicBezTo>
                    <a:cubicBezTo>
                      <a:pt x="12431" y="1929"/>
                      <a:pt x="4144" y="0"/>
                      <a:pt x="4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4"/>
              <p:cNvSpPr/>
              <p:nvPr/>
            </p:nvSpPr>
            <p:spPr>
              <a:xfrm>
                <a:off x="2461900" y="3004675"/>
                <a:ext cx="586400" cy="738500"/>
              </a:xfrm>
              <a:custGeom>
                <a:rect b="b" l="l" r="r" t="t"/>
                <a:pathLst>
                  <a:path extrusionOk="0" h="29540" w="23456">
                    <a:moveTo>
                      <a:pt x="3680" y="0"/>
                    </a:moveTo>
                    <a:lnTo>
                      <a:pt x="1" y="1750"/>
                    </a:lnTo>
                    <a:lnTo>
                      <a:pt x="11002" y="29539"/>
                    </a:lnTo>
                    <a:lnTo>
                      <a:pt x="23456" y="27682"/>
                    </a:lnTo>
                    <a:cubicBezTo>
                      <a:pt x="23456" y="27682"/>
                      <a:pt x="22444" y="21419"/>
                      <a:pt x="20979" y="14276"/>
                    </a:cubicBezTo>
                    <a:cubicBezTo>
                      <a:pt x="20846" y="14257"/>
                      <a:pt x="20711" y="14248"/>
                      <a:pt x="20573" y="14248"/>
                    </a:cubicBezTo>
                    <a:cubicBezTo>
                      <a:pt x="19725" y="14248"/>
                      <a:pt x="18789" y="14606"/>
                      <a:pt x="17765" y="15466"/>
                    </a:cubicBezTo>
                    <a:cubicBezTo>
                      <a:pt x="16886" y="16202"/>
                      <a:pt x="16011" y="16525"/>
                      <a:pt x="15151" y="16525"/>
                    </a:cubicBezTo>
                    <a:cubicBezTo>
                      <a:pt x="9005" y="16525"/>
                      <a:pt x="3680" y="0"/>
                      <a:pt x="3680" y="0"/>
                    </a:cubicBezTo>
                    <a:close/>
                  </a:path>
                </a:pathLst>
              </a:custGeom>
              <a:solidFill>
                <a:srgbClr val="191919">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4"/>
              <p:cNvSpPr/>
              <p:nvPr/>
            </p:nvSpPr>
            <p:spPr>
              <a:xfrm>
                <a:off x="2879525" y="2210825"/>
                <a:ext cx="710225" cy="570325"/>
              </a:xfrm>
              <a:custGeom>
                <a:rect b="b" l="l" r="r" t="t"/>
                <a:pathLst>
                  <a:path extrusionOk="0" h="22813" w="28409">
                    <a:moveTo>
                      <a:pt x="25063" y="22813"/>
                    </a:moveTo>
                    <a:lnTo>
                      <a:pt x="0" y="22813"/>
                    </a:lnTo>
                    <a:lnTo>
                      <a:pt x="3346" y="0"/>
                    </a:lnTo>
                    <a:lnTo>
                      <a:pt x="284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4"/>
              <p:cNvSpPr/>
              <p:nvPr/>
            </p:nvSpPr>
            <p:spPr>
              <a:xfrm>
                <a:off x="2836350" y="2210825"/>
                <a:ext cx="710525" cy="570325"/>
              </a:xfrm>
              <a:custGeom>
                <a:rect b="b" l="l" r="r" t="t"/>
                <a:pathLst>
                  <a:path extrusionOk="0" h="22813" w="28421">
                    <a:moveTo>
                      <a:pt x="25063" y="22813"/>
                    </a:moveTo>
                    <a:lnTo>
                      <a:pt x="1" y="22813"/>
                    </a:lnTo>
                    <a:lnTo>
                      <a:pt x="3358" y="0"/>
                    </a:lnTo>
                    <a:lnTo>
                      <a:pt x="284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4"/>
              <p:cNvSpPr/>
              <p:nvPr/>
            </p:nvSpPr>
            <p:spPr>
              <a:xfrm>
                <a:off x="3052450" y="2407875"/>
                <a:ext cx="302750" cy="220875"/>
              </a:xfrm>
              <a:custGeom>
                <a:rect b="b" l="l" r="r" t="t"/>
                <a:pathLst>
                  <a:path extrusionOk="0" h="8835" w="12110">
                    <a:moveTo>
                      <a:pt x="6061" y="0"/>
                    </a:moveTo>
                    <a:cubicBezTo>
                      <a:pt x="2715" y="0"/>
                      <a:pt x="1" y="1977"/>
                      <a:pt x="1" y="4417"/>
                    </a:cubicBezTo>
                    <a:cubicBezTo>
                      <a:pt x="1" y="6858"/>
                      <a:pt x="2715" y="8835"/>
                      <a:pt x="6061" y="8835"/>
                    </a:cubicBezTo>
                    <a:cubicBezTo>
                      <a:pt x="9407" y="8835"/>
                      <a:pt x="12109" y="6858"/>
                      <a:pt x="12109" y="4417"/>
                    </a:cubicBezTo>
                    <a:cubicBezTo>
                      <a:pt x="12109" y="1977"/>
                      <a:pt x="9407" y="0"/>
                      <a:pt x="60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4"/>
              <p:cNvSpPr/>
              <p:nvPr/>
            </p:nvSpPr>
            <p:spPr>
              <a:xfrm>
                <a:off x="2836350" y="2210825"/>
                <a:ext cx="710525" cy="570325"/>
              </a:xfrm>
              <a:custGeom>
                <a:rect b="b" l="l" r="r" t="t"/>
                <a:pathLst>
                  <a:path extrusionOk="0" fill="none" h="22813" w="28421">
                    <a:moveTo>
                      <a:pt x="1" y="22813"/>
                    </a:moveTo>
                    <a:lnTo>
                      <a:pt x="3358" y="0"/>
                    </a:lnTo>
                    <a:lnTo>
                      <a:pt x="28421" y="0"/>
                    </a:lnTo>
                  </a:path>
                </a:pathLst>
              </a:custGeom>
              <a:noFill/>
              <a:ln cap="flat" cmpd="sng" w="387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4"/>
              <p:cNvSpPr/>
              <p:nvPr/>
            </p:nvSpPr>
            <p:spPr>
              <a:xfrm>
                <a:off x="2959575" y="2468600"/>
                <a:ext cx="367925" cy="641175"/>
              </a:xfrm>
              <a:custGeom>
                <a:rect b="b" l="l" r="r" t="t"/>
                <a:pathLst>
                  <a:path extrusionOk="0" h="25647" w="14717">
                    <a:moveTo>
                      <a:pt x="14669" y="11025"/>
                    </a:moveTo>
                    <a:cubicBezTo>
                      <a:pt x="14717" y="12180"/>
                      <a:pt x="13824" y="13585"/>
                      <a:pt x="12693" y="14883"/>
                    </a:cubicBezTo>
                    <a:cubicBezTo>
                      <a:pt x="10740" y="17109"/>
                      <a:pt x="8049" y="19074"/>
                      <a:pt x="8049" y="19074"/>
                    </a:cubicBezTo>
                    <a:lnTo>
                      <a:pt x="6406" y="25360"/>
                    </a:lnTo>
                    <a:cubicBezTo>
                      <a:pt x="4894" y="25646"/>
                      <a:pt x="2358" y="25003"/>
                      <a:pt x="977" y="24586"/>
                    </a:cubicBezTo>
                    <a:cubicBezTo>
                      <a:pt x="382" y="24408"/>
                      <a:pt x="1" y="24277"/>
                      <a:pt x="1" y="24277"/>
                    </a:cubicBezTo>
                    <a:cubicBezTo>
                      <a:pt x="1" y="24277"/>
                      <a:pt x="179" y="23896"/>
                      <a:pt x="477" y="23324"/>
                    </a:cubicBezTo>
                    <a:cubicBezTo>
                      <a:pt x="1203" y="21872"/>
                      <a:pt x="2596" y="19074"/>
                      <a:pt x="3704" y="17014"/>
                    </a:cubicBezTo>
                    <a:cubicBezTo>
                      <a:pt x="4192" y="16085"/>
                      <a:pt x="4620" y="15300"/>
                      <a:pt x="4906" y="14871"/>
                    </a:cubicBezTo>
                    <a:cubicBezTo>
                      <a:pt x="6037" y="13085"/>
                      <a:pt x="6799" y="12466"/>
                      <a:pt x="6799" y="12466"/>
                    </a:cubicBezTo>
                    <a:cubicBezTo>
                      <a:pt x="6799" y="12466"/>
                      <a:pt x="4001" y="7882"/>
                      <a:pt x="4966" y="7620"/>
                    </a:cubicBezTo>
                    <a:cubicBezTo>
                      <a:pt x="5894" y="7346"/>
                      <a:pt x="8430" y="10251"/>
                      <a:pt x="8633" y="10477"/>
                    </a:cubicBezTo>
                    <a:cubicBezTo>
                      <a:pt x="8478" y="10180"/>
                      <a:pt x="5894" y="4882"/>
                      <a:pt x="6609" y="4405"/>
                    </a:cubicBezTo>
                    <a:cubicBezTo>
                      <a:pt x="7347" y="3929"/>
                      <a:pt x="10193" y="8275"/>
                      <a:pt x="10276" y="8406"/>
                    </a:cubicBezTo>
                    <a:cubicBezTo>
                      <a:pt x="10205" y="8239"/>
                      <a:pt x="7538" y="2012"/>
                      <a:pt x="8752" y="1869"/>
                    </a:cubicBezTo>
                    <a:cubicBezTo>
                      <a:pt x="9978" y="1738"/>
                      <a:pt x="12086" y="6298"/>
                      <a:pt x="12086" y="6298"/>
                    </a:cubicBezTo>
                    <a:cubicBezTo>
                      <a:pt x="12086" y="6298"/>
                      <a:pt x="11609" y="262"/>
                      <a:pt x="12931" y="119"/>
                    </a:cubicBezTo>
                    <a:cubicBezTo>
                      <a:pt x="13955" y="0"/>
                      <a:pt x="14610" y="9525"/>
                      <a:pt x="14669" y="11025"/>
                    </a:cubicBezTo>
                    <a:close/>
                  </a:path>
                </a:pathLst>
              </a:custGeom>
              <a:solidFill>
                <a:srgbClr val="FFB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4"/>
              <p:cNvSpPr/>
              <p:nvPr/>
            </p:nvSpPr>
            <p:spPr>
              <a:xfrm>
                <a:off x="636975" y="1891125"/>
                <a:ext cx="308400" cy="546525"/>
              </a:xfrm>
              <a:custGeom>
                <a:rect b="b" l="l" r="r" t="t"/>
                <a:pathLst>
                  <a:path extrusionOk="0" h="21861" w="12336">
                    <a:moveTo>
                      <a:pt x="11347" y="17491"/>
                    </a:moveTo>
                    <a:cubicBezTo>
                      <a:pt x="11121" y="18682"/>
                      <a:pt x="10930" y="19527"/>
                      <a:pt x="10930" y="19527"/>
                    </a:cubicBezTo>
                    <a:cubicBezTo>
                      <a:pt x="9204" y="21289"/>
                      <a:pt x="5680" y="21861"/>
                      <a:pt x="5680" y="21861"/>
                    </a:cubicBezTo>
                    <a:cubicBezTo>
                      <a:pt x="5680" y="21861"/>
                      <a:pt x="4763" y="20765"/>
                      <a:pt x="3703" y="19277"/>
                    </a:cubicBezTo>
                    <a:lnTo>
                      <a:pt x="3691" y="19253"/>
                    </a:lnTo>
                    <a:cubicBezTo>
                      <a:pt x="3679" y="19229"/>
                      <a:pt x="3644" y="19194"/>
                      <a:pt x="3632" y="19170"/>
                    </a:cubicBezTo>
                    <a:cubicBezTo>
                      <a:pt x="1977" y="16824"/>
                      <a:pt x="0" y="13610"/>
                      <a:pt x="560" y="12121"/>
                    </a:cubicBezTo>
                    <a:cubicBezTo>
                      <a:pt x="917" y="11193"/>
                      <a:pt x="1596" y="10443"/>
                      <a:pt x="2334" y="9883"/>
                    </a:cubicBezTo>
                    <a:cubicBezTo>
                      <a:pt x="3477" y="9002"/>
                      <a:pt x="4822" y="8538"/>
                      <a:pt x="5442" y="8347"/>
                    </a:cubicBezTo>
                    <a:cubicBezTo>
                      <a:pt x="5680" y="8276"/>
                      <a:pt x="5823" y="8240"/>
                      <a:pt x="5823" y="8240"/>
                    </a:cubicBezTo>
                    <a:cubicBezTo>
                      <a:pt x="5823" y="8240"/>
                      <a:pt x="4596" y="561"/>
                      <a:pt x="6132" y="275"/>
                    </a:cubicBezTo>
                    <a:cubicBezTo>
                      <a:pt x="7680" y="1"/>
                      <a:pt x="9513" y="12479"/>
                      <a:pt x="9513" y="12479"/>
                    </a:cubicBezTo>
                    <a:cubicBezTo>
                      <a:pt x="9513" y="12479"/>
                      <a:pt x="10073" y="7776"/>
                      <a:pt x="11430" y="9705"/>
                    </a:cubicBezTo>
                    <a:cubicBezTo>
                      <a:pt x="12335" y="11002"/>
                      <a:pt x="11788" y="15015"/>
                      <a:pt x="11347" y="17491"/>
                    </a:cubicBezTo>
                    <a:close/>
                  </a:path>
                </a:pathLst>
              </a:custGeom>
              <a:solidFill>
                <a:srgbClr val="DA86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4"/>
              <p:cNvSpPr/>
              <p:nvPr/>
            </p:nvSpPr>
            <p:spPr>
              <a:xfrm>
                <a:off x="636975" y="2099800"/>
                <a:ext cx="283700" cy="337850"/>
              </a:xfrm>
              <a:custGeom>
                <a:rect b="b" l="l" r="r" t="t"/>
                <a:pathLst>
                  <a:path extrusionOk="0" h="13514" w="11348">
                    <a:moveTo>
                      <a:pt x="5442" y="0"/>
                    </a:moveTo>
                    <a:cubicBezTo>
                      <a:pt x="4822" y="191"/>
                      <a:pt x="3477" y="655"/>
                      <a:pt x="2334" y="1536"/>
                    </a:cubicBezTo>
                    <a:cubicBezTo>
                      <a:pt x="1596" y="2096"/>
                      <a:pt x="917" y="2846"/>
                      <a:pt x="560" y="3774"/>
                    </a:cubicBezTo>
                    <a:cubicBezTo>
                      <a:pt x="0" y="5263"/>
                      <a:pt x="1977" y="8477"/>
                      <a:pt x="3632" y="10823"/>
                    </a:cubicBezTo>
                    <a:cubicBezTo>
                      <a:pt x="3644" y="10847"/>
                      <a:pt x="3679" y="10882"/>
                      <a:pt x="3691" y="10906"/>
                    </a:cubicBezTo>
                    <a:lnTo>
                      <a:pt x="3703" y="10930"/>
                    </a:lnTo>
                    <a:cubicBezTo>
                      <a:pt x="4763" y="12418"/>
                      <a:pt x="5680" y="13514"/>
                      <a:pt x="5680" y="13514"/>
                    </a:cubicBezTo>
                    <a:cubicBezTo>
                      <a:pt x="5680" y="13514"/>
                      <a:pt x="9204" y="12942"/>
                      <a:pt x="10930" y="11180"/>
                    </a:cubicBezTo>
                    <a:cubicBezTo>
                      <a:pt x="10930" y="11180"/>
                      <a:pt x="11121" y="10335"/>
                      <a:pt x="11347" y="9144"/>
                    </a:cubicBezTo>
                    <a:lnTo>
                      <a:pt x="11347" y="9144"/>
                    </a:lnTo>
                    <a:cubicBezTo>
                      <a:pt x="10347" y="9347"/>
                      <a:pt x="9216" y="9561"/>
                      <a:pt x="8061" y="9811"/>
                    </a:cubicBezTo>
                    <a:cubicBezTo>
                      <a:pt x="8006" y="9821"/>
                      <a:pt x="7952" y="9826"/>
                      <a:pt x="7899" y="9826"/>
                    </a:cubicBezTo>
                    <a:cubicBezTo>
                      <a:pt x="7292" y="9826"/>
                      <a:pt x="6874" y="9165"/>
                      <a:pt x="7192" y="8585"/>
                    </a:cubicBezTo>
                    <a:cubicBezTo>
                      <a:pt x="7608" y="7823"/>
                      <a:pt x="7763" y="6930"/>
                      <a:pt x="7799" y="5906"/>
                    </a:cubicBezTo>
                    <a:cubicBezTo>
                      <a:pt x="7882" y="3048"/>
                      <a:pt x="5918" y="441"/>
                      <a:pt x="5918" y="441"/>
                    </a:cubicBezTo>
                    <a:lnTo>
                      <a:pt x="5442" y="0"/>
                    </a:lnTo>
                    <a:close/>
                  </a:path>
                </a:pathLst>
              </a:custGeom>
              <a:solidFill>
                <a:srgbClr val="7E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4"/>
              <p:cNvSpPr/>
              <p:nvPr/>
            </p:nvSpPr>
            <p:spPr>
              <a:xfrm>
                <a:off x="738475" y="2349525"/>
                <a:ext cx="1060275" cy="901925"/>
              </a:xfrm>
              <a:custGeom>
                <a:rect b="b" l="l" r="r" t="t"/>
                <a:pathLst>
                  <a:path extrusionOk="0" h="36077" w="42411">
                    <a:moveTo>
                      <a:pt x="7751" y="1"/>
                    </a:moveTo>
                    <a:lnTo>
                      <a:pt x="0" y="2144"/>
                    </a:lnTo>
                    <a:cubicBezTo>
                      <a:pt x="0" y="2144"/>
                      <a:pt x="1203" y="22587"/>
                      <a:pt x="5668" y="31707"/>
                    </a:cubicBezTo>
                    <a:cubicBezTo>
                      <a:pt x="6847" y="34088"/>
                      <a:pt x="8240" y="35719"/>
                      <a:pt x="9883" y="35969"/>
                    </a:cubicBezTo>
                    <a:cubicBezTo>
                      <a:pt x="9954" y="35969"/>
                      <a:pt x="10049" y="35981"/>
                      <a:pt x="10121" y="35993"/>
                    </a:cubicBezTo>
                    <a:cubicBezTo>
                      <a:pt x="10469" y="36050"/>
                      <a:pt x="10813" y="36077"/>
                      <a:pt x="11151" y="36077"/>
                    </a:cubicBezTo>
                    <a:cubicBezTo>
                      <a:pt x="11449" y="36077"/>
                      <a:pt x="11741" y="36056"/>
                      <a:pt x="12026" y="36017"/>
                    </a:cubicBezTo>
                    <a:cubicBezTo>
                      <a:pt x="15086" y="35838"/>
                      <a:pt x="36826" y="34493"/>
                      <a:pt x="42410" y="30897"/>
                    </a:cubicBezTo>
                    <a:cubicBezTo>
                      <a:pt x="42410" y="30897"/>
                      <a:pt x="41244" y="22372"/>
                      <a:pt x="40375" y="19455"/>
                    </a:cubicBezTo>
                    <a:cubicBezTo>
                      <a:pt x="39505" y="16550"/>
                      <a:pt x="38100" y="12645"/>
                      <a:pt x="38100" y="12645"/>
                    </a:cubicBezTo>
                    <a:lnTo>
                      <a:pt x="35898" y="13466"/>
                    </a:lnTo>
                    <a:lnTo>
                      <a:pt x="15252" y="21194"/>
                    </a:lnTo>
                    <a:cubicBezTo>
                      <a:pt x="11895" y="11609"/>
                      <a:pt x="7751" y="1"/>
                      <a:pt x="7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4"/>
              <p:cNvSpPr/>
              <p:nvPr/>
            </p:nvSpPr>
            <p:spPr>
              <a:xfrm>
                <a:off x="738175" y="2349225"/>
                <a:ext cx="952525" cy="529850"/>
              </a:xfrm>
              <a:custGeom>
                <a:rect b="b" l="l" r="r" t="t"/>
                <a:pathLst>
                  <a:path extrusionOk="0" fill="none" h="21194" w="38101">
                    <a:moveTo>
                      <a:pt x="1" y="2144"/>
                    </a:moveTo>
                    <a:lnTo>
                      <a:pt x="7751" y="1"/>
                    </a:lnTo>
                    <a:cubicBezTo>
                      <a:pt x="7751" y="1"/>
                      <a:pt x="11895" y="11609"/>
                      <a:pt x="15252" y="21194"/>
                    </a:cubicBezTo>
                    <a:lnTo>
                      <a:pt x="35898" y="13467"/>
                    </a:lnTo>
                    <a:lnTo>
                      <a:pt x="38101" y="12645"/>
                    </a:lnTo>
                  </a:path>
                </a:pathLst>
              </a:custGeom>
              <a:noFill/>
              <a:ln cap="flat" cmpd="sng" w="387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4"/>
              <p:cNvSpPr/>
              <p:nvPr/>
            </p:nvSpPr>
            <p:spPr>
              <a:xfrm>
                <a:off x="632200" y="2082825"/>
                <a:ext cx="193500" cy="248875"/>
              </a:xfrm>
              <a:custGeom>
                <a:rect b="b" l="l" r="r" t="t"/>
                <a:pathLst>
                  <a:path extrusionOk="0" h="9955" w="7740">
                    <a:moveTo>
                      <a:pt x="5990" y="560"/>
                    </a:moveTo>
                    <a:cubicBezTo>
                      <a:pt x="5990" y="560"/>
                      <a:pt x="7740" y="4727"/>
                      <a:pt x="7395" y="6097"/>
                    </a:cubicBezTo>
                    <a:cubicBezTo>
                      <a:pt x="7073" y="7466"/>
                      <a:pt x="5025" y="3572"/>
                      <a:pt x="5025" y="3572"/>
                    </a:cubicBezTo>
                    <a:cubicBezTo>
                      <a:pt x="5025" y="3572"/>
                      <a:pt x="6764" y="6609"/>
                      <a:pt x="6192" y="7442"/>
                    </a:cubicBezTo>
                    <a:cubicBezTo>
                      <a:pt x="5621" y="8275"/>
                      <a:pt x="3335" y="4442"/>
                      <a:pt x="3335" y="4442"/>
                    </a:cubicBezTo>
                    <a:cubicBezTo>
                      <a:pt x="3335" y="4442"/>
                      <a:pt x="5263" y="7894"/>
                      <a:pt x="4287" y="8406"/>
                    </a:cubicBezTo>
                    <a:cubicBezTo>
                      <a:pt x="3358" y="8883"/>
                      <a:pt x="2096" y="5549"/>
                      <a:pt x="2096" y="5549"/>
                    </a:cubicBezTo>
                    <a:cubicBezTo>
                      <a:pt x="2096" y="5549"/>
                      <a:pt x="3049" y="8406"/>
                      <a:pt x="2573" y="9049"/>
                    </a:cubicBezTo>
                    <a:cubicBezTo>
                      <a:pt x="1906" y="9954"/>
                      <a:pt x="1" y="5299"/>
                      <a:pt x="251" y="3930"/>
                    </a:cubicBezTo>
                    <a:cubicBezTo>
                      <a:pt x="537" y="2572"/>
                      <a:pt x="2668" y="1"/>
                      <a:pt x="5990" y="560"/>
                    </a:cubicBezTo>
                    <a:close/>
                  </a:path>
                </a:pathLst>
              </a:custGeom>
              <a:solidFill>
                <a:srgbClr val="DA86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4"/>
              <p:cNvSpPr/>
              <p:nvPr/>
            </p:nvSpPr>
            <p:spPr>
              <a:xfrm>
                <a:off x="880150" y="2665625"/>
                <a:ext cx="918600" cy="585825"/>
              </a:xfrm>
              <a:custGeom>
                <a:rect b="b" l="l" r="r" t="t"/>
                <a:pathLst>
                  <a:path extrusionOk="0" h="23433" w="36744">
                    <a:moveTo>
                      <a:pt x="32457" y="1"/>
                    </a:moveTo>
                    <a:lnTo>
                      <a:pt x="30243" y="822"/>
                    </a:lnTo>
                    <a:cubicBezTo>
                      <a:pt x="29647" y="3978"/>
                      <a:pt x="27111" y="14848"/>
                      <a:pt x="19456" y="18539"/>
                    </a:cubicBezTo>
                    <a:cubicBezTo>
                      <a:pt x="16848" y="19777"/>
                      <a:pt x="13907" y="20289"/>
                      <a:pt x="11014" y="20372"/>
                    </a:cubicBezTo>
                    <a:cubicBezTo>
                      <a:pt x="10692" y="20382"/>
                      <a:pt x="10371" y="20387"/>
                      <a:pt x="10050" y="20387"/>
                    </a:cubicBezTo>
                    <a:cubicBezTo>
                      <a:pt x="8394" y="20387"/>
                      <a:pt x="6772" y="20262"/>
                      <a:pt x="5275" y="20063"/>
                    </a:cubicBezTo>
                    <a:cubicBezTo>
                      <a:pt x="3239" y="19801"/>
                      <a:pt x="1406" y="19420"/>
                      <a:pt x="1" y="19063"/>
                    </a:cubicBezTo>
                    <a:lnTo>
                      <a:pt x="1" y="19063"/>
                    </a:lnTo>
                    <a:cubicBezTo>
                      <a:pt x="1180" y="21444"/>
                      <a:pt x="2573" y="23075"/>
                      <a:pt x="4216" y="23325"/>
                    </a:cubicBezTo>
                    <a:cubicBezTo>
                      <a:pt x="4287" y="23325"/>
                      <a:pt x="4382" y="23337"/>
                      <a:pt x="4454" y="23349"/>
                    </a:cubicBezTo>
                    <a:cubicBezTo>
                      <a:pt x="4802" y="23406"/>
                      <a:pt x="5146" y="23433"/>
                      <a:pt x="5484" y="23433"/>
                    </a:cubicBezTo>
                    <a:cubicBezTo>
                      <a:pt x="5782" y="23433"/>
                      <a:pt x="6074" y="23412"/>
                      <a:pt x="6359" y="23373"/>
                    </a:cubicBezTo>
                    <a:cubicBezTo>
                      <a:pt x="9419" y="23194"/>
                      <a:pt x="31159" y="21849"/>
                      <a:pt x="36743" y="18253"/>
                    </a:cubicBezTo>
                    <a:cubicBezTo>
                      <a:pt x="36743" y="18253"/>
                      <a:pt x="35577" y="9728"/>
                      <a:pt x="34731" y="6811"/>
                    </a:cubicBezTo>
                    <a:cubicBezTo>
                      <a:pt x="33850" y="3906"/>
                      <a:pt x="32457" y="1"/>
                      <a:pt x="32457" y="1"/>
                    </a:cubicBezTo>
                    <a:close/>
                  </a:path>
                </a:pathLst>
              </a:custGeom>
              <a:solidFill>
                <a:srgbClr val="191919">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4"/>
              <p:cNvSpPr/>
              <p:nvPr/>
            </p:nvSpPr>
            <p:spPr>
              <a:xfrm>
                <a:off x="1617150" y="2613850"/>
                <a:ext cx="1035275" cy="1663625"/>
              </a:xfrm>
              <a:custGeom>
                <a:rect b="b" l="l" r="r" t="t"/>
                <a:pathLst>
                  <a:path extrusionOk="0" h="66545" w="41411">
                    <a:moveTo>
                      <a:pt x="20003" y="0"/>
                    </a:moveTo>
                    <a:cubicBezTo>
                      <a:pt x="6871" y="0"/>
                      <a:pt x="2775" y="2143"/>
                      <a:pt x="2775" y="2143"/>
                    </a:cubicBezTo>
                    <a:cubicBezTo>
                      <a:pt x="1501" y="19526"/>
                      <a:pt x="1" y="66544"/>
                      <a:pt x="1" y="66544"/>
                    </a:cubicBezTo>
                    <a:lnTo>
                      <a:pt x="41411" y="66544"/>
                    </a:lnTo>
                    <a:cubicBezTo>
                      <a:pt x="41411" y="51733"/>
                      <a:pt x="37124" y="2155"/>
                      <a:pt x="37124" y="2155"/>
                    </a:cubicBezTo>
                    <a:cubicBezTo>
                      <a:pt x="37124" y="2155"/>
                      <a:pt x="31909" y="12"/>
                      <a:pt x="200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4"/>
              <p:cNvSpPr/>
              <p:nvPr/>
            </p:nvSpPr>
            <p:spPr>
              <a:xfrm>
                <a:off x="1617150" y="2614150"/>
                <a:ext cx="500100" cy="1663325"/>
              </a:xfrm>
              <a:custGeom>
                <a:rect b="b" l="l" r="r" t="t"/>
                <a:pathLst>
                  <a:path extrusionOk="0" fill="none" h="66533" w="20004">
                    <a:moveTo>
                      <a:pt x="1" y="66532"/>
                    </a:moveTo>
                    <a:cubicBezTo>
                      <a:pt x="1" y="66532"/>
                      <a:pt x="1501" y="19526"/>
                      <a:pt x="2775" y="2143"/>
                    </a:cubicBezTo>
                    <a:cubicBezTo>
                      <a:pt x="2775" y="2143"/>
                      <a:pt x="6871" y="0"/>
                      <a:pt x="20003" y="0"/>
                    </a:cubicBezTo>
                  </a:path>
                </a:pathLst>
              </a:custGeom>
              <a:noFill/>
              <a:ln cap="flat" cmpd="sng" w="3875">
                <a:solidFill>
                  <a:srgbClr val="FFFFFF"/>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4"/>
              <p:cNvSpPr/>
              <p:nvPr/>
            </p:nvSpPr>
            <p:spPr>
              <a:xfrm>
                <a:off x="2970900" y="2840650"/>
                <a:ext cx="306000" cy="263750"/>
              </a:xfrm>
              <a:custGeom>
                <a:rect b="b" l="l" r="r" t="t"/>
                <a:pathLst>
                  <a:path extrusionOk="0" h="10550" w="12240">
                    <a:moveTo>
                      <a:pt x="12240" y="1"/>
                    </a:moveTo>
                    <a:lnTo>
                      <a:pt x="12240" y="1"/>
                    </a:lnTo>
                    <a:cubicBezTo>
                      <a:pt x="10740" y="1168"/>
                      <a:pt x="8311" y="2906"/>
                      <a:pt x="6537" y="3227"/>
                    </a:cubicBezTo>
                    <a:cubicBezTo>
                      <a:pt x="6290" y="3275"/>
                      <a:pt x="6056" y="3297"/>
                      <a:pt x="5833" y="3297"/>
                    </a:cubicBezTo>
                    <a:cubicBezTo>
                      <a:pt x="4664" y="3297"/>
                      <a:pt x="3809" y="2702"/>
                      <a:pt x="3239" y="2132"/>
                    </a:cubicBezTo>
                    <a:cubicBezTo>
                      <a:pt x="2132" y="4192"/>
                      <a:pt x="738" y="6990"/>
                      <a:pt x="0" y="8442"/>
                    </a:cubicBezTo>
                    <a:cubicBezTo>
                      <a:pt x="215" y="8942"/>
                      <a:pt x="405" y="9419"/>
                      <a:pt x="524" y="9704"/>
                    </a:cubicBezTo>
                    <a:cubicBezTo>
                      <a:pt x="1667" y="10049"/>
                      <a:pt x="3602" y="10549"/>
                      <a:pt x="5092" y="10549"/>
                    </a:cubicBezTo>
                    <a:cubicBezTo>
                      <a:pt x="5402" y="10549"/>
                      <a:pt x="5693" y="10528"/>
                      <a:pt x="5953" y="10478"/>
                    </a:cubicBezTo>
                    <a:lnTo>
                      <a:pt x="7596" y="4192"/>
                    </a:lnTo>
                    <a:cubicBezTo>
                      <a:pt x="7596" y="4192"/>
                      <a:pt x="10287" y="2227"/>
                      <a:pt x="12240" y="1"/>
                    </a:cubicBezTo>
                    <a:close/>
                  </a:path>
                </a:pathLst>
              </a:custGeom>
              <a:solidFill>
                <a:srgbClr val="191919">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4"/>
              <p:cNvSpPr/>
              <p:nvPr/>
            </p:nvSpPr>
            <p:spPr>
              <a:xfrm>
                <a:off x="2722350" y="2958525"/>
                <a:ext cx="452475" cy="901675"/>
              </a:xfrm>
              <a:custGeom>
                <a:rect b="b" l="l" r="r" t="t"/>
                <a:pathLst>
                  <a:path extrusionOk="0" h="36067" w="18099">
                    <a:moveTo>
                      <a:pt x="10347" y="1"/>
                    </a:moveTo>
                    <a:cubicBezTo>
                      <a:pt x="10347" y="1"/>
                      <a:pt x="6216" y="11609"/>
                      <a:pt x="2846" y="21194"/>
                    </a:cubicBezTo>
                    <a:cubicBezTo>
                      <a:pt x="2084" y="23361"/>
                      <a:pt x="1358" y="25420"/>
                      <a:pt x="739" y="27218"/>
                    </a:cubicBezTo>
                    <a:cubicBezTo>
                      <a:pt x="1" y="29302"/>
                      <a:pt x="358" y="31385"/>
                      <a:pt x="1417" y="33017"/>
                    </a:cubicBezTo>
                    <a:cubicBezTo>
                      <a:pt x="2429" y="34588"/>
                      <a:pt x="4096" y="35731"/>
                      <a:pt x="6061" y="36005"/>
                    </a:cubicBezTo>
                    <a:cubicBezTo>
                      <a:pt x="6354" y="36045"/>
                      <a:pt x="6656" y="36066"/>
                      <a:pt x="6964" y="36066"/>
                    </a:cubicBezTo>
                    <a:cubicBezTo>
                      <a:pt x="7292" y="36066"/>
                      <a:pt x="7627" y="36042"/>
                      <a:pt x="7966" y="35993"/>
                    </a:cubicBezTo>
                    <a:cubicBezTo>
                      <a:pt x="8037" y="35969"/>
                      <a:pt x="8133" y="35957"/>
                      <a:pt x="8204" y="35957"/>
                    </a:cubicBezTo>
                    <a:cubicBezTo>
                      <a:pt x="9859" y="35707"/>
                      <a:pt x="11240" y="34076"/>
                      <a:pt x="12419" y="31695"/>
                    </a:cubicBezTo>
                    <a:cubicBezTo>
                      <a:pt x="16884" y="22575"/>
                      <a:pt x="18098" y="2132"/>
                      <a:pt x="18098" y="2132"/>
                    </a:cubicBezTo>
                    <a:lnTo>
                      <a:pt x="103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4"/>
              <p:cNvSpPr/>
              <p:nvPr/>
            </p:nvSpPr>
            <p:spPr>
              <a:xfrm>
                <a:off x="2793500" y="2958525"/>
                <a:ext cx="381325" cy="529850"/>
              </a:xfrm>
              <a:custGeom>
                <a:rect b="b" l="l" r="r" t="t"/>
                <a:pathLst>
                  <a:path extrusionOk="0" h="21194" w="15253">
                    <a:moveTo>
                      <a:pt x="7501" y="1"/>
                    </a:moveTo>
                    <a:cubicBezTo>
                      <a:pt x="7501" y="1"/>
                      <a:pt x="3370" y="11609"/>
                      <a:pt x="0" y="21194"/>
                    </a:cubicBezTo>
                    <a:lnTo>
                      <a:pt x="15252" y="2132"/>
                    </a:lnTo>
                    <a:lnTo>
                      <a:pt x="7501" y="1"/>
                    </a:lnTo>
                    <a:close/>
                  </a:path>
                </a:pathLst>
              </a:custGeom>
              <a:solidFill>
                <a:srgbClr val="191919">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4"/>
              <p:cNvSpPr/>
              <p:nvPr/>
            </p:nvSpPr>
            <p:spPr>
              <a:xfrm>
                <a:off x="2016025" y="2309950"/>
                <a:ext cx="224750" cy="612875"/>
              </a:xfrm>
              <a:custGeom>
                <a:rect b="b" l="l" r="r" t="t"/>
                <a:pathLst>
                  <a:path extrusionOk="0" h="24515" w="8990">
                    <a:moveTo>
                      <a:pt x="8989" y="0"/>
                    </a:moveTo>
                    <a:lnTo>
                      <a:pt x="8989" y="13871"/>
                    </a:lnTo>
                    <a:cubicBezTo>
                      <a:pt x="8989" y="16002"/>
                      <a:pt x="7501" y="17788"/>
                      <a:pt x="5501" y="18252"/>
                    </a:cubicBezTo>
                    <a:lnTo>
                      <a:pt x="4489" y="24515"/>
                    </a:lnTo>
                    <a:lnTo>
                      <a:pt x="3477" y="18252"/>
                    </a:lnTo>
                    <a:cubicBezTo>
                      <a:pt x="1488" y="17788"/>
                      <a:pt x="0" y="16014"/>
                      <a:pt x="0" y="13871"/>
                    </a:cubicBezTo>
                    <a:lnTo>
                      <a:pt x="0" y="0"/>
                    </a:lnTo>
                    <a:close/>
                  </a:path>
                </a:pathLst>
              </a:custGeom>
              <a:solidFill>
                <a:srgbClr val="FFB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4"/>
              <p:cNvSpPr/>
              <p:nvPr/>
            </p:nvSpPr>
            <p:spPr>
              <a:xfrm>
                <a:off x="2016300" y="2309950"/>
                <a:ext cx="224475" cy="287250"/>
              </a:xfrm>
              <a:custGeom>
                <a:rect b="b" l="l" r="r" t="t"/>
                <a:pathLst>
                  <a:path extrusionOk="0" h="11490" w="8979">
                    <a:moveTo>
                      <a:pt x="1" y="0"/>
                    </a:moveTo>
                    <a:lnTo>
                      <a:pt x="1" y="11490"/>
                    </a:lnTo>
                    <a:cubicBezTo>
                      <a:pt x="4359" y="11490"/>
                      <a:pt x="7169" y="9668"/>
                      <a:pt x="8978" y="7227"/>
                    </a:cubicBezTo>
                    <a:lnTo>
                      <a:pt x="8978" y="0"/>
                    </a:lnTo>
                    <a:close/>
                  </a:path>
                </a:pathLst>
              </a:custGeom>
              <a:solidFill>
                <a:srgbClr val="191919">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4"/>
              <p:cNvSpPr/>
              <p:nvPr/>
            </p:nvSpPr>
            <p:spPr>
              <a:xfrm>
                <a:off x="1729675" y="1892325"/>
                <a:ext cx="583125" cy="652200"/>
              </a:xfrm>
              <a:custGeom>
                <a:rect b="b" l="l" r="r" t="t"/>
                <a:pathLst>
                  <a:path extrusionOk="0" h="26088" w="23325">
                    <a:moveTo>
                      <a:pt x="2405" y="6799"/>
                    </a:moveTo>
                    <a:cubicBezTo>
                      <a:pt x="2405" y="6799"/>
                      <a:pt x="0" y="24587"/>
                      <a:pt x="10240" y="25337"/>
                    </a:cubicBezTo>
                    <a:cubicBezTo>
                      <a:pt x="20479" y="26087"/>
                      <a:pt x="23027" y="17348"/>
                      <a:pt x="23325" y="12407"/>
                    </a:cubicBezTo>
                    <a:cubicBezTo>
                      <a:pt x="23325" y="12407"/>
                      <a:pt x="21229" y="12478"/>
                      <a:pt x="19812" y="10680"/>
                    </a:cubicBezTo>
                    <a:cubicBezTo>
                      <a:pt x="18395" y="8883"/>
                      <a:pt x="19074" y="3203"/>
                      <a:pt x="19074" y="3203"/>
                    </a:cubicBezTo>
                    <a:cubicBezTo>
                      <a:pt x="19074" y="3203"/>
                      <a:pt x="6215" y="1"/>
                      <a:pt x="2405" y="6799"/>
                    </a:cubicBezTo>
                    <a:close/>
                  </a:path>
                </a:pathLst>
              </a:custGeom>
              <a:solidFill>
                <a:srgbClr val="FFB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4"/>
              <p:cNvSpPr/>
              <p:nvPr/>
            </p:nvSpPr>
            <p:spPr>
              <a:xfrm>
                <a:off x="1870750" y="2352500"/>
                <a:ext cx="187550" cy="65075"/>
              </a:xfrm>
              <a:custGeom>
                <a:rect b="b" l="l" r="r" t="t"/>
                <a:pathLst>
                  <a:path extrusionOk="0" h="2603" w="7502">
                    <a:moveTo>
                      <a:pt x="7502" y="1"/>
                    </a:moveTo>
                    <a:lnTo>
                      <a:pt x="1" y="203"/>
                    </a:lnTo>
                    <a:cubicBezTo>
                      <a:pt x="1" y="203"/>
                      <a:pt x="953" y="2322"/>
                      <a:pt x="3489" y="2584"/>
                    </a:cubicBezTo>
                    <a:cubicBezTo>
                      <a:pt x="3604" y="2597"/>
                      <a:pt x="3717" y="2603"/>
                      <a:pt x="3828" y="2603"/>
                    </a:cubicBezTo>
                    <a:cubicBezTo>
                      <a:pt x="6136" y="2603"/>
                      <a:pt x="7502" y="1"/>
                      <a:pt x="75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4"/>
              <p:cNvSpPr/>
              <p:nvPr/>
            </p:nvSpPr>
            <p:spPr>
              <a:xfrm>
                <a:off x="2101750" y="2060500"/>
                <a:ext cx="247075" cy="189625"/>
              </a:xfrm>
              <a:custGeom>
                <a:rect b="b" l="l" r="r" t="t"/>
                <a:pathLst>
                  <a:path extrusionOk="0" h="7585" w="9883">
                    <a:moveTo>
                      <a:pt x="2191" y="1"/>
                    </a:moveTo>
                    <a:cubicBezTo>
                      <a:pt x="2191" y="1"/>
                      <a:pt x="6227" y="691"/>
                      <a:pt x="9882" y="3299"/>
                    </a:cubicBezTo>
                    <a:lnTo>
                      <a:pt x="9466" y="6144"/>
                    </a:lnTo>
                    <a:cubicBezTo>
                      <a:pt x="9466" y="6144"/>
                      <a:pt x="4870" y="6811"/>
                      <a:pt x="1512" y="7585"/>
                    </a:cubicBezTo>
                    <a:cubicBezTo>
                      <a:pt x="1476" y="7585"/>
                      <a:pt x="0" y="2394"/>
                      <a:pt x="2191" y="1"/>
                    </a:cubicBezTo>
                    <a:close/>
                  </a:path>
                </a:pathLst>
              </a:custGeom>
              <a:solidFill>
                <a:srgbClr val="2D1B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4"/>
              <p:cNvSpPr/>
              <p:nvPr/>
            </p:nvSpPr>
            <p:spPr>
              <a:xfrm>
                <a:off x="1781175" y="2017925"/>
                <a:ext cx="400350" cy="266725"/>
              </a:xfrm>
              <a:custGeom>
                <a:rect b="b" l="l" r="r" t="t"/>
                <a:pathLst>
                  <a:path extrusionOk="0" h="10669" w="16014">
                    <a:moveTo>
                      <a:pt x="13752" y="10669"/>
                    </a:moveTo>
                    <a:lnTo>
                      <a:pt x="2262" y="10669"/>
                    </a:lnTo>
                    <a:cubicBezTo>
                      <a:pt x="1012" y="10669"/>
                      <a:pt x="0" y="9657"/>
                      <a:pt x="0" y="8407"/>
                    </a:cubicBezTo>
                    <a:lnTo>
                      <a:pt x="0" y="2263"/>
                    </a:lnTo>
                    <a:cubicBezTo>
                      <a:pt x="0" y="1013"/>
                      <a:pt x="1012" y="1"/>
                      <a:pt x="2262" y="1"/>
                    </a:cubicBezTo>
                    <a:lnTo>
                      <a:pt x="13752" y="1"/>
                    </a:lnTo>
                    <a:cubicBezTo>
                      <a:pt x="15002" y="1"/>
                      <a:pt x="16014" y="1013"/>
                      <a:pt x="16014" y="2263"/>
                    </a:cubicBezTo>
                    <a:lnTo>
                      <a:pt x="16014" y="8431"/>
                    </a:lnTo>
                    <a:cubicBezTo>
                      <a:pt x="16002" y="9681"/>
                      <a:pt x="14990" y="10669"/>
                      <a:pt x="13752" y="106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4"/>
              <p:cNvSpPr/>
              <p:nvPr/>
            </p:nvSpPr>
            <p:spPr>
              <a:xfrm>
                <a:off x="1718350" y="2017925"/>
                <a:ext cx="400375" cy="266725"/>
              </a:xfrm>
              <a:custGeom>
                <a:rect b="b" l="l" r="r" t="t"/>
                <a:pathLst>
                  <a:path extrusionOk="0" h="10669" w="16015">
                    <a:moveTo>
                      <a:pt x="13753" y="10669"/>
                    </a:moveTo>
                    <a:lnTo>
                      <a:pt x="2263" y="10669"/>
                    </a:lnTo>
                    <a:cubicBezTo>
                      <a:pt x="1013" y="10669"/>
                      <a:pt x="1" y="9657"/>
                      <a:pt x="1" y="8407"/>
                    </a:cubicBezTo>
                    <a:lnTo>
                      <a:pt x="1" y="2263"/>
                    </a:lnTo>
                    <a:cubicBezTo>
                      <a:pt x="1" y="1013"/>
                      <a:pt x="1013" y="1"/>
                      <a:pt x="2263" y="1"/>
                    </a:cubicBezTo>
                    <a:lnTo>
                      <a:pt x="13753" y="1"/>
                    </a:lnTo>
                    <a:cubicBezTo>
                      <a:pt x="15003" y="1"/>
                      <a:pt x="16015" y="1013"/>
                      <a:pt x="16015" y="2263"/>
                    </a:cubicBezTo>
                    <a:lnTo>
                      <a:pt x="16015" y="8431"/>
                    </a:lnTo>
                    <a:cubicBezTo>
                      <a:pt x="16015" y="9681"/>
                      <a:pt x="15003" y="10669"/>
                      <a:pt x="13753" y="106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4"/>
              <p:cNvSpPr/>
              <p:nvPr/>
            </p:nvSpPr>
            <p:spPr>
              <a:xfrm>
                <a:off x="1727875" y="2027450"/>
                <a:ext cx="381025" cy="247975"/>
              </a:xfrm>
              <a:custGeom>
                <a:rect b="b" l="l" r="r" t="t"/>
                <a:pathLst>
                  <a:path extrusionOk="0" h="9919" w="15241">
                    <a:moveTo>
                      <a:pt x="1882" y="9919"/>
                    </a:moveTo>
                    <a:cubicBezTo>
                      <a:pt x="834" y="9919"/>
                      <a:pt x="1" y="9074"/>
                      <a:pt x="1" y="8050"/>
                    </a:cubicBezTo>
                    <a:lnTo>
                      <a:pt x="1" y="1882"/>
                    </a:lnTo>
                    <a:cubicBezTo>
                      <a:pt x="1" y="846"/>
                      <a:pt x="846" y="1"/>
                      <a:pt x="1882" y="1"/>
                    </a:cubicBezTo>
                    <a:lnTo>
                      <a:pt x="13372" y="1"/>
                    </a:lnTo>
                    <a:cubicBezTo>
                      <a:pt x="14407" y="1"/>
                      <a:pt x="15241" y="858"/>
                      <a:pt x="15241" y="1882"/>
                    </a:cubicBezTo>
                    <a:lnTo>
                      <a:pt x="15241" y="8050"/>
                    </a:lnTo>
                    <a:cubicBezTo>
                      <a:pt x="15241" y="9085"/>
                      <a:pt x="14395" y="9919"/>
                      <a:pt x="13372" y="99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4"/>
              <p:cNvSpPr/>
              <p:nvPr/>
            </p:nvSpPr>
            <p:spPr>
              <a:xfrm>
                <a:off x="2260100" y="2096350"/>
                <a:ext cx="177825" cy="212850"/>
              </a:xfrm>
              <a:custGeom>
                <a:rect b="b" l="l" r="r" t="t"/>
                <a:pathLst>
                  <a:path extrusionOk="0" h="8514" w="7113">
                    <a:moveTo>
                      <a:pt x="3868" y="0"/>
                    </a:moveTo>
                    <a:cubicBezTo>
                      <a:pt x="568" y="0"/>
                      <a:pt x="48" y="4424"/>
                      <a:pt x="48" y="4424"/>
                    </a:cubicBezTo>
                    <a:cubicBezTo>
                      <a:pt x="0" y="6699"/>
                      <a:pt x="810" y="8473"/>
                      <a:pt x="810" y="8473"/>
                    </a:cubicBezTo>
                    <a:cubicBezTo>
                      <a:pt x="1031" y="8500"/>
                      <a:pt x="1244" y="8513"/>
                      <a:pt x="1450" y="8513"/>
                    </a:cubicBezTo>
                    <a:cubicBezTo>
                      <a:pt x="6574" y="8513"/>
                      <a:pt x="7112" y="294"/>
                      <a:pt x="4251" y="19"/>
                    </a:cubicBezTo>
                    <a:cubicBezTo>
                      <a:pt x="4119" y="6"/>
                      <a:pt x="3991" y="0"/>
                      <a:pt x="38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4"/>
              <p:cNvSpPr/>
              <p:nvPr/>
            </p:nvSpPr>
            <p:spPr>
              <a:xfrm>
                <a:off x="1969275" y="2239100"/>
                <a:ext cx="362275" cy="227125"/>
              </a:xfrm>
              <a:custGeom>
                <a:rect b="b" l="l" r="r" t="t"/>
                <a:pathLst>
                  <a:path extrusionOk="0" h="9085" w="14491">
                    <a:moveTo>
                      <a:pt x="453" y="9085"/>
                    </a:moveTo>
                    <a:lnTo>
                      <a:pt x="1" y="9085"/>
                    </a:lnTo>
                    <a:lnTo>
                      <a:pt x="25" y="8287"/>
                    </a:lnTo>
                    <a:lnTo>
                      <a:pt x="441" y="8287"/>
                    </a:lnTo>
                    <a:cubicBezTo>
                      <a:pt x="10050" y="8287"/>
                      <a:pt x="13717" y="84"/>
                      <a:pt x="13752" y="0"/>
                    </a:cubicBezTo>
                    <a:lnTo>
                      <a:pt x="14491" y="310"/>
                    </a:lnTo>
                    <a:cubicBezTo>
                      <a:pt x="14467" y="393"/>
                      <a:pt x="10621" y="9085"/>
                      <a:pt x="453" y="908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4"/>
              <p:cNvSpPr/>
              <p:nvPr/>
            </p:nvSpPr>
            <p:spPr>
              <a:xfrm>
                <a:off x="2208600" y="2053050"/>
                <a:ext cx="258675" cy="283400"/>
              </a:xfrm>
              <a:custGeom>
                <a:rect b="b" l="l" r="r" t="t"/>
                <a:pathLst>
                  <a:path extrusionOk="0" h="11336" w="10347">
                    <a:moveTo>
                      <a:pt x="9442" y="7097"/>
                    </a:moveTo>
                    <a:cubicBezTo>
                      <a:pt x="8525" y="9788"/>
                      <a:pt x="5894" y="11336"/>
                      <a:pt x="3525" y="10550"/>
                    </a:cubicBezTo>
                    <a:cubicBezTo>
                      <a:pt x="1179" y="9752"/>
                      <a:pt x="0" y="6930"/>
                      <a:pt x="893" y="4240"/>
                    </a:cubicBezTo>
                    <a:cubicBezTo>
                      <a:pt x="1798" y="1549"/>
                      <a:pt x="4430" y="1"/>
                      <a:pt x="6799" y="787"/>
                    </a:cubicBezTo>
                    <a:cubicBezTo>
                      <a:pt x="9168" y="1573"/>
                      <a:pt x="10347" y="4406"/>
                      <a:pt x="9442" y="70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4"/>
              <p:cNvSpPr/>
              <p:nvPr/>
            </p:nvSpPr>
            <p:spPr>
              <a:xfrm>
                <a:off x="2271400" y="2108725"/>
                <a:ext cx="165825" cy="181900"/>
              </a:xfrm>
              <a:custGeom>
                <a:rect b="b" l="l" r="r" t="t"/>
                <a:pathLst>
                  <a:path extrusionOk="0" h="7276" w="6633">
                    <a:moveTo>
                      <a:pt x="6049" y="4560"/>
                    </a:moveTo>
                    <a:cubicBezTo>
                      <a:pt x="5466" y="6287"/>
                      <a:pt x="3775" y="7275"/>
                      <a:pt x="2263" y="6775"/>
                    </a:cubicBezTo>
                    <a:cubicBezTo>
                      <a:pt x="763" y="6263"/>
                      <a:pt x="1" y="4453"/>
                      <a:pt x="584" y="2727"/>
                    </a:cubicBezTo>
                    <a:cubicBezTo>
                      <a:pt x="1167" y="1001"/>
                      <a:pt x="2858" y="0"/>
                      <a:pt x="4370" y="512"/>
                    </a:cubicBezTo>
                    <a:cubicBezTo>
                      <a:pt x="5870" y="1012"/>
                      <a:pt x="6632" y="2834"/>
                      <a:pt x="6049" y="456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4"/>
              <p:cNvSpPr/>
              <p:nvPr/>
            </p:nvSpPr>
            <p:spPr>
              <a:xfrm>
                <a:off x="1921350" y="2424525"/>
                <a:ext cx="103025" cy="58975"/>
              </a:xfrm>
              <a:custGeom>
                <a:rect b="b" l="l" r="r" t="t"/>
                <a:pathLst>
                  <a:path extrusionOk="0" h="2359" w="4121">
                    <a:moveTo>
                      <a:pt x="2954" y="2358"/>
                    </a:moveTo>
                    <a:lnTo>
                      <a:pt x="1180" y="2358"/>
                    </a:lnTo>
                    <a:cubicBezTo>
                      <a:pt x="525" y="2358"/>
                      <a:pt x="1" y="1834"/>
                      <a:pt x="1" y="1180"/>
                    </a:cubicBezTo>
                    <a:lnTo>
                      <a:pt x="1" y="1180"/>
                    </a:lnTo>
                    <a:cubicBezTo>
                      <a:pt x="1" y="525"/>
                      <a:pt x="525" y="1"/>
                      <a:pt x="1180" y="1"/>
                    </a:cubicBezTo>
                    <a:lnTo>
                      <a:pt x="2954" y="1"/>
                    </a:lnTo>
                    <a:cubicBezTo>
                      <a:pt x="3608" y="1"/>
                      <a:pt x="4120" y="525"/>
                      <a:pt x="4120" y="1180"/>
                    </a:cubicBezTo>
                    <a:lnTo>
                      <a:pt x="4120" y="1180"/>
                    </a:lnTo>
                    <a:cubicBezTo>
                      <a:pt x="4120" y="1834"/>
                      <a:pt x="3608" y="2358"/>
                      <a:pt x="2954" y="2358"/>
                    </a:cubicBezTo>
                    <a:close/>
                  </a:path>
                </a:pathLst>
              </a:custGeom>
              <a:solidFill>
                <a:srgbClr val="AF9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4"/>
              <p:cNvSpPr/>
              <p:nvPr/>
            </p:nvSpPr>
            <p:spPr>
              <a:xfrm>
                <a:off x="1926125" y="2424525"/>
                <a:ext cx="98250" cy="58975"/>
              </a:xfrm>
              <a:custGeom>
                <a:rect b="b" l="l" r="r" t="t"/>
                <a:pathLst>
                  <a:path extrusionOk="0" h="2359" w="3930">
                    <a:moveTo>
                      <a:pt x="3929" y="1180"/>
                    </a:moveTo>
                    <a:cubicBezTo>
                      <a:pt x="3929" y="1513"/>
                      <a:pt x="3798" y="1811"/>
                      <a:pt x="3596" y="2013"/>
                    </a:cubicBezTo>
                    <a:cubicBezTo>
                      <a:pt x="3382" y="2227"/>
                      <a:pt x="3084" y="2358"/>
                      <a:pt x="2763" y="2358"/>
                    </a:cubicBezTo>
                    <a:lnTo>
                      <a:pt x="989" y="2358"/>
                    </a:lnTo>
                    <a:cubicBezTo>
                      <a:pt x="584" y="2358"/>
                      <a:pt x="227" y="2144"/>
                      <a:pt x="0" y="1834"/>
                    </a:cubicBezTo>
                    <a:cubicBezTo>
                      <a:pt x="60" y="1846"/>
                      <a:pt x="143" y="1846"/>
                      <a:pt x="203" y="1846"/>
                    </a:cubicBezTo>
                    <a:lnTo>
                      <a:pt x="1965" y="1846"/>
                    </a:lnTo>
                    <a:cubicBezTo>
                      <a:pt x="2298" y="1846"/>
                      <a:pt x="2596" y="1715"/>
                      <a:pt x="2798" y="1513"/>
                    </a:cubicBezTo>
                    <a:cubicBezTo>
                      <a:pt x="3013" y="1299"/>
                      <a:pt x="3144" y="1001"/>
                      <a:pt x="3144" y="680"/>
                    </a:cubicBezTo>
                    <a:cubicBezTo>
                      <a:pt x="3144" y="441"/>
                      <a:pt x="3072" y="203"/>
                      <a:pt x="2941" y="1"/>
                    </a:cubicBezTo>
                    <a:cubicBezTo>
                      <a:pt x="3501" y="108"/>
                      <a:pt x="3929" y="596"/>
                      <a:pt x="3929" y="118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4"/>
              <p:cNvSpPr/>
              <p:nvPr/>
            </p:nvSpPr>
            <p:spPr>
              <a:xfrm>
                <a:off x="2266350" y="2720100"/>
                <a:ext cx="58650" cy="256025"/>
              </a:xfrm>
              <a:custGeom>
                <a:rect b="b" l="l" r="r" t="t"/>
                <a:pathLst>
                  <a:path extrusionOk="0" h="10241" w="2346">
                    <a:moveTo>
                      <a:pt x="1739" y="10240"/>
                    </a:moveTo>
                    <a:lnTo>
                      <a:pt x="1500" y="10204"/>
                    </a:lnTo>
                    <a:cubicBezTo>
                      <a:pt x="2096" y="5847"/>
                      <a:pt x="12" y="132"/>
                      <a:pt x="0" y="72"/>
                    </a:cubicBezTo>
                    <a:lnTo>
                      <a:pt x="215" y="1"/>
                    </a:lnTo>
                    <a:cubicBezTo>
                      <a:pt x="250" y="60"/>
                      <a:pt x="2346" y="5823"/>
                      <a:pt x="1739" y="1024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4"/>
              <p:cNvSpPr/>
              <p:nvPr/>
            </p:nvSpPr>
            <p:spPr>
              <a:xfrm>
                <a:off x="2271400" y="2940375"/>
                <a:ext cx="72950" cy="72950"/>
              </a:xfrm>
              <a:custGeom>
                <a:rect b="b" l="l" r="r" t="t"/>
                <a:pathLst>
                  <a:path extrusionOk="0" h="2918" w="2918">
                    <a:moveTo>
                      <a:pt x="2918" y="1453"/>
                    </a:moveTo>
                    <a:cubicBezTo>
                      <a:pt x="2918" y="2263"/>
                      <a:pt x="2263" y="2917"/>
                      <a:pt x="1465" y="2917"/>
                    </a:cubicBezTo>
                    <a:cubicBezTo>
                      <a:pt x="655" y="2917"/>
                      <a:pt x="1" y="2263"/>
                      <a:pt x="1" y="1453"/>
                    </a:cubicBezTo>
                    <a:cubicBezTo>
                      <a:pt x="1" y="655"/>
                      <a:pt x="655" y="0"/>
                      <a:pt x="1465" y="0"/>
                    </a:cubicBezTo>
                    <a:cubicBezTo>
                      <a:pt x="2263" y="0"/>
                      <a:pt x="2918" y="655"/>
                      <a:pt x="2918" y="14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4"/>
              <p:cNvSpPr/>
              <p:nvPr/>
            </p:nvSpPr>
            <p:spPr>
              <a:xfrm>
                <a:off x="2274075" y="2942450"/>
                <a:ext cx="70275" cy="70875"/>
              </a:xfrm>
              <a:custGeom>
                <a:rect b="b" l="l" r="r" t="t"/>
                <a:pathLst>
                  <a:path extrusionOk="0" h="2835" w="2811">
                    <a:moveTo>
                      <a:pt x="2811" y="1370"/>
                    </a:moveTo>
                    <a:cubicBezTo>
                      <a:pt x="2811" y="2180"/>
                      <a:pt x="2156" y="2834"/>
                      <a:pt x="1358" y="2834"/>
                    </a:cubicBezTo>
                    <a:cubicBezTo>
                      <a:pt x="751" y="2834"/>
                      <a:pt x="215" y="2442"/>
                      <a:pt x="1" y="1906"/>
                    </a:cubicBezTo>
                    <a:cubicBezTo>
                      <a:pt x="251" y="2180"/>
                      <a:pt x="596" y="2334"/>
                      <a:pt x="989" y="2334"/>
                    </a:cubicBezTo>
                    <a:cubicBezTo>
                      <a:pt x="1727" y="2334"/>
                      <a:pt x="2322" y="1727"/>
                      <a:pt x="2322" y="1001"/>
                    </a:cubicBezTo>
                    <a:cubicBezTo>
                      <a:pt x="2322" y="608"/>
                      <a:pt x="2156" y="251"/>
                      <a:pt x="1894" y="1"/>
                    </a:cubicBezTo>
                    <a:cubicBezTo>
                      <a:pt x="2430" y="227"/>
                      <a:pt x="2811" y="763"/>
                      <a:pt x="2811" y="13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4"/>
              <p:cNvSpPr/>
              <p:nvPr/>
            </p:nvSpPr>
            <p:spPr>
              <a:xfrm>
                <a:off x="1925525" y="2719800"/>
                <a:ext cx="58375" cy="256325"/>
              </a:xfrm>
              <a:custGeom>
                <a:rect b="b" l="l" r="r" t="t"/>
                <a:pathLst>
                  <a:path extrusionOk="0" h="10253" w="2335">
                    <a:moveTo>
                      <a:pt x="596" y="10252"/>
                    </a:moveTo>
                    <a:cubicBezTo>
                      <a:pt x="1" y="5823"/>
                      <a:pt x="2096" y="48"/>
                      <a:pt x="2108" y="1"/>
                    </a:cubicBezTo>
                    <a:lnTo>
                      <a:pt x="2334" y="72"/>
                    </a:lnTo>
                    <a:cubicBezTo>
                      <a:pt x="2322" y="132"/>
                      <a:pt x="239" y="5847"/>
                      <a:pt x="834" y="1020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4"/>
              <p:cNvSpPr/>
              <p:nvPr/>
            </p:nvSpPr>
            <p:spPr>
              <a:xfrm>
                <a:off x="1906175" y="2940375"/>
                <a:ext cx="72950" cy="72950"/>
              </a:xfrm>
              <a:custGeom>
                <a:rect b="b" l="l" r="r" t="t"/>
                <a:pathLst>
                  <a:path extrusionOk="0" h="2918" w="2918">
                    <a:moveTo>
                      <a:pt x="1" y="1453"/>
                    </a:moveTo>
                    <a:cubicBezTo>
                      <a:pt x="1" y="2263"/>
                      <a:pt x="655" y="2917"/>
                      <a:pt x="1453" y="2917"/>
                    </a:cubicBezTo>
                    <a:cubicBezTo>
                      <a:pt x="2263" y="2917"/>
                      <a:pt x="2918" y="2263"/>
                      <a:pt x="2918" y="1453"/>
                    </a:cubicBezTo>
                    <a:cubicBezTo>
                      <a:pt x="2918" y="655"/>
                      <a:pt x="2263" y="0"/>
                      <a:pt x="1453" y="0"/>
                    </a:cubicBezTo>
                    <a:cubicBezTo>
                      <a:pt x="655" y="0"/>
                      <a:pt x="1" y="655"/>
                      <a:pt x="1" y="14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4"/>
              <p:cNvSpPr/>
              <p:nvPr/>
            </p:nvSpPr>
            <p:spPr>
              <a:xfrm>
                <a:off x="1906175" y="2942450"/>
                <a:ext cx="70275" cy="70875"/>
              </a:xfrm>
              <a:custGeom>
                <a:rect b="b" l="l" r="r" t="t"/>
                <a:pathLst>
                  <a:path extrusionOk="0" h="2835" w="2811">
                    <a:moveTo>
                      <a:pt x="1" y="1370"/>
                    </a:moveTo>
                    <a:cubicBezTo>
                      <a:pt x="1" y="2180"/>
                      <a:pt x="655" y="2834"/>
                      <a:pt x="1453" y="2834"/>
                    </a:cubicBezTo>
                    <a:cubicBezTo>
                      <a:pt x="2072" y="2834"/>
                      <a:pt x="2608" y="2442"/>
                      <a:pt x="2811" y="1906"/>
                    </a:cubicBezTo>
                    <a:cubicBezTo>
                      <a:pt x="2560" y="2180"/>
                      <a:pt x="2215" y="2334"/>
                      <a:pt x="1834" y="2334"/>
                    </a:cubicBezTo>
                    <a:cubicBezTo>
                      <a:pt x="1084" y="2334"/>
                      <a:pt x="489" y="1727"/>
                      <a:pt x="489" y="1001"/>
                    </a:cubicBezTo>
                    <a:cubicBezTo>
                      <a:pt x="489" y="608"/>
                      <a:pt x="655" y="251"/>
                      <a:pt x="917" y="1"/>
                    </a:cubicBezTo>
                    <a:cubicBezTo>
                      <a:pt x="370" y="227"/>
                      <a:pt x="1" y="763"/>
                      <a:pt x="1" y="13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4"/>
              <p:cNvSpPr/>
              <p:nvPr/>
            </p:nvSpPr>
            <p:spPr>
              <a:xfrm>
                <a:off x="269675" y="1368750"/>
                <a:ext cx="1059075" cy="1058775"/>
              </a:xfrm>
              <a:custGeom>
                <a:rect b="b" l="l" r="r" t="t"/>
                <a:pathLst>
                  <a:path extrusionOk="0" h="42351" w="42363">
                    <a:moveTo>
                      <a:pt x="42363" y="21182"/>
                    </a:moveTo>
                    <a:cubicBezTo>
                      <a:pt x="42363" y="32874"/>
                      <a:pt x="32873" y="42351"/>
                      <a:pt x="21181" y="42351"/>
                    </a:cubicBezTo>
                    <a:cubicBezTo>
                      <a:pt x="9489" y="42351"/>
                      <a:pt x="0" y="32874"/>
                      <a:pt x="0" y="21182"/>
                    </a:cubicBezTo>
                    <a:cubicBezTo>
                      <a:pt x="0" y="9478"/>
                      <a:pt x="9489" y="1"/>
                      <a:pt x="21181" y="1"/>
                    </a:cubicBezTo>
                    <a:cubicBezTo>
                      <a:pt x="32873" y="1"/>
                      <a:pt x="42363" y="9478"/>
                      <a:pt x="42363" y="21182"/>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4"/>
              <p:cNvSpPr/>
              <p:nvPr/>
            </p:nvSpPr>
            <p:spPr>
              <a:xfrm>
                <a:off x="666450" y="1777500"/>
                <a:ext cx="264925" cy="241275"/>
              </a:xfrm>
              <a:custGeom>
                <a:rect b="b" l="l" r="r" t="t"/>
                <a:pathLst>
                  <a:path extrusionOk="0" h="9651" w="10597">
                    <a:moveTo>
                      <a:pt x="5292" y="1"/>
                    </a:moveTo>
                    <a:cubicBezTo>
                      <a:pt x="3110" y="1"/>
                      <a:pt x="1128" y="1499"/>
                      <a:pt x="607" y="3724"/>
                    </a:cubicBezTo>
                    <a:cubicBezTo>
                      <a:pt x="0" y="6320"/>
                      <a:pt x="1607" y="8916"/>
                      <a:pt x="4203" y="9523"/>
                    </a:cubicBezTo>
                    <a:cubicBezTo>
                      <a:pt x="4572" y="9609"/>
                      <a:pt x="4941" y="9650"/>
                      <a:pt x="5304" y="9650"/>
                    </a:cubicBezTo>
                    <a:cubicBezTo>
                      <a:pt x="7496" y="9650"/>
                      <a:pt x="9480" y="8144"/>
                      <a:pt x="10001" y="5927"/>
                    </a:cubicBezTo>
                    <a:cubicBezTo>
                      <a:pt x="10597" y="3332"/>
                      <a:pt x="8989" y="736"/>
                      <a:pt x="6394" y="129"/>
                    </a:cubicBezTo>
                    <a:cubicBezTo>
                      <a:pt x="6025" y="42"/>
                      <a:pt x="5656" y="1"/>
                      <a:pt x="52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4"/>
              <p:cNvSpPr/>
              <p:nvPr/>
            </p:nvSpPr>
            <p:spPr>
              <a:xfrm>
                <a:off x="522075" y="1620875"/>
                <a:ext cx="553975" cy="554550"/>
              </a:xfrm>
              <a:custGeom>
                <a:rect b="b" l="l" r="r" t="t"/>
                <a:pathLst>
                  <a:path extrusionOk="0" h="22182" w="22159">
                    <a:moveTo>
                      <a:pt x="11073" y="1988"/>
                    </a:moveTo>
                    <a:cubicBezTo>
                      <a:pt x="14812" y="1988"/>
                      <a:pt x="18003" y="4227"/>
                      <a:pt x="19420" y="7441"/>
                    </a:cubicBezTo>
                    <a:cubicBezTo>
                      <a:pt x="19908" y="8561"/>
                      <a:pt x="20182" y="9799"/>
                      <a:pt x="20182" y="11097"/>
                    </a:cubicBezTo>
                    <a:cubicBezTo>
                      <a:pt x="20182" y="12383"/>
                      <a:pt x="19908" y="13621"/>
                      <a:pt x="19420" y="14740"/>
                    </a:cubicBezTo>
                    <a:cubicBezTo>
                      <a:pt x="18027" y="17955"/>
                      <a:pt x="14812" y="20205"/>
                      <a:pt x="11073" y="20205"/>
                    </a:cubicBezTo>
                    <a:cubicBezTo>
                      <a:pt x="7335" y="20205"/>
                      <a:pt x="4132" y="17955"/>
                      <a:pt x="2727" y="14740"/>
                    </a:cubicBezTo>
                    <a:cubicBezTo>
                      <a:pt x="2227" y="13621"/>
                      <a:pt x="1965" y="12383"/>
                      <a:pt x="1965" y="11097"/>
                    </a:cubicBezTo>
                    <a:cubicBezTo>
                      <a:pt x="1965" y="9799"/>
                      <a:pt x="2227" y="8561"/>
                      <a:pt x="2727" y="7441"/>
                    </a:cubicBezTo>
                    <a:cubicBezTo>
                      <a:pt x="4132" y="4227"/>
                      <a:pt x="7335" y="1988"/>
                      <a:pt x="11073" y="1988"/>
                    </a:cubicBezTo>
                    <a:close/>
                    <a:moveTo>
                      <a:pt x="11073" y="0"/>
                    </a:moveTo>
                    <a:cubicBezTo>
                      <a:pt x="6228" y="0"/>
                      <a:pt x="2108" y="3120"/>
                      <a:pt x="608" y="7441"/>
                    </a:cubicBezTo>
                    <a:cubicBezTo>
                      <a:pt x="203" y="8596"/>
                      <a:pt x="1" y="9811"/>
                      <a:pt x="1" y="11097"/>
                    </a:cubicBezTo>
                    <a:cubicBezTo>
                      <a:pt x="1" y="12371"/>
                      <a:pt x="203" y="13597"/>
                      <a:pt x="608" y="14740"/>
                    </a:cubicBezTo>
                    <a:cubicBezTo>
                      <a:pt x="2108" y="19074"/>
                      <a:pt x="6228" y="22181"/>
                      <a:pt x="11073" y="22181"/>
                    </a:cubicBezTo>
                    <a:cubicBezTo>
                      <a:pt x="15919" y="22181"/>
                      <a:pt x="20051" y="19074"/>
                      <a:pt x="21551" y="14740"/>
                    </a:cubicBezTo>
                    <a:cubicBezTo>
                      <a:pt x="21956" y="13597"/>
                      <a:pt x="22158" y="12371"/>
                      <a:pt x="22158" y="11097"/>
                    </a:cubicBezTo>
                    <a:cubicBezTo>
                      <a:pt x="22158" y="9823"/>
                      <a:pt x="21956" y="8596"/>
                      <a:pt x="21551" y="7441"/>
                    </a:cubicBezTo>
                    <a:cubicBezTo>
                      <a:pt x="20051" y="3120"/>
                      <a:pt x="15919" y="0"/>
                      <a:pt x="11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4"/>
              <p:cNvSpPr/>
              <p:nvPr/>
            </p:nvSpPr>
            <p:spPr>
              <a:xfrm>
                <a:off x="625375" y="1724750"/>
                <a:ext cx="346775" cy="346800"/>
              </a:xfrm>
              <a:custGeom>
                <a:rect b="b" l="l" r="r" t="t"/>
                <a:pathLst>
                  <a:path extrusionOk="0" h="13872" w="13871">
                    <a:moveTo>
                      <a:pt x="6953" y="1262"/>
                    </a:moveTo>
                    <a:cubicBezTo>
                      <a:pt x="8715" y="1262"/>
                      <a:pt x="10275" y="2060"/>
                      <a:pt x="11311" y="3310"/>
                    </a:cubicBezTo>
                    <a:cubicBezTo>
                      <a:pt x="12144" y="4287"/>
                      <a:pt x="12644" y="5561"/>
                      <a:pt x="12644" y="6954"/>
                    </a:cubicBezTo>
                    <a:cubicBezTo>
                      <a:pt x="12644" y="8335"/>
                      <a:pt x="12144" y="9609"/>
                      <a:pt x="11311" y="10597"/>
                    </a:cubicBezTo>
                    <a:cubicBezTo>
                      <a:pt x="10275" y="11835"/>
                      <a:pt x="8715" y="12633"/>
                      <a:pt x="6953" y="12633"/>
                    </a:cubicBezTo>
                    <a:cubicBezTo>
                      <a:pt x="5203" y="12633"/>
                      <a:pt x="3620" y="11847"/>
                      <a:pt x="2584" y="10597"/>
                    </a:cubicBezTo>
                    <a:cubicBezTo>
                      <a:pt x="1750" y="9609"/>
                      <a:pt x="1250" y="8335"/>
                      <a:pt x="1250" y="6954"/>
                    </a:cubicBezTo>
                    <a:cubicBezTo>
                      <a:pt x="1250" y="5561"/>
                      <a:pt x="1750" y="4287"/>
                      <a:pt x="2584" y="3310"/>
                    </a:cubicBezTo>
                    <a:cubicBezTo>
                      <a:pt x="3620" y="2060"/>
                      <a:pt x="5203" y="1262"/>
                      <a:pt x="6953" y="1262"/>
                    </a:cubicBezTo>
                    <a:close/>
                    <a:moveTo>
                      <a:pt x="6941" y="0"/>
                    </a:moveTo>
                    <a:cubicBezTo>
                      <a:pt x="4453" y="0"/>
                      <a:pt x="2262" y="1310"/>
                      <a:pt x="1048" y="3286"/>
                    </a:cubicBezTo>
                    <a:cubicBezTo>
                      <a:pt x="393" y="4346"/>
                      <a:pt x="0" y="5596"/>
                      <a:pt x="0" y="6942"/>
                    </a:cubicBezTo>
                    <a:cubicBezTo>
                      <a:pt x="0" y="8275"/>
                      <a:pt x="381" y="9525"/>
                      <a:pt x="1048" y="10585"/>
                    </a:cubicBezTo>
                    <a:cubicBezTo>
                      <a:pt x="2262" y="12550"/>
                      <a:pt x="4441" y="13871"/>
                      <a:pt x="6941" y="13871"/>
                    </a:cubicBezTo>
                    <a:cubicBezTo>
                      <a:pt x="9430" y="13871"/>
                      <a:pt x="11609" y="12561"/>
                      <a:pt x="12835" y="10585"/>
                    </a:cubicBezTo>
                    <a:cubicBezTo>
                      <a:pt x="13490" y="9525"/>
                      <a:pt x="13871" y="8275"/>
                      <a:pt x="13871" y="6942"/>
                    </a:cubicBezTo>
                    <a:cubicBezTo>
                      <a:pt x="13871" y="5608"/>
                      <a:pt x="13502" y="4346"/>
                      <a:pt x="12835" y="3286"/>
                    </a:cubicBezTo>
                    <a:cubicBezTo>
                      <a:pt x="11609" y="1322"/>
                      <a:pt x="9430" y="0"/>
                      <a:pt x="69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4"/>
              <p:cNvSpPr/>
              <p:nvPr/>
            </p:nvSpPr>
            <p:spPr>
              <a:xfrm>
                <a:off x="736400" y="1836075"/>
                <a:ext cx="125025" cy="124725"/>
              </a:xfrm>
              <a:custGeom>
                <a:rect b="b" l="l" r="r" t="t"/>
                <a:pathLst>
                  <a:path extrusionOk="0" h="4989" w="5001">
                    <a:moveTo>
                      <a:pt x="2500" y="0"/>
                    </a:moveTo>
                    <a:cubicBezTo>
                      <a:pt x="1107" y="0"/>
                      <a:pt x="0" y="1096"/>
                      <a:pt x="0" y="2489"/>
                    </a:cubicBezTo>
                    <a:cubicBezTo>
                      <a:pt x="0" y="3870"/>
                      <a:pt x="1107" y="4989"/>
                      <a:pt x="2500" y="4989"/>
                    </a:cubicBezTo>
                    <a:cubicBezTo>
                      <a:pt x="3882" y="4989"/>
                      <a:pt x="5001" y="3870"/>
                      <a:pt x="5001" y="2489"/>
                    </a:cubicBezTo>
                    <a:cubicBezTo>
                      <a:pt x="5001" y="1108"/>
                      <a:pt x="3882" y="0"/>
                      <a:pt x="25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4"/>
              <p:cNvSpPr/>
              <p:nvPr/>
            </p:nvSpPr>
            <p:spPr>
              <a:xfrm>
                <a:off x="522075" y="1806900"/>
                <a:ext cx="68475" cy="182475"/>
              </a:xfrm>
              <a:custGeom>
                <a:rect b="b" l="l" r="r" t="t"/>
                <a:pathLst>
                  <a:path extrusionOk="0" h="7299" w="2739">
                    <a:moveTo>
                      <a:pt x="608" y="0"/>
                    </a:moveTo>
                    <a:cubicBezTo>
                      <a:pt x="203" y="1155"/>
                      <a:pt x="1" y="2370"/>
                      <a:pt x="1" y="3656"/>
                    </a:cubicBezTo>
                    <a:cubicBezTo>
                      <a:pt x="1" y="4930"/>
                      <a:pt x="203" y="6156"/>
                      <a:pt x="608" y="7299"/>
                    </a:cubicBezTo>
                    <a:lnTo>
                      <a:pt x="2739" y="7299"/>
                    </a:lnTo>
                    <a:cubicBezTo>
                      <a:pt x="2251" y="6180"/>
                      <a:pt x="1977" y="4942"/>
                      <a:pt x="1977" y="3656"/>
                    </a:cubicBezTo>
                    <a:cubicBezTo>
                      <a:pt x="1977" y="2358"/>
                      <a:pt x="2251" y="1120"/>
                      <a:pt x="27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4"/>
              <p:cNvSpPr/>
              <p:nvPr/>
            </p:nvSpPr>
            <p:spPr>
              <a:xfrm>
                <a:off x="625950" y="1806900"/>
                <a:ext cx="64025" cy="182475"/>
              </a:xfrm>
              <a:custGeom>
                <a:rect b="b" l="l" r="r" t="t"/>
                <a:pathLst>
                  <a:path extrusionOk="0" h="7299" w="2561">
                    <a:moveTo>
                      <a:pt x="1037" y="0"/>
                    </a:moveTo>
                    <a:cubicBezTo>
                      <a:pt x="370" y="1060"/>
                      <a:pt x="1" y="2310"/>
                      <a:pt x="1" y="3656"/>
                    </a:cubicBezTo>
                    <a:cubicBezTo>
                      <a:pt x="1" y="4989"/>
                      <a:pt x="382" y="6239"/>
                      <a:pt x="1037" y="7299"/>
                    </a:cubicBezTo>
                    <a:lnTo>
                      <a:pt x="2561" y="7299"/>
                    </a:lnTo>
                    <a:cubicBezTo>
                      <a:pt x="1727" y="6311"/>
                      <a:pt x="1227" y="5037"/>
                      <a:pt x="1227" y="3656"/>
                    </a:cubicBezTo>
                    <a:cubicBezTo>
                      <a:pt x="1227" y="2263"/>
                      <a:pt x="1739" y="1001"/>
                      <a:pt x="25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4"/>
              <p:cNvSpPr/>
              <p:nvPr/>
            </p:nvSpPr>
            <p:spPr>
              <a:xfrm>
                <a:off x="736400" y="1836075"/>
                <a:ext cx="125025" cy="124725"/>
              </a:xfrm>
              <a:custGeom>
                <a:rect b="b" l="l" r="r" t="t"/>
                <a:pathLst>
                  <a:path extrusionOk="0" h="4989" w="5001">
                    <a:moveTo>
                      <a:pt x="2500" y="0"/>
                    </a:moveTo>
                    <a:cubicBezTo>
                      <a:pt x="1107" y="0"/>
                      <a:pt x="0" y="1096"/>
                      <a:pt x="0" y="2489"/>
                    </a:cubicBezTo>
                    <a:cubicBezTo>
                      <a:pt x="0" y="3870"/>
                      <a:pt x="1107" y="4989"/>
                      <a:pt x="2500" y="4989"/>
                    </a:cubicBezTo>
                    <a:cubicBezTo>
                      <a:pt x="3882" y="4989"/>
                      <a:pt x="5001" y="3870"/>
                      <a:pt x="5001" y="2489"/>
                    </a:cubicBezTo>
                    <a:cubicBezTo>
                      <a:pt x="5001" y="1108"/>
                      <a:pt x="3882" y="0"/>
                      <a:pt x="25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4"/>
              <p:cNvSpPr/>
              <p:nvPr/>
            </p:nvSpPr>
            <p:spPr>
              <a:xfrm>
                <a:off x="908125" y="1806900"/>
                <a:ext cx="64025" cy="182475"/>
              </a:xfrm>
              <a:custGeom>
                <a:rect b="b" l="l" r="r" t="t"/>
                <a:pathLst>
                  <a:path extrusionOk="0" h="7299" w="2561">
                    <a:moveTo>
                      <a:pt x="1" y="0"/>
                    </a:moveTo>
                    <a:cubicBezTo>
                      <a:pt x="834" y="989"/>
                      <a:pt x="1334" y="2263"/>
                      <a:pt x="1334" y="3656"/>
                    </a:cubicBezTo>
                    <a:cubicBezTo>
                      <a:pt x="1334" y="5037"/>
                      <a:pt x="834" y="6311"/>
                      <a:pt x="1" y="7299"/>
                    </a:cubicBezTo>
                    <a:lnTo>
                      <a:pt x="1525" y="7299"/>
                    </a:lnTo>
                    <a:cubicBezTo>
                      <a:pt x="2192" y="6239"/>
                      <a:pt x="2561" y="4989"/>
                      <a:pt x="2561" y="3656"/>
                    </a:cubicBezTo>
                    <a:cubicBezTo>
                      <a:pt x="2561" y="2322"/>
                      <a:pt x="2192" y="1060"/>
                      <a:pt x="15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4"/>
              <p:cNvSpPr/>
              <p:nvPr/>
            </p:nvSpPr>
            <p:spPr>
              <a:xfrm>
                <a:off x="1007550" y="1806900"/>
                <a:ext cx="68500" cy="182475"/>
              </a:xfrm>
              <a:custGeom>
                <a:rect b="b" l="l" r="r" t="t"/>
                <a:pathLst>
                  <a:path extrusionOk="0" h="7299" w="2740">
                    <a:moveTo>
                      <a:pt x="1" y="0"/>
                    </a:moveTo>
                    <a:cubicBezTo>
                      <a:pt x="489" y="1120"/>
                      <a:pt x="763" y="2358"/>
                      <a:pt x="763" y="3656"/>
                    </a:cubicBezTo>
                    <a:cubicBezTo>
                      <a:pt x="763" y="4942"/>
                      <a:pt x="489" y="6180"/>
                      <a:pt x="1" y="7299"/>
                    </a:cubicBezTo>
                    <a:lnTo>
                      <a:pt x="2132" y="7299"/>
                    </a:lnTo>
                    <a:cubicBezTo>
                      <a:pt x="2537" y="6156"/>
                      <a:pt x="2739" y="4930"/>
                      <a:pt x="2739" y="3656"/>
                    </a:cubicBezTo>
                    <a:cubicBezTo>
                      <a:pt x="2739" y="2382"/>
                      <a:pt x="2537" y="1155"/>
                      <a:pt x="2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64"/>
            <p:cNvGrpSpPr/>
            <p:nvPr/>
          </p:nvGrpSpPr>
          <p:grpSpPr>
            <a:xfrm>
              <a:off x="5555257" y="3680175"/>
              <a:ext cx="886345" cy="229905"/>
              <a:chOff x="3713250" y="3429425"/>
              <a:chExt cx="659925" cy="171175"/>
            </a:xfrm>
          </p:grpSpPr>
          <p:sp>
            <p:nvSpPr>
              <p:cNvPr id="3642" name="Google Shape;3642;p64"/>
              <p:cNvSpPr/>
              <p:nvPr/>
            </p:nvSpPr>
            <p:spPr>
              <a:xfrm>
                <a:off x="4122825" y="3429425"/>
                <a:ext cx="250350" cy="19375"/>
              </a:xfrm>
              <a:custGeom>
                <a:rect b="b" l="l" r="r" t="t"/>
                <a:pathLst>
                  <a:path extrusionOk="0" h="775" w="10014">
                    <a:moveTo>
                      <a:pt x="0" y="0"/>
                    </a:moveTo>
                    <a:lnTo>
                      <a:pt x="0" y="774"/>
                    </a:lnTo>
                    <a:lnTo>
                      <a:pt x="10014" y="774"/>
                    </a:lnTo>
                    <a:lnTo>
                      <a:pt x="100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4"/>
              <p:cNvSpPr/>
              <p:nvPr/>
            </p:nvSpPr>
            <p:spPr>
              <a:xfrm>
                <a:off x="4122825" y="3480025"/>
                <a:ext cx="180100" cy="19375"/>
              </a:xfrm>
              <a:custGeom>
                <a:rect b="b" l="l" r="r" t="t"/>
                <a:pathLst>
                  <a:path extrusionOk="0" h="775" w="7204">
                    <a:moveTo>
                      <a:pt x="0" y="0"/>
                    </a:moveTo>
                    <a:lnTo>
                      <a:pt x="0" y="774"/>
                    </a:lnTo>
                    <a:lnTo>
                      <a:pt x="7204" y="774"/>
                    </a:lnTo>
                    <a:lnTo>
                      <a:pt x="7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4"/>
              <p:cNvSpPr/>
              <p:nvPr/>
            </p:nvSpPr>
            <p:spPr>
              <a:xfrm>
                <a:off x="4331475" y="3480025"/>
                <a:ext cx="41700" cy="19375"/>
              </a:xfrm>
              <a:custGeom>
                <a:rect b="b" l="l" r="r" t="t"/>
                <a:pathLst>
                  <a:path extrusionOk="0" h="775" w="1668">
                    <a:moveTo>
                      <a:pt x="1" y="0"/>
                    </a:moveTo>
                    <a:lnTo>
                      <a:pt x="1" y="774"/>
                    </a:lnTo>
                    <a:lnTo>
                      <a:pt x="1668" y="774"/>
                    </a:lnTo>
                    <a:lnTo>
                      <a:pt x="16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4"/>
              <p:cNvSpPr/>
              <p:nvPr/>
            </p:nvSpPr>
            <p:spPr>
              <a:xfrm>
                <a:off x="3713250" y="3429425"/>
                <a:ext cx="250350" cy="19375"/>
              </a:xfrm>
              <a:custGeom>
                <a:rect b="b" l="l" r="r" t="t"/>
                <a:pathLst>
                  <a:path extrusionOk="0" h="775" w="10014">
                    <a:moveTo>
                      <a:pt x="0" y="0"/>
                    </a:moveTo>
                    <a:lnTo>
                      <a:pt x="0" y="774"/>
                    </a:lnTo>
                    <a:lnTo>
                      <a:pt x="10014" y="774"/>
                    </a:lnTo>
                    <a:lnTo>
                      <a:pt x="100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4"/>
              <p:cNvSpPr/>
              <p:nvPr/>
            </p:nvSpPr>
            <p:spPr>
              <a:xfrm>
                <a:off x="3713250" y="3480025"/>
                <a:ext cx="131000" cy="19375"/>
              </a:xfrm>
              <a:custGeom>
                <a:rect b="b" l="l" r="r" t="t"/>
                <a:pathLst>
                  <a:path extrusionOk="0" h="775" w="5240">
                    <a:moveTo>
                      <a:pt x="0" y="0"/>
                    </a:moveTo>
                    <a:lnTo>
                      <a:pt x="0" y="774"/>
                    </a:lnTo>
                    <a:lnTo>
                      <a:pt x="5239" y="774"/>
                    </a:lnTo>
                    <a:lnTo>
                      <a:pt x="52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4"/>
              <p:cNvSpPr/>
              <p:nvPr/>
            </p:nvSpPr>
            <p:spPr>
              <a:xfrm>
                <a:off x="3713250" y="3530625"/>
                <a:ext cx="285775" cy="19375"/>
              </a:xfrm>
              <a:custGeom>
                <a:rect b="b" l="l" r="r" t="t"/>
                <a:pathLst>
                  <a:path extrusionOk="0" h="775" w="11431">
                    <a:moveTo>
                      <a:pt x="0" y="0"/>
                    </a:moveTo>
                    <a:lnTo>
                      <a:pt x="0" y="774"/>
                    </a:lnTo>
                    <a:lnTo>
                      <a:pt x="11430" y="774"/>
                    </a:lnTo>
                    <a:lnTo>
                      <a:pt x="114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4"/>
              <p:cNvSpPr/>
              <p:nvPr/>
            </p:nvSpPr>
            <p:spPr>
              <a:xfrm>
                <a:off x="3713250" y="3581225"/>
                <a:ext cx="147650" cy="19375"/>
              </a:xfrm>
              <a:custGeom>
                <a:rect b="b" l="l" r="r" t="t"/>
                <a:pathLst>
                  <a:path extrusionOk="0" h="775" w="5906">
                    <a:moveTo>
                      <a:pt x="0" y="0"/>
                    </a:moveTo>
                    <a:lnTo>
                      <a:pt x="0" y="774"/>
                    </a:lnTo>
                    <a:lnTo>
                      <a:pt x="5906" y="774"/>
                    </a:lnTo>
                    <a:lnTo>
                      <a:pt x="5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4"/>
              <p:cNvSpPr/>
              <p:nvPr/>
            </p:nvSpPr>
            <p:spPr>
              <a:xfrm>
                <a:off x="3889750" y="3581225"/>
                <a:ext cx="43500" cy="19375"/>
              </a:xfrm>
              <a:custGeom>
                <a:rect b="b" l="l" r="r" t="t"/>
                <a:pathLst>
                  <a:path extrusionOk="0" h="775" w="1740">
                    <a:moveTo>
                      <a:pt x="1" y="0"/>
                    </a:moveTo>
                    <a:lnTo>
                      <a:pt x="1" y="774"/>
                    </a:lnTo>
                    <a:lnTo>
                      <a:pt x="1739" y="774"/>
                    </a:lnTo>
                    <a:lnTo>
                      <a:pt x="17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64"/>
            <p:cNvGrpSpPr/>
            <p:nvPr/>
          </p:nvGrpSpPr>
          <p:grpSpPr>
            <a:xfrm>
              <a:off x="7626109" y="1983935"/>
              <a:ext cx="477853" cy="478182"/>
              <a:chOff x="5098250" y="2364125"/>
              <a:chExt cx="436675" cy="436975"/>
            </a:xfrm>
          </p:grpSpPr>
          <p:sp>
            <p:nvSpPr>
              <p:cNvPr id="3651" name="Google Shape;3651;p64"/>
              <p:cNvSpPr/>
              <p:nvPr/>
            </p:nvSpPr>
            <p:spPr>
              <a:xfrm>
                <a:off x="5098250" y="2364125"/>
                <a:ext cx="436675" cy="436975"/>
              </a:xfrm>
              <a:custGeom>
                <a:rect b="b" l="l" r="r" t="t"/>
                <a:pathLst>
                  <a:path extrusionOk="0" h="17479" w="17467">
                    <a:moveTo>
                      <a:pt x="8728" y="0"/>
                    </a:moveTo>
                    <a:cubicBezTo>
                      <a:pt x="3906" y="0"/>
                      <a:pt x="0" y="3917"/>
                      <a:pt x="0" y="8739"/>
                    </a:cubicBezTo>
                    <a:cubicBezTo>
                      <a:pt x="0" y="13561"/>
                      <a:pt x="3906" y="17478"/>
                      <a:pt x="8728" y="17478"/>
                    </a:cubicBezTo>
                    <a:cubicBezTo>
                      <a:pt x="13550" y="17478"/>
                      <a:pt x="17467" y="13561"/>
                      <a:pt x="17467" y="8739"/>
                    </a:cubicBezTo>
                    <a:cubicBezTo>
                      <a:pt x="17467" y="7346"/>
                      <a:pt x="17145" y="6036"/>
                      <a:pt x="16562" y="4858"/>
                    </a:cubicBezTo>
                    <a:lnTo>
                      <a:pt x="15300" y="5465"/>
                    </a:lnTo>
                    <a:cubicBezTo>
                      <a:pt x="15788" y="6453"/>
                      <a:pt x="16074" y="7560"/>
                      <a:pt x="16074" y="8739"/>
                    </a:cubicBezTo>
                    <a:cubicBezTo>
                      <a:pt x="16074" y="12787"/>
                      <a:pt x="12776" y="16073"/>
                      <a:pt x="8728" y="16073"/>
                    </a:cubicBezTo>
                    <a:cubicBezTo>
                      <a:pt x="4679" y="16073"/>
                      <a:pt x="1393" y="12787"/>
                      <a:pt x="1393" y="8739"/>
                    </a:cubicBezTo>
                    <a:cubicBezTo>
                      <a:pt x="1393" y="4691"/>
                      <a:pt x="4679" y="1405"/>
                      <a:pt x="8728" y="1405"/>
                    </a:cubicBezTo>
                    <a:lnTo>
                      <a:pt x="87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4"/>
              <p:cNvSpPr/>
              <p:nvPr/>
            </p:nvSpPr>
            <p:spPr>
              <a:xfrm>
                <a:off x="5316125" y="2364400"/>
                <a:ext cx="195875" cy="136350"/>
              </a:xfrm>
              <a:custGeom>
                <a:rect b="b" l="l" r="r" t="t"/>
                <a:pathLst>
                  <a:path extrusionOk="0" h="5454" w="7835">
                    <a:moveTo>
                      <a:pt x="1" y="1"/>
                    </a:moveTo>
                    <a:lnTo>
                      <a:pt x="1" y="1394"/>
                    </a:lnTo>
                    <a:cubicBezTo>
                      <a:pt x="2870" y="1394"/>
                      <a:pt x="5358" y="3049"/>
                      <a:pt x="6561" y="5454"/>
                    </a:cubicBezTo>
                    <a:lnTo>
                      <a:pt x="7835" y="4847"/>
                    </a:lnTo>
                    <a:cubicBezTo>
                      <a:pt x="6406" y="1977"/>
                      <a:pt x="3430" y="1"/>
                      <a:pt x="1" y="1"/>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4"/>
              <p:cNvSpPr/>
              <p:nvPr/>
            </p:nvSpPr>
            <p:spPr>
              <a:xfrm>
                <a:off x="5316425" y="2419775"/>
                <a:ext cx="163150" cy="308100"/>
              </a:xfrm>
              <a:custGeom>
                <a:rect b="b" l="l" r="r" t="t"/>
                <a:pathLst>
                  <a:path extrusionOk="0" h="12324" w="6526">
                    <a:moveTo>
                      <a:pt x="1" y="1"/>
                    </a:moveTo>
                    <a:lnTo>
                      <a:pt x="1" y="1394"/>
                    </a:lnTo>
                    <a:cubicBezTo>
                      <a:pt x="2834" y="1394"/>
                      <a:pt x="5120" y="3691"/>
                      <a:pt x="5120" y="6513"/>
                    </a:cubicBezTo>
                    <a:cubicBezTo>
                      <a:pt x="5120" y="8502"/>
                      <a:pt x="3989" y="10204"/>
                      <a:pt x="2358" y="11073"/>
                    </a:cubicBezTo>
                    <a:lnTo>
                      <a:pt x="3001" y="12323"/>
                    </a:lnTo>
                    <a:cubicBezTo>
                      <a:pt x="5085" y="11216"/>
                      <a:pt x="6525" y="9037"/>
                      <a:pt x="6525" y="6513"/>
                    </a:cubicBezTo>
                    <a:cubicBezTo>
                      <a:pt x="6525" y="2918"/>
                      <a:pt x="3596" y="1"/>
                      <a:pt x="1" y="1"/>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4"/>
              <p:cNvSpPr/>
              <p:nvPr/>
            </p:nvSpPr>
            <p:spPr>
              <a:xfrm>
                <a:off x="5153300" y="2419775"/>
                <a:ext cx="237575" cy="325950"/>
              </a:xfrm>
              <a:custGeom>
                <a:rect b="b" l="l" r="r" t="t"/>
                <a:pathLst>
                  <a:path extrusionOk="0" h="13038" w="9503">
                    <a:moveTo>
                      <a:pt x="6514" y="1"/>
                    </a:moveTo>
                    <a:cubicBezTo>
                      <a:pt x="2918" y="1"/>
                      <a:pt x="1" y="2929"/>
                      <a:pt x="1" y="6513"/>
                    </a:cubicBezTo>
                    <a:cubicBezTo>
                      <a:pt x="1" y="10121"/>
                      <a:pt x="2930" y="13038"/>
                      <a:pt x="6514" y="13038"/>
                    </a:cubicBezTo>
                    <a:cubicBezTo>
                      <a:pt x="7585" y="13038"/>
                      <a:pt x="8609" y="12764"/>
                      <a:pt x="9502" y="12300"/>
                    </a:cubicBezTo>
                    <a:lnTo>
                      <a:pt x="8871" y="11049"/>
                    </a:lnTo>
                    <a:cubicBezTo>
                      <a:pt x="8169" y="11430"/>
                      <a:pt x="7359" y="11633"/>
                      <a:pt x="6514" y="11633"/>
                    </a:cubicBezTo>
                    <a:cubicBezTo>
                      <a:pt x="3692" y="11633"/>
                      <a:pt x="1394" y="9347"/>
                      <a:pt x="1394" y="6513"/>
                    </a:cubicBezTo>
                    <a:cubicBezTo>
                      <a:pt x="1394" y="3691"/>
                      <a:pt x="3692" y="1394"/>
                      <a:pt x="6514" y="1394"/>
                    </a:cubicBezTo>
                    <a:lnTo>
                      <a:pt x="65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4"/>
              <p:cNvSpPr/>
              <p:nvPr/>
            </p:nvSpPr>
            <p:spPr>
              <a:xfrm>
                <a:off x="5226225" y="2473650"/>
                <a:ext cx="198875" cy="218200"/>
              </a:xfrm>
              <a:custGeom>
                <a:rect b="b" l="l" r="r" t="t"/>
                <a:pathLst>
                  <a:path extrusionOk="0" h="8728" w="7955">
                    <a:moveTo>
                      <a:pt x="3597" y="1"/>
                    </a:moveTo>
                    <a:lnTo>
                      <a:pt x="3597" y="1405"/>
                    </a:lnTo>
                    <a:cubicBezTo>
                      <a:pt x="5240" y="1405"/>
                      <a:pt x="6561" y="2727"/>
                      <a:pt x="6561" y="4358"/>
                    </a:cubicBezTo>
                    <a:cubicBezTo>
                      <a:pt x="6561" y="6001"/>
                      <a:pt x="5240" y="7323"/>
                      <a:pt x="3597" y="7323"/>
                    </a:cubicBezTo>
                    <a:cubicBezTo>
                      <a:pt x="2573" y="7323"/>
                      <a:pt x="1680" y="6799"/>
                      <a:pt x="1144" y="6013"/>
                    </a:cubicBezTo>
                    <a:lnTo>
                      <a:pt x="1" y="6823"/>
                    </a:lnTo>
                    <a:cubicBezTo>
                      <a:pt x="787" y="7966"/>
                      <a:pt x="2108" y="8728"/>
                      <a:pt x="3597" y="8728"/>
                    </a:cubicBezTo>
                    <a:cubicBezTo>
                      <a:pt x="6014" y="8728"/>
                      <a:pt x="7954" y="6763"/>
                      <a:pt x="7954" y="4358"/>
                    </a:cubicBezTo>
                    <a:cubicBezTo>
                      <a:pt x="7954" y="1965"/>
                      <a:pt x="6014" y="1"/>
                      <a:pt x="3597" y="1"/>
                    </a:cubicBezTo>
                    <a:close/>
                  </a:path>
                </a:pathLst>
              </a:custGeom>
              <a:solidFill>
                <a:srgbClr val="ABF2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4"/>
              <p:cNvSpPr/>
              <p:nvPr/>
            </p:nvSpPr>
            <p:spPr>
              <a:xfrm>
                <a:off x="5207175" y="2473650"/>
                <a:ext cx="108975" cy="170575"/>
              </a:xfrm>
              <a:custGeom>
                <a:rect b="b" l="l" r="r" t="t"/>
                <a:pathLst>
                  <a:path extrusionOk="0" h="6823" w="4359">
                    <a:moveTo>
                      <a:pt x="4359" y="1"/>
                    </a:moveTo>
                    <a:cubicBezTo>
                      <a:pt x="1954" y="1"/>
                      <a:pt x="1" y="1965"/>
                      <a:pt x="1" y="4358"/>
                    </a:cubicBezTo>
                    <a:cubicBezTo>
                      <a:pt x="1" y="5275"/>
                      <a:pt x="287" y="6120"/>
                      <a:pt x="763" y="6823"/>
                    </a:cubicBezTo>
                    <a:lnTo>
                      <a:pt x="1906" y="6013"/>
                    </a:lnTo>
                    <a:cubicBezTo>
                      <a:pt x="1596" y="5537"/>
                      <a:pt x="1394" y="4977"/>
                      <a:pt x="1394" y="4358"/>
                    </a:cubicBezTo>
                    <a:cubicBezTo>
                      <a:pt x="1394" y="2727"/>
                      <a:pt x="2727" y="1394"/>
                      <a:pt x="4359" y="1394"/>
                    </a:cubicBezTo>
                    <a:lnTo>
                      <a:pt x="43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7" name="Google Shape;3657;p64"/>
            <p:cNvGrpSpPr/>
            <p:nvPr/>
          </p:nvGrpSpPr>
          <p:grpSpPr>
            <a:xfrm flipH="1">
              <a:off x="5801995" y="4018681"/>
              <a:ext cx="516214" cy="516197"/>
              <a:chOff x="780950" y="891300"/>
              <a:chExt cx="727575" cy="727550"/>
            </a:xfrm>
          </p:grpSpPr>
          <p:sp>
            <p:nvSpPr>
              <p:cNvPr id="3658" name="Google Shape;3658;p64"/>
              <p:cNvSpPr/>
              <p:nvPr/>
            </p:nvSpPr>
            <p:spPr>
              <a:xfrm>
                <a:off x="1354900" y="976875"/>
                <a:ext cx="153625" cy="278200"/>
              </a:xfrm>
              <a:custGeom>
                <a:rect b="b" l="l" r="r" t="t"/>
                <a:pathLst>
                  <a:path extrusionOk="0" h="11128" w="6145">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4"/>
              <p:cNvSpPr/>
              <p:nvPr/>
            </p:nvSpPr>
            <p:spPr>
              <a:xfrm>
                <a:off x="1410075" y="1329250"/>
                <a:ext cx="88925" cy="137925"/>
              </a:xfrm>
              <a:custGeom>
                <a:rect b="b" l="l" r="r" t="t"/>
                <a:pathLst>
                  <a:path extrusionOk="0" h="5517" w="3557">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4"/>
              <p:cNvSpPr/>
              <p:nvPr/>
            </p:nvSpPr>
            <p:spPr>
              <a:xfrm>
                <a:off x="888900" y="1488075"/>
                <a:ext cx="437975" cy="130775"/>
              </a:xfrm>
              <a:custGeom>
                <a:rect b="b" l="l" r="r" t="t"/>
                <a:pathLst>
                  <a:path extrusionOk="0" h="5231" w="17519">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4"/>
              <p:cNvSpPr/>
              <p:nvPr/>
            </p:nvSpPr>
            <p:spPr>
              <a:xfrm>
                <a:off x="780950" y="999700"/>
                <a:ext cx="131750" cy="397575"/>
              </a:xfrm>
              <a:custGeom>
                <a:rect b="b" l="l" r="r" t="t"/>
                <a:pathLst>
                  <a:path extrusionOk="0" h="15903" w="527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4"/>
              <p:cNvSpPr/>
              <p:nvPr/>
            </p:nvSpPr>
            <p:spPr>
              <a:xfrm>
                <a:off x="976875" y="891300"/>
                <a:ext cx="166925" cy="73250"/>
              </a:xfrm>
              <a:custGeom>
                <a:rect b="b" l="l" r="r" t="t"/>
                <a:pathLst>
                  <a:path extrusionOk="0" h="2930" w="6677">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4"/>
              <p:cNvSpPr/>
              <p:nvPr/>
            </p:nvSpPr>
            <p:spPr>
              <a:xfrm>
                <a:off x="922175" y="1033000"/>
                <a:ext cx="444650" cy="444625"/>
              </a:xfrm>
              <a:custGeom>
                <a:rect b="b" l="l" r="r" t="t"/>
                <a:pathLst>
                  <a:path extrusionOk="0" h="17785" w="17786">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4"/>
              <p:cNvSpPr/>
              <p:nvPr/>
            </p:nvSpPr>
            <p:spPr>
              <a:xfrm flipH="1">
                <a:off x="1028700" y="1107650"/>
                <a:ext cx="233500" cy="287725"/>
              </a:xfrm>
              <a:custGeom>
                <a:rect b="b" l="l" r="r" t="t"/>
                <a:pathLst>
                  <a:path extrusionOk="0" h="11509" w="934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5" name="Google Shape;3665;p64"/>
            <p:cNvGrpSpPr/>
            <p:nvPr/>
          </p:nvGrpSpPr>
          <p:grpSpPr>
            <a:xfrm>
              <a:off x="7550306" y="4338957"/>
              <a:ext cx="707361" cy="229909"/>
              <a:chOff x="7289663" y="3996131"/>
              <a:chExt cx="1021756" cy="332094"/>
            </a:xfrm>
          </p:grpSpPr>
          <p:sp>
            <p:nvSpPr>
              <p:cNvPr id="3666" name="Google Shape;3666;p64"/>
              <p:cNvSpPr/>
              <p:nvPr/>
            </p:nvSpPr>
            <p:spPr>
              <a:xfrm>
                <a:off x="7289663" y="4044216"/>
                <a:ext cx="1002972" cy="284009"/>
              </a:xfrm>
              <a:custGeom>
                <a:rect b="b" l="l" r="r" t="t"/>
                <a:pathLst>
                  <a:path extrusionOk="0" h="12610" w="44532">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4"/>
              <p:cNvSpPr/>
              <p:nvPr/>
            </p:nvSpPr>
            <p:spPr>
              <a:xfrm>
                <a:off x="7308447" y="3996131"/>
                <a:ext cx="1002972" cy="284009"/>
              </a:xfrm>
              <a:custGeom>
                <a:rect b="b" l="l" r="r" t="t"/>
                <a:pathLst>
                  <a:path extrusionOk="0" h="12610" w="44532">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4"/>
              <p:cNvSpPr/>
              <p:nvPr/>
            </p:nvSpPr>
            <p:spPr>
              <a:xfrm>
                <a:off x="7433897" y="4044036"/>
                <a:ext cx="209639" cy="188175"/>
              </a:xfrm>
              <a:custGeom>
                <a:rect b="b" l="l" r="r" t="t"/>
                <a:pathLst>
                  <a:path extrusionOk="0" h="8355" w="9308">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4"/>
              <p:cNvSpPr/>
              <p:nvPr/>
            </p:nvSpPr>
            <p:spPr>
              <a:xfrm>
                <a:off x="7705879" y="4044689"/>
                <a:ext cx="208108" cy="187612"/>
              </a:xfrm>
              <a:custGeom>
                <a:rect b="b" l="l" r="r" t="t"/>
                <a:pathLst>
                  <a:path extrusionOk="0" h="8330" w="924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4"/>
              <p:cNvSpPr/>
              <p:nvPr/>
            </p:nvSpPr>
            <p:spPr>
              <a:xfrm>
                <a:off x="7979347" y="4043856"/>
                <a:ext cx="206621" cy="187793"/>
              </a:xfrm>
              <a:custGeom>
                <a:rect b="b" l="l" r="r" t="t"/>
                <a:pathLst>
                  <a:path extrusionOk="0" h="8338" w="9174">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4" name="Shape 3674"/>
        <p:cNvGrpSpPr/>
        <p:nvPr/>
      </p:nvGrpSpPr>
      <p:grpSpPr>
        <a:xfrm>
          <a:off x="0" y="0"/>
          <a:ext cx="0" cy="0"/>
          <a:chOff x="0" y="0"/>
          <a:chExt cx="0" cy="0"/>
        </a:xfrm>
      </p:grpSpPr>
      <p:sp>
        <p:nvSpPr>
          <p:cNvPr id="3675" name="Google Shape;3675;p65"/>
          <p:cNvSpPr txBox="1"/>
          <p:nvPr>
            <p:ph idx="1" type="body"/>
          </p:nvPr>
        </p:nvSpPr>
        <p:spPr>
          <a:xfrm>
            <a:off x="720000" y="1101450"/>
            <a:ext cx="3852000" cy="3467400"/>
          </a:xfrm>
          <a:prstGeom prst="rect">
            <a:avLst/>
          </a:prstGeom>
        </p:spPr>
        <p:txBody>
          <a:bodyPr anchorCtr="0" anchor="t" bIns="182875" lIns="91425" spcFirstLastPara="1" rIns="91425" wrap="square" tIns="0">
            <a:no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sz="1200"/>
              <a:t>Did you like the resources on this template? Get them for free at our other websites:</a:t>
            </a:r>
            <a:endParaRPr sz="1200"/>
          </a:p>
          <a:p>
            <a:pPr indent="0" lvl="0" marL="0" rtl="0" algn="l">
              <a:spcBef>
                <a:spcPts val="0"/>
              </a:spcBef>
              <a:spcAft>
                <a:spcPts val="0"/>
              </a:spcAft>
              <a:buNone/>
            </a:pPr>
            <a:r>
              <a:rPr b="1" lang="en" sz="2000">
                <a:solidFill>
                  <a:schemeClr val="accent1"/>
                </a:solidFill>
                <a:latin typeface="Orbitron"/>
                <a:ea typeface="Orbitron"/>
                <a:cs typeface="Orbitron"/>
                <a:sym typeface="Orbitron"/>
              </a:rPr>
              <a:t>Photos</a:t>
            </a:r>
            <a:endParaRPr b="1" sz="2000">
              <a:solidFill>
                <a:schemeClr val="accent1"/>
              </a:solidFill>
              <a:latin typeface="Orbitron"/>
              <a:ea typeface="Orbitron"/>
              <a:cs typeface="Orbitron"/>
              <a:sym typeface="Orbitron"/>
            </a:endParaRPr>
          </a:p>
          <a:p>
            <a:pPr indent="-304800" lvl="0" marL="457200" marR="50800" rtl="0" algn="l">
              <a:lnSpc>
                <a:spcPct val="100000"/>
              </a:lnSpc>
              <a:spcBef>
                <a:spcPts val="0"/>
              </a:spcBef>
              <a:spcAft>
                <a:spcPts val="0"/>
              </a:spcAft>
              <a:buSzPts val="1200"/>
              <a:buChar char="●"/>
            </a:pPr>
            <a:r>
              <a:rPr lang="en" sz="1200">
                <a:uFill>
                  <a:noFill/>
                </a:uFill>
                <a:hlinkClick r:id="rId3"/>
              </a:rPr>
              <a:t>Metaverse concept collage design</a:t>
            </a:r>
            <a:endParaRPr sz="1200"/>
          </a:p>
          <a:p>
            <a:pPr indent="-292100" lvl="0" marL="457200" marR="50800" rtl="0" algn="l">
              <a:lnSpc>
                <a:spcPct val="100000"/>
              </a:lnSpc>
              <a:spcBef>
                <a:spcPts val="0"/>
              </a:spcBef>
              <a:spcAft>
                <a:spcPts val="0"/>
              </a:spcAft>
              <a:buSzPts val="1000"/>
              <a:buChar char="●"/>
            </a:pPr>
            <a:r>
              <a:rPr lang="en" sz="1200">
                <a:uFill>
                  <a:noFill/>
                </a:uFill>
                <a:hlinkClick r:id="rId4"/>
              </a:rPr>
              <a:t>Close-up man wearing virtual reality gadget</a:t>
            </a:r>
            <a:r>
              <a:rPr lang="en" sz="1200"/>
              <a:t> </a:t>
            </a:r>
            <a:endParaRPr sz="1200"/>
          </a:p>
          <a:p>
            <a:pPr indent="-292100" lvl="0" marL="457200" marR="50800" rtl="0" algn="l">
              <a:lnSpc>
                <a:spcPct val="100000"/>
              </a:lnSpc>
              <a:spcBef>
                <a:spcPts val="0"/>
              </a:spcBef>
              <a:spcAft>
                <a:spcPts val="0"/>
              </a:spcAft>
              <a:buSzPts val="1000"/>
              <a:buChar char="●"/>
            </a:pPr>
            <a:r>
              <a:rPr lang="en" sz="1200">
                <a:uFill>
                  <a:noFill/>
                </a:uFill>
                <a:hlinkClick r:id="rId5"/>
              </a:rPr>
              <a:t>Medium shot young woman holding smartphone</a:t>
            </a:r>
            <a:endParaRPr sz="1200"/>
          </a:p>
          <a:p>
            <a:pPr indent="-292100" lvl="0" marL="457200" marR="50800" rtl="0" algn="l">
              <a:lnSpc>
                <a:spcPct val="100000"/>
              </a:lnSpc>
              <a:spcBef>
                <a:spcPts val="0"/>
              </a:spcBef>
              <a:spcAft>
                <a:spcPts val="0"/>
              </a:spcAft>
              <a:buSzPts val="1000"/>
              <a:buChar char="●"/>
            </a:pPr>
            <a:r>
              <a:rPr lang="en" sz="1200">
                <a:uFill>
                  <a:noFill/>
                </a:uFill>
                <a:hlinkClick r:id="rId6"/>
              </a:rPr>
              <a:t>Woman with vr glasses side view </a:t>
            </a:r>
            <a:endParaRPr sz="1200"/>
          </a:p>
          <a:p>
            <a:pPr indent="-292100" lvl="0" marL="457200" marR="50800" rtl="0" algn="l">
              <a:lnSpc>
                <a:spcPct val="100000"/>
              </a:lnSpc>
              <a:spcBef>
                <a:spcPts val="0"/>
              </a:spcBef>
              <a:spcAft>
                <a:spcPts val="0"/>
              </a:spcAft>
              <a:buSzPts val="1000"/>
              <a:buChar char="●"/>
            </a:pPr>
            <a:r>
              <a:rPr lang="en" sz="1200">
                <a:uFill>
                  <a:noFill/>
                </a:uFill>
                <a:hlinkClick r:id="rId7"/>
              </a:rPr>
              <a:t>Medium shot woman with vr glasses</a:t>
            </a:r>
            <a:endParaRPr sz="1200"/>
          </a:p>
          <a:p>
            <a:pPr indent="-292100" lvl="0" marL="457200" marR="50800" rtl="0" algn="l">
              <a:lnSpc>
                <a:spcPct val="100000"/>
              </a:lnSpc>
              <a:spcBef>
                <a:spcPts val="0"/>
              </a:spcBef>
              <a:spcAft>
                <a:spcPts val="0"/>
              </a:spcAft>
              <a:buSzPts val="1000"/>
              <a:buChar char="●"/>
            </a:pPr>
            <a:r>
              <a:rPr lang="en" sz="1200">
                <a:uFill>
                  <a:noFill/>
                </a:uFill>
                <a:hlinkClick r:id="rId8"/>
              </a:rPr>
              <a:t>Front view smiley woman wearing vr glasses</a:t>
            </a:r>
            <a:endParaRPr sz="1200"/>
          </a:p>
          <a:p>
            <a:pPr indent="0" lvl="0" marL="0" rtl="0" algn="l">
              <a:spcBef>
                <a:spcPts val="0"/>
              </a:spcBef>
              <a:spcAft>
                <a:spcPts val="0"/>
              </a:spcAft>
              <a:buNone/>
            </a:pPr>
            <a:r>
              <a:rPr b="1" lang="en" sz="2000">
                <a:solidFill>
                  <a:schemeClr val="accent1"/>
                </a:solidFill>
                <a:latin typeface="Orbitron"/>
                <a:ea typeface="Orbitron"/>
                <a:cs typeface="Orbitron"/>
                <a:sym typeface="Orbitron"/>
              </a:rPr>
              <a:t>Icons</a:t>
            </a:r>
            <a:endParaRPr b="1" sz="2000">
              <a:solidFill>
                <a:schemeClr val="accent1"/>
              </a:solidFill>
              <a:latin typeface="Orbitron"/>
              <a:ea typeface="Orbitron"/>
              <a:cs typeface="Orbitron"/>
              <a:sym typeface="Orbitron"/>
            </a:endParaRPr>
          </a:p>
          <a:p>
            <a:pPr indent="-304800" lvl="0" marL="457200" rtl="0" algn="l">
              <a:spcBef>
                <a:spcPts val="0"/>
              </a:spcBef>
              <a:spcAft>
                <a:spcPts val="0"/>
              </a:spcAft>
              <a:buSzPts val="1200"/>
              <a:buChar char="●"/>
            </a:pPr>
            <a:r>
              <a:rPr lang="en" sz="1200">
                <a:uFill>
                  <a:noFill/>
                </a:uFill>
                <a:latin typeface="Archivo"/>
                <a:ea typeface="Archivo"/>
                <a:cs typeface="Archivo"/>
                <a:sym typeface="Archivo"/>
                <a:hlinkClick r:id="rId9"/>
              </a:rPr>
              <a:t>Virtual and Augmented Reality | Filled</a:t>
            </a:r>
            <a:r>
              <a:rPr lang="en" sz="1200"/>
              <a:t> </a:t>
            </a:r>
            <a:endParaRPr/>
          </a:p>
        </p:txBody>
      </p:sp>
      <p:sp>
        <p:nvSpPr>
          <p:cNvPr id="3676" name="Google Shape;3676;p65"/>
          <p:cNvSpPr txBox="1"/>
          <p:nvPr>
            <p:ph type="title"/>
          </p:nvPr>
        </p:nvSpPr>
        <p:spPr>
          <a:xfrm>
            <a:off x="720000" y="539400"/>
            <a:ext cx="7704000" cy="4782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Resources slide</a:t>
            </a:r>
            <a:endParaRPr>
              <a:solidFill>
                <a:schemeClr val="accent1"/>
              </a:solidFill>
            </a:endParaRPr>
          </a:p>
        </p:txBody>
      </p:sp>
      <p:sp>
        <p:nvSpPr>
          <p:cNvPr id="3677" name="Google Shape;3677;p65"/>
          <p:cNvSpPr txBox="1"/>
          <p:nvPr>
            <p:ph idx="2" type="body"/>
          </p:nvPr>
        </p:nvSpPr>
        <p:spPr>
          <a:xfrm>
            <a:off x="4572000" y="1546462"/>
            <a:ext cx="3852000" cy="28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accent1"/>
                </a:solidFill>
                <a:latin typeface="Orbitron"/>
                <a:ea typeface="Orbitron"/>
                <a:cs typeface="Orbitron"/>
                <a:sym typeface="Orbitron"/>
              </a:rPr>
              <a:t>Vectors</a:t>
            </a:r>
            <a:endParaRPr b="1" sz="2000">
              <a:solidFill>
                <a:schemeClr val="accent1"/>
              </a:solidFill>
              <a:latin typeface="Orbitron"/>
              <a:ea typeface="Orbitron"/>
              <a:cs typeface="Orbitron"/>
              <a:sym typeface="Orbitron"/>
            </a:endParaRPr>
          </a:p>
          <a:p>
            <a:pPr indent="-304800" lvl="0" marL="457200" marR="50800" rtl="0" algn="l">
              <a:lnSpc>
                <a:spcPct val="100000"/>
              </a:lnSpc>
              <a:spcBef>
                <a:spcPts val="0"/>
              </a:spcBef>
              <a:spcAft>
                <a:spcPts val="0"/>
              </a:spcAft>
              <a:buSzPts val="1200"/>
              <a:buChar char="●"/>
            </a:pPr>
            <a:r>
              <a:rPr lang="en" sz="1200">
                <a:uFill>
                  <a:noFill/>
                </a:uFill>
                <a:hlinkClick r:id="rId10"/>
              </a:rPr>
              <a:t>Hand drawn metaverse landing page</a:t>
            </a:r>
            <a:endParaRPr sz="1200"/>
          </a:p>
          <a:p>
            <a:pPr indent="-304800" lvl="0" marL="457200" marR="50800" rtl="0" algn="l">
              <a:lnSpc>
                <a:spcPct val="100000"/>
              </a:lnSpc>
              <a:spcBef>
                <a:spcPts val="0"/>
              </a:spcBef>
              <a:spcAft>
                <a:spcPts val="0"/>
              </a:spcAft>
              <a:buSzPts val="1200"/>
              <a:buChar char="●"/>
            </a:pPr>
            <a:r>
              <a:rPr lang="en" sz="1200">
                <a:uFill>
                  <a:noFill/>
                </a:uFill>
                <a:hlinkClick r:id="rId11"/>
              </a:rPr>
              <a:t>Hand drawn metaverse webinar template</a:t>
            </a:r>
            <a:endParaRPr sz="1200"/>
          </a:p>
          <a:p>
            <a:pPr indent="-304800" lvl="0" marL="457200" marR="50800" rtl="0" algn="l">
              <a:lnSpc>
                <a:spcPct val="100000"/>
              </a:lnSpc>
              <a:spcBef>
                <a:spcPts val="0"/>
              </a:spcBef>
              <a:spcAft>
                <a:spcPts val="0"/>
              </a:spcAft>
              <a:buSzPts val="1200"/>
              <a:buChar char="●"/>
            </a:pPr>
            <a:r>
              <a:rPr lang="en" sz="1200">
                <a:uFill>
                  <a:noFill/>
                </a:uFill>
                <a:hlinkClick r:id="rId12"/>
              </a:rPr>
              <a:t>Hand drawn metaverse sale banner template</a:t>
            </a:r>
            <a:endParaRPr sz="1200"/>
          </a:p>
          <a:p>
            <a:pPr indent="-304800" lvl="0" marL="457200" marR="50800" rtl="0" algn="l">
              <a:lnSpc>
                <a:spcPct val="100000"/>
              </a:lnSpc>
              <a:spcBef>
                <a:spcPts val="0"/>
              </a:spcBef>
              <a:spcAft>
                <a:spcPts val="0"/>
              </a:spcAft>
              <a:buSzPts val="1200"/>
              <a:buChar char="●"/>
            </a:pPr>
            <a:r>
              <a:rPr lang="en" sz="1200">
                <a:uFill>
                  <a:noFill/>
                </a:uFill>
                <a:hlinkClick r:id="rId13"/>
              </a:rPr>
              <a:t>Hand drawn geometric metaverse facebook post</a:t>
            </a:r>
            <a:endParaRPr sz="1200"/>
          </a:p>
          <a:p>
            <a:pPr indent="-304800" lvl="0" marL="457200" marR="50800" rtl="0" algn="l">
              <a:lnSpc>
                <a:spcPct val="100000"/>
              </a:lnSpc>
              <a:spcBef>
                <a:spcPts val="0"/>
              </a:spcBef>
              <a:spcAft>
                <a:spcPts val="0"/>
              </a:spcAft>
              <a:buSzPts val="1200"/>
              <a:buChar char="●"/>
            </a:pPr>
            <a:r>
              <a:rPr lang="en" sz="1200">
                <a:uFill>
                  <a:noFill/>
                </a:uFill>
                <a:hlinkClick r:id="rId14"/>
              </a:rPr>
              <a:t>Hand drawn geometric metaverse twitch background </a:t>
            </a:r>
            <a:endParaRPr sz="1200"/>
          </a:p>
          <a:p>
            <a:pPr indent="-304800" lvl="0" marL="457200" marR="50800" rtl="0" algn="l">
              <a:lnSpc>
                <a:spcPct val="100000"/>
              </a:lnSpc>
              <a:spcBef>
                <a:spcPts val="0"/>
              </a:spcBef>
              <a:spcAft>
                <a:spcPts val="0"/>
              </a:spcAft>
              <a:buSzPts val="1200"/>
              <a:buChar char="●"/>
            </a:pPr>
            <a:r>
              <a:rPr lang="en" sz="1200">
                <a:uFill>
                  <a:noFill/>
                </a:uFill>
                <a:hlinkClick r:id="rId15"/>
              </a:rPr>
              <a:t>Hand drawn geometric metaverse facebook cover</a:t>
            </a:r>
            <a:endParaRPr sz="1200"/>
          </a:p>
          <a:p>
            <a:pPr indent="-304800" lvl="0" marL="457200" marR="50800" rtl="0" algn="l">
              <a:lnSpc>
                <a:spcPct val="100000"/>
              </a:lnSpc>
              <a:spcBef>
                <a:spcPts val="0"/>
              </a:spcBef>
              <a:spcAft>
                <a:spcPts val="0"/>
              </a:spcAft>
              <a:buSzPts val="1200"/>
              <a:buChar char="●"/>
            </a:pPr>
            <a:r>
              <a:rPr lang="en" sz="1200">
                <a:uFill>
                  <a:noFill/>
                </a:uFill>
                <a:hlinkClick r:id="rId16"/>
              </a:rPr>
              <a:t>Gradient metaverse background </a:t>
            </a:r>
            <a:endParaRPr sz="12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81" name="Shape 3681"/>
        <p:cNvGrpSpPr/>
        <p:nvPr/>
      </p:nvGrpSpPr>
      <p:grpSpPr>
        <a:xfrm>
          <a:off x="0" y="0"/>
          <a:ext cx="0" cy="0"/>
          <a:chOff x="0" y="0"/>
          <a:chExt cx="0" cy="0"/>
        </a:xfrm>
      </p:grpSpPr>
      <p:sp>
        <p:nvSpPr>
          <p:cNvPr id="3682" name="Google Shape;3682;p66"/>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3683" name="Google Shape;3683;p6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684" name="Google Shape;3684;p66"/>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88" name="Shape 3688"/>
        <p:cNvGrpSpPr/>
        <p:nvPr/>
      </p:nvGrpSpPr>
      <p:grpSpPr>
        <a:xfrm>
          <a:off x="0" y="0"/>
          <a:ext cx="0" cy="0"/>
          <a:chOff x="0" y="0"/>
          <a:chExt cx="0" cy="0"/>
        </a:xfrm>
      </p:grpSpPr>
      <p:sp>
        <p:nvSpPr>
          <p:cNvPr id="3689" name="Google Shape;3689;p67"/>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690" name="Google Shape;3690;p67"/>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3691" name="Google Shape;3691;p6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95" name="Shape 3695"/>
        <p:cNvGrpSpPr/>
        <p:nvPr/>
      </p:nvGrpSpPr>
      <p:grpSpPr>
        <a:xfrm>
          <a:off x="0" y="0"/>
          <a:ext cx="0" cy="0"/>
          <a:chOff x="0" y="0"/>
          <a:chExt cx="0" cy="0"/>
        </a:xfrm>
      </p:grpSpPr>
      <p:sp>
        <p:nvSpPr>
          <p:cNvPr id="3696" name="Google Shape;3696;p68"/>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697" name="Google Shape;3697;p68"/>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Orbitron</a:t>
            </a:r>
            <a:endParaRPr b="1" sz="1100">
              <a:solidFill>
                <a:srgbClr val="EFEFEF"/>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https://fonts.google.com/specimen/Orbitron</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Archivo</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https://fonts.google.com/specimen/Archivo</a:t>
            </a:r>
            <a:r>
              <a:rPr lang="en" sz="1100">
                <a:solidFill>
                  <a:schemeClr val="lt1"/>
                </a:solidFill>
              </a:rPr>
              <a:t>)</a:t>
            </a:r>
            <a:endParaRPr sz="1100">
              <a:solidFill>
                <a:schemeClr val="lt1"/>
              </a:solidFill>
            </a:endParaRPr>
          </a:p>
        </p:txBody>
      </p:sp>
      <p:sp>
        <p:nvSpPr>
          <p:cNvPr id="3698" name="Google Shape;3698;p6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grpSp>
        <p:nvGrpSpPr>
          <p:cNvPr id="3699" name="Google Shape;3699;p68"/>
          <p:cNvGrpSpPr/>
          <p:nvPr/>
        </p:nvGrpSpPr>
        <p:grpSpPr>
          <a:xfrm>
            <a:off x="2052650" y="2988225"/>
            <a:ext cx="5043675" cy="1685300"/>
            <a:chOff x="2052650" y="2988225"/>
            <a:chExt cx="5043675" cy="1685300"/>
          </a:xfrm>
        </p:grpSpPr>
        <p:sp>
          <p:nvSpPr>
            <p:cNvPr id="3700" name="Google Shape;3700;p68"/>
            <p:cNvSpPr/>
            <p:nvPr/>
          </p:nvSpPr>
          <p:spPr>
            <a:xfrm>
              <a:off x="2052650" y="29882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8"/>
            <p:cNvSpPr/>
            <p:nvPr/>
          </p:nvSpPr>
          <p:spPr>
            <a:xfrm>
              <a:off x="3114470" y="2988225"/>
              <a:ext cx="791400" cy="754200"/>
            </a:xfrm>
            <a:prstGeom prst="roundRect">
              <a:avLst>
                <a:gd fmla="val 16667" name="adj"/>
              </a:avLst>
            </a:prstGeom>
            <a:solidFill>
              <a:srgbClr val="EDDE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8"/>
            <p:cNvSpPr/>
            <p:nvPr/>
          </p:nvSpPr>
          <p:spPr>
            <a:xfrm>
              <a:off x="4176289" y="2988225"/>
              <a:ext cx="791400" cy="754200"/>
            </a:xfrm>
            <a:prstGeom prst="roundRect">
              <a:avLst>
                <a:gd fmla="val 16667" name="adj"/>
              </a:avLst>
            </a:prstGeom>
            <a:solidFill>
              <a:srgbClr val="92F7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8"/>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704" name="Google Shape;3704;p68"/>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#eddeff</a:t>
              </a:r>
              <a:endParaRPr sz="1000">
                <a:solidFill>
                  <a:schemeClr val="dk1"/>
                </a:solidFill>
              </a:endParaRPr>
            </a:p>
          </p:txBody>
        </p:sp>
        <p:sp>
          <p:nvSpPr>
            <p:cNvPr id="3705" name="Google Shape;3705;p68"/>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#92f7ff</a:t>
              </a:r>
              <a:endParaRPr sz="1000">
                <a:solidFill>
                  <a:schemeClr val="dk1"/>
                </a:solidFill>
              </a:endParaRPr>
            </a:p>
          </p:txBody>
        </p:sp>
        <p:sp>
          <p:nvSpPr>
            <p:cNvPr id="3706" name="Google Shape;3706;p68"/>
            <p:cNvSpPr/>
            <p:nvPr/>
          </p:nvSpPr>
          <p:spPr>
            <a:xfrm>
              <a:off x="5238125" y="2988225"/>
              <a:ext cx="791400" cy="754200"/>
            </a:xfrm>
            <a:prstGeom prst="roundRect">
              <a:avLst>
                <a:gd fmla="val 16667" name="adj"/>
              </a:avLst>
            </a:prstGeom>
            <a:solidFill>
              <a:srgbClr val="35CFD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8"/>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#35cfdb</a:t>
              </a:r>
              <a:endParaRPr sz="1000">
                <a:solidFill>
                  <a:schemeClr val="dk1"/>
                </a:solidFill>
              </a:endParaRPr>
            </a:p>
          </p:txBody>
        </p:sp>
        <p:sp>
          <p:nvSpPr>
            <p:cNvPr id="3708" name="Google Shape;3708;p68"/>
            <p:cNvSpPr/>
            <p:nvPr/>
          </p:nvSpPr>
          <p:spPr>
            <a:xfrm>
              <a:off x="3119450" y="3919325"/>
              <a:ext cx="791400" cy="754200"/>
            </a:xfrm>
            <a:prstGeom prst="roundRect">
              <a:avLst>
                <a:gd fmla="val 16667" name="adj"/>
              </a:avLst>
            </a:prstGeom>
            <a:solidFill>
              <a:srgbClr val="3F3F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8"/>
            <p:cNvSpPr/>
            <p:nvPr/>
          </p:nvSpPr>
          <p:spPr>
            <a:xfrm>
              <a:off x="4181270" y="3919325"/>
              <a:ext cx="791400" cy="754200"/>
            </a:xfrm>
            <a:prstGeom prst="roundRect">
              <a:avLst>
                <a:gd fmla="val 16667" name="adj"/>
              </a:avLst>
            </a:prstGeom>
            <a:solidFill>
              <a:srgbClr val="3333B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8"/>
            <p:cNvSpPr/>
            <p:nvPr/>
          </p:nvSpPr>
          <p:spPr>
            <a:xfrm>
              <a:off x="5243089" y="3919325"/>
              <a:ext cx="791400" cy="754200"/>
            </a:xfrm>
            <a:prstGeom prst="roundRect">
              <a:avLst>
                <a:gd fmla="val 16667" name="adj"/>
              </a:avLst>
            </a:prstGeom>
            <a:solidFill>
              <a:srgbClr val="09066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8"/>
            <p:cNvSpPr txBox="1"/>
            <p:nvPr/>
          </p:nvSpPr>
          <p:spPr>
            <a:xfrm>
              <a:off x="31194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#3f3fd8</a:t>
              </a:r>
              <a:endParaRPr sz="1000">
                <a:solidFill>
                  <a:srgbClr val="FFFFFF"/>
                </a:solidFill>
              </a:endParaRPr>
            </a:p>
          </p:txBody>
        </p:sp>
        <p:sp>
          <p:nvSpPr>
            <p:cNvPr id="3712" name="Google Shape;3712;p68"/>
            <p:cNvSpPr txBox="1"/>
            <p:nvPr/>
          </p:nvSpPr>
          <p:spPr>
            <a:xfrm>
              <a:off x="41812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#3333b8</a:t>
              </a:r>
              <a:endParaRPr sz="1000">
                <a:solidFill>
                  <a:srgbClr val="FFFFFF"/>
                </a:solidFill>
              </a:endParaRPr>
            </a:p>
          </p:txBody>
        </p:sp>
        <p:sp>
          <p:nvSpPr>
            <p:cNvPr id="3713" name="Google Shape;3713;p68"/>
            <p:cNvSpPr txBox="1"/>
            <p:nvPr/>
          </p:nvSpPr>
          <p:spPr>
            <a:xfrm>
              <a:off x="52431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#09066a</a:t>
              </a:r>
              <a:endParaRPr sz="1000">
                <a:solidFill>
                  <a:srgbClr val="FFFFFF"/>
                </a:solidFill>
              </a:endParaRPr>
            </a:p>
          </p:txBody>
        </p:sp>
        <p:sp>
          <p:nvSpPr>
            <p:cNvPr id="3714" name="Google Shape;3714;p68"/>
            <p:cNvSpPr/>
            <p:nvPr/>
          </p:nvSpPr>
          <p:spPr>
            <a:xfrm>
              <a:off x="6304925" y="3919325"/>
              <a:ext cx="791400" cy="754200"/>
            </a:xfrm>
            <a:prstGeom prst="roundRect">
              <a:avLst>
                <a:gd fmla="val 16667" name="adj"/>
              </a:avLst>
            </a:prstGeom>
            <a:solidFill>
              <a:srgbClr val="0D092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8"/>
            <p:cNvSpPr txBox="1"/>
            <p:nvPr/>
          </p:nvSpPr>
          <p:spPr>
            <a:xfrm>
              <a:off x="63049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#0d092a</a:t>
              </a:r>
              <a:endParaRPr sz="1000">
                <a:solidFill>
                  <a:srgbClr val="FFFFFF"/>
                </a:solidFill>
              </a:endParaRPr>
            </a:p>
          </p:txBody>
        </p:sp>
        <p:sp>
          <p:nvSpPr>
            <p:cNvPr id="3716" name="Google Shape;3716;p68"/>
            <p:cNvSpPr/>
            <p:nvPr/>
          </p:nvSpPr>
          <p:spPr>
            <a:xfrm>
              <a:off x="6299950" y="2988225"/>
              <a:ext cx="791400" cy="754200"/>
            </a:xfrm>
            <a:prstGeom prst="roundRect">
              <a:avLst>
                <a:gd fmla="val 16667" name="adj"/>
              </a:avLst>
            </a:prstGeom>
            <a:solidFill>
              <a:srgbClr val="0F89A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8"/>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#0f89a5</a:t>
              </a:r>
              <a:endParaRPr sz="1000">
                <a:solidFill>
                  <a:schemeClr val="dk1"/>
                </a:solidFill>
              </a:endParaRPr>
            </a:p>
          </p:txBody>
        </p:sp>
        <p:sp>
          <p:nvSpPr>
            <p:cNvPr id="3718" name="Google Shape;3718;p68"/>
            <p:cNvSpPr/>
            <p:nvPr/>
          </p:nvSpPr>
          <p:spPr>
            <a:xfrm>
              <a:off x="2057625" y="3919325"/>
              <a:ext cx="791400" cy="754200"/>
            </a:xfrm>
            <a:prstGeom prst="roundRect">
              <a:avLst>
                <a:gd fmla="val 16667" name="adj"/>
              </a:avLst>
            </a:prstGeom>
            <a:solidFill>
              <a:srgbClr val="A6AB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8"/>
            <p:cNvSpPr txBox="1"/>
            <p:nvPr/>
          </p:nvSpPr>
          <p:spPr>
            <a:xfrm>
              <a:off x="20576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#a6abff</a:t>
              </a:r>
              <a:endParaRPr sz="1000">
                <a:solidFill>
                  <a:schemeClr val="dk1"/>
                </a:solidFil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23" name="Shape 3723"/>
        <p:cNvGrpSpPr/>
        <p:nvPr/>
      </p:nvGrpSpPr>
      <p:grpSpPr>
        <a:xfrm>
          <a:off x="0" y="0"/>
          <a:ext cx="0" cy="0"/>
          <a:chOff x="0" y="0"/>
          <a:chExt cx="0" cy="0"/>
        </a:xfrm>
      </p:grpSpPr>
      <p:sp>
        <p:nvSpPr>
          <p:cNvPr id="3724" name="Google Shape;3724;p69"/>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3725" name="Google Shape;3725;p6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3726" name="Google Shape;3726;p69"/>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3727" name="Google Shape;3727;p69">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728" name="Google Shape;3728;p69">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729" name="Google Shape;3729;p69">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730" name="Google Shape;3730;p69">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731" name="Google Shape;3731;p69"/>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3732" name="Google Shape;3732;p69"/>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3733" name="Google Shape;3733;p69"/>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3734" name="Google Shape;3734;p69"/>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3735" name="Google Shape;3735;p69">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39" name="Shape 3739"/>
        <p:cNvGrpSpPr/>
        <p:nvPr/>
      </p:nvGrpSpPr>
      <p:grpSpPr>
        <a:xfrm>
          <a:off x="0" y="0"/>
          <a:ext cx="0" cy="0"/>
          <a:chOff x="0" y="0"/>
          <a:chExt cx="0" cy="0"/>
        </a:xfrm>
      </p:grpSpPr>
      <p:grpSp>
        <p:nvGrpSpPr>
          <p:cNvPr id="3740" name="Google Shape;3740;p70"/>
          <p:cNvGrpSpPr/>
          <p:nvPr/>
        </p:nvGrpSpPr>
        <p:grpSpPr>
          <a:xfrm>
            <a:off x="5082708" y="3095784"/>
            <a:ext cx="442841" cy="514271"/>
            <a:chOff x="4727025" y="1332775"/>
            <a:chExt cx="59900" cy="69625"/>
          </a:xfrm>
        </p:grpSpPr>
        <p:sp>
          <p:nvSpPr>
            <p:cNvPr id="3741" name="Google Shape;3741;p7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3" name="Google Shape;3743;p70"/>
          <p:cNvGrpSpPr/>
          <p:nvPr/>
        </p:nvGrpSpPr>
        <p:grpSpPr>
          <a:xfrm>
            <a:off x="5758025" y="2343272"/>
            <a:ext cx="500909" cy="500899"/>
            <a:chOff x="4820425" y="1329900"/>
            <a:chExt cx="70175" cy="70350"/>
          </a:xfrm>
        </p:grpSpPr>
        <p:sp>
          <p:nvSpPr>
            <p:cNvPr id="3744" name="Google Shape;3744;p7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8" name="Google Shape;3748;p70"/>
          <p:cNvGrpSpPr/>
          <p:nvPr/>
        </p:nvGrpSpPr>
        <p:grpSpPr>
          <a:xfrm>
            <a:off x="6410648" y="2355062"/>
            <a:ext cx="538135" cy="493119"/>
            <a:chOff x="4903200" y="1331525"/>
            <a:chExt cx="73575" cy="67425"/>
          </a:xfrm>
        </p:grpSpPr>
        <p:sp>
          <p:nvSpPr>
            <p:cNvPr id="3749" name="Google Shape;3749;p7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750" name="Google Shape;3750;p7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1" name="Google Shape;3751;p70"/>
          <p:cNvGrpSpPr/>
          <p:nvPr/>
        </p:nvGrpSpPr>
        <p:grpSpPr>
          <a:xfrm>
            <a:off x="5670599" y="3097040"/>
            <a:ext cx="544563" cy="511895"/>
            <a:chOff x="4815575" y="1416800"/>
            <a:chExt cx="73750" cy="71400"/>
          </a:xfrm>
        </p:grpSpPr>
        <p:sp>
          <p:nvSpPr>
            <p:cNvPr id="3752" name="Google Shape;3752;p7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70"/>
          <p:cNvGrpSpPr/>
          <p:nvPr/>
        </p:nvGrpSpPr>
        <p:grpSpPr>
          <a:xfrm>
            <a:off x="6367224" y="3096746"/>
            <a:ext cx="602914" cy="512477"/>
            <a:chOff x="4902475" y="1418875"/>
            <a:chExt cx="74500" cy="63775"/>
          </a:xfrm>
        </p:grpSpPr>
        <p:sp>
          <p:nvSpPr>
            <p:cNvPr id="3756" name="Google Shape;3756;p7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0"/>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70"/>
          <p:cNvGrpSpPr/>
          <p:nvPr/>
        </p:nvGrpSpPr>
        <p:grpSpPr>
          <a:xfrm>
            <a:off x="5783096" y="3835985"/>
            <a:ext cx="515391" cy="525699"/>
            <a:chOff x="4818100" y="1507675"/>
            <a:chExt cx="71225" cy="71625"/>
          </a:xfrm>
        </p:grpSpPr>
        <p:sp>
          <p:nvSpPr>
            <p:cNvPr id="3759" name="Google Shape;3759;p7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3" name="Google Shape;3763;p70"/>
          <p:cNvGrpSpPr/>
          <p:nvPr/>
        </p:nvGrpSpPr>
        <p:grpSpPr>
          <a:xfrm>
            <a:off x="5121199" y="3857517"/>
            <a:ext cx="522956" cy="489869"/>
            <a:chOff x="4721450" y="1509475"/>
            <a:chExt cx="79350" cy="74325"/>
          </a:xfrm>
        </p:grpSpPr>
        <p:sp>
          <p:nvSpPr>
            <p:cNvPr id="3764" name="Google Shape;3764;p7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8" name="Google Shape;3768;p70"/>
          <p:cNvGrpSpPr/>
          <p:nvPr/>
        </p:nvGrpSpPr>
        <p:grpSpPr>
          <a:xfrm>
            <a:off x="6444441" y="3837269"/>
            <a:ext cx="525704" cy="535436"/>
            <a:chOff x="4906800" y="1507500"/>
            <a:chExt cx="70350" cy="71075"/>
          </a:xfrm>
        </p:grpSpPr>
        <p:sp>
          <p:nvSpPr>
            <p:cNvPr id="3769" name="Google Shape;3769;p7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4" name="Google Shape;3774;p70"/>
          <p:cNvGrpSpPr/>
          <p:nvPr/>
        </p:nvGrpSpPr>
        <p:grpSpPr>
          <a:xfrm>
            <a:off x="4477263" y="2343250"/>
            <a:ext cx="508054" cy="508095"/>
            <a:chOff x="3736598" y="2170606"/>
            <a:chExt cx="404889" cy="404889"/>
          </a:xfrm>
        </p:grpSpPr>
        <p:sp>
          <p:nvSpPr>
            <p:cNvPr id="3775" name="Google Shape;3775;p7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9" name="Google Shape;3779;p70"/>
          <p:cNvGrpSpPr/>
          <p:nvPr/>
        </p:nvGrpSpPr>
        <p:grpSpPr>
          <a:xfrm>
            <a:off x="3765303" y="2343345"/>
            <a:ext cx="575790" cy="507904"/>
            <a:chOff x="3161917" y="2170682"/>
            <a:chExt cx="458870" cy="404737"/>
          </a:xfrm>
        </p:grpSpPr>
        <p:sp>
          <p:nvSpPr>
            <p:cNvPr id="3780" name="Google Shape;3780;p7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781" name="Google Shape;3781;p7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3" name="Google Shape;3783;p70"/>
          <p:cNvGrpSpPr/>
          <p:nvPr/>
        </p:nvGrpSpPr>
        <p:grpSpPr>
          <a:xfrm>
            <a:off x="3792833" y="3103717"/>
            <a:ext cx="520730" cy="498567"/>
            <a:chOff x="3179914" y="2889488"/>
            <a:chExt cx="422876" cy="404911"/>
          </a:xfrm>
        </p:grpSpPr>
        <p:sp>
          <p:nvSpPr>
            <p:cNvPr id="3784" name="Google Shape;3784;p7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0" name="Google Shape;3790;p70"/>
          <p:cNvGrpSpPr/>
          <p:nvPr/>
        </p:nvGrpSpPr>
        <p:grpSpPr>
          <a:xfrm>
            <a:off x="4421513" y="3103677"/>
            <a:ext cx="516145" cy="498648"/>
            <a:chOff x="3729467" y="2889422"/>
            <a:chExt cx="419153" cy="404977"/>
          </a:xfrm>
        </p:grpSpPr>
        <p:sp>
          <p:nvSpPr>
            <p:cNvPr id="3791" name="Google Shape;3791;p7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8" name="Google Shape;3798;p70"/>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0"/>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0"/>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0"/>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2" name="Google Shape;3802;p70"/>
          <p:cNvGrpSpPr/>
          <p:nvPr/>
        </p:nvGrpSpPr>
        <p:grpSpPr>
          <a:xfrm>
            <a:off x="7141841" y="2550562"/>
            <a:ext cx="166473" cy="141497"/>
            <a:chOff x="4660325" y="1866850"/>
            <a:chExt cx="68350" cy="58100"/>
          </a:xfrm>
        </p:grpSpPr>
        <p:sp>
          <p:nvSpPr>
            <p:cNvPr id="3803" name="Google Shape;3803;p7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70"/>
          <p:cNvGrpSpPr/>
          <p:nvPr/>
        </p:nvGrpSpPr>
        <p:grpSpPr>
          <a:xfrm>
            <a:off x="7451186" y="2576286"/>
            <a:ext cx="162515" cy="90049"/>
            <a:chOff x="4791775" y="1877500"/>
            <a:chExt cx="66725" cy="36975"/>
          </a:xfrm>
        </p:grpSpPr>
        <p:sp>
          <p:nvSpPr>
            <p:cNvPr id="3806" name="Google Shape;3806;p7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8" name="Google Shape;3808;p70"/>
          <p:cNvGrpSpPr/>
          <p:nvPr/>
        </p:nvGrpSpPr>
        <p:grpSpPr>
          <a:xfrm>
            <a:off x="7772899" y="2576286"/>
            <a:ext cx="144979" cy="90049"/>
            <a:chOff x="4923925" y="1877500"/>
            <a:chExt cx="59525" cy="36975"/>
          </a:xfrm>
        </p:grpSpPr>
        <p:sp>
          <p:nvSpPr>
            <p:cNvPr id="3809" name="Google Shape;3809;p7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70"/>
          <p:cNvGrpSpPr/>
          <p:nvPr/>
        </p:nvGrpSpPr>
        <p:grpSpPr>
          <a:xfrm>
            <a:off x="8067390" y="2558477"/>
            <a:ext cx="141447" cy="125667"/>
            <a:chOff x="5058450" y="1870100"/>
            <a:chExt cx="58075" cy="51600"/>
          </a:xfrm>
        </p:grpSpPr>
        <p:sp>
          <p:nvSpPr>
            <p:cNvPr id="3812" name="Google Shape;3812;p7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70"/>
          <p:cNvGrpSpPr/>
          <p:nvPr/>
        </p:nvGrpSpPr>
        <p:grpSpPr>
          <a:xfrm>
            <a:off x="7481905" y="2980885"/>
            <a:ext cx="101077" cy="107645"/>
            <a:chOff x="4811425" y="2065025"/>
            <a:chExt cx="41500" cy="44200"/>
          </a:xfrm>
        </p:grpSpPr>
        <p:sp>
          <p:nvSpPr>
            <p:cNvPr id="3815" name="Google Shape;3815;p7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70"/>
          <p:cNvGrpSpPr/>
          <p:nvPr/>
        </p:nvGrpSpPr>
        <p:grpSpPr>
          <a:xfrm>
            <a:off x="7774342" y="2981098"/>
            <a:ext cx="120867" cy="107218"/>
            <a:chOff x="4929875" y="2065025"/>
            <a:chExt cx="49625" cy="44025"/>
          </a:xfrm>
        </p:grpSpPr>
        <p:sp>
          <p:nvSpPr>
            <p:cNvPr id="3818" name="Google Shape;3818;p7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70"/>
          <p:cNvGrpSpPr/>
          <p:nvPr/>
        </p:nvGrpSpPr>
        <p:grpSpPr>
          <a:xfrm>
            <a:off x="8103011" y="2984112"/>
            <a:ext cx="70206" cy="101191"/>
            <a:chOff x="5083925" y="2066350"/>
            <a:chExt cx="28825" cy="41550"/>
          </a:xfrm>
        </p:grpSpPr>
        <p:sp>
          <p:nvSpPr>
            <p:cNvPr id="3821" name="Google Shape;3821;p7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3" name="Google Shape;3823;p70"/>
          <p:cNvGrpSpPr/>
          <p:nvPr/>
        </p:nvGrpSpPr>
        <p:grpSpPr>
          <a:xfrm>
            <a:off x="7134565" y="2999759"/>
            <a:ext cx="181026" cy="69896"/>
            <a:chOff x="4659775" y="2072775"/>
            <a:chExt cx="74325" cy="28700"/>
          </a:xfrm>
        </p:grpSpPr>
        <p:sp>
          <p:nvSpPr>
            <p:cNvPr id="3824" name="Google Shape;3824;p7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70"/>
          <p:cNvGrpSpPr/>
          <p:nvPr/>
        </p:nvGrpSpPr>
        <p:grpSpPr>
          <a:xfrm>
            <a:off x="8054421" y="2790324"/>
            <a:ext cx="167387" cy="89197"/>
            <a:chOff x="4662475" y="1976500"/>
            <a:chExt cx="68725" cy="36625"/>
          </a:xfrm>
        </p:grpSpPr>
        <p:sp>
          <p:nvSpPr>
            <p:cNvPr id="3828" name="Google Shape;3828;p7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1" name="Google Shape;3831;p70"/>
          <p:cNvGrpSpPr/>
          <p:nvPr/>
        </p:nvGrpSpPr>
        <p:grpSpPr>
          <a:xfrm>
            <a:off x="7751326" y="2793764"/>
            <a:ext cx="166899" cy="82317"/>
            <a:chOff x="4920150" y="1977875"/>
            <a:chExt cx="68525" cy="33800"/>
          </a:xfrm>
        </p:grpSpPr>
        <p:sp>
          <p:nvSpPr>
            <p:cNvPr id="3832" name="Google Shape;3832;p7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70"/>
          <p:cNvGrpSpPr/>
          <p:nvPr/>
        </p:nvGrpSpPr>
        <p:grpSpPr>
          <a:xfrm>
            <a:off x="7162483" y="3197682"/>
            <a:ext cx="125190" cy="127859"/>
            <a:chOff x="4676550" y="2160575"/>
            <a:chExt cx="51400" cy="52500"/>
          </a:xfrm>
        </p:grpSpPr>
        <p:sp>
          <p:nvSpPr>
            <p:cNvPr id="3836" name="Google Shape;3836;p7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70"/>
          <p:cNvGrpSpPr/>
          <p:nvPr/>
        </p:nvGrpSpPr>
        <p:grpSpPr>
          <a:xfrm>
            <a:off x="7459741" y="3204714"/>
            <a:ext cx="145405" cy="113794"/>
            <a:chOff x="4768325" y="2163475"/>
            <a:chExt cx="59700" cy="46725"/>
          </a:xfrm>
        </p:grpSpPr>
        <p:sp>
          <p:nvSpPr>
            <p:cNvPr id="3840" name="Google Shape;3840;p7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2" name="Google Shape;3842;p70"/>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0"/>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0"/>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0"/>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0"/>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0"/>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8" name="Google Shape;3848;p70"/>
          <p:cNvGrpSpPr/>
          <p:nvPr/>
        </p:nvGrpSpPr>
        <p:grpSpPr>
          <a:xfrm>
            <a:off x="7476059" y="3459808"/>
            <a:ext cx="112768" cy="106853"/>
            <a:chOff x="4768575" y="2253950"/>
            <a:chExt cx="46300" cy="43875"/>
          </a:xfrm>
        </p:grpSpPr>
        <p:sp>
          <p:nvSpPr>
            <p:cNvPr id="3849" name="Google Shape;3849;p7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70"/>
          <p:cNvGrpSpPr/>
          <p:nvPr/>
        </p:nvGrpSpPr>
        <p:grpSpPr>
          <a:xfrm>
            <a:off x="7775682" y="3948834"/>
            <a:ext cx="118187" cy="146246"/>
            <a:chOff x="4960900" y="2433225"/>
            <a:chExt cx="48525" cy="60050"/>
          </a:xfrm>
        </p:grpSpPr>
        <p:sp>
          <p:nvSpPr>
            <p:cNvPr id="3852" name="Google Shape;3852;p7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4" name="Google Shape;3854;p70"/>
          <p:cNvGrpSpPr/>
          <p:nvPr/>
        </p:nvGrpSpPr>
        <p:grpSpPr>
          <a:xfrm>
            <a:off x="7464247" y="4212895"/>
            <a:ext cx="136394" cy="143810"/>
            <a:chOff x="4854075" y="2527625"/>
            <a:chExt cx="56000" cy="59050"/>
          </a:xfrm>
        </p:grpSpPr>
        <p:sp>
          <p:nvSpPr>
            <p:cNvPr id="3855" name="Google Shape;3855;p7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7" name="Google Shape;3857;p70"/>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0"/>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0"/>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0" name="Google Shape;3860;p70"/>
          <p:cNvGrpSpPr/>
          <p:nvPr/>
        </p:nvGrpSpPr>
        <p:grpSpPr>
          <a:xfrm>
            <a:off x="8088458" y="3676639"/>
            <a:ext cx="99312" cy="160797"/>
            <a:chOff x="5059700" y="2334775"/>
            <a:chExt cx="40775" cy="66025"/>
          </a:xfrm>
        </p:grpSpPr>
        <p:sp>
          <p:nvSpPr>
            <p:cNvPr id="3861" name="Google Shape;3861;p7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0" name="Google Shape;3870;p70"/>
          <p:cNvGrpSpPr/>
          <p:nvPr/>
        </p:nvGrpSpPr>
        <p:grpSpPr>
          <a:xfrm>
            <a:off x="8045622" y="3941771"/>
            <a:ext cx="184984" cy="160371"/>
            <a:chOff x="5037700" y="2430325"/>
            <a:chExt cx="75950" cy="65850"/>
          </a:xfrm>
        </p:grpSpPr>
        <p:sp>
          <p:nvSpPr>
            <p:cNvPr id="3871" name="Google Shape;3871;p7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3" name="Google Shape;3873;p70"/>
          <p:cNvGrpSpPr/>
          <p:nvPr/>
        </p:nvGrpSpPr>
        <p:grpSpPr>
          <a:xfrm>
            <a:off x="7465128" y="3708223"/>
            <a:ext cx="173014" cy="97629"/>
            <a:chOff x="4756975" y="2341800"/>
            <a:chExt cx="91975" cy="51925"/>
          </a:xfrm>
        </p:grpSpPr>
        <p:sp>
          <p:nvSpPr>
            <p:cNvPr id="3874" name="Google Shape;3874;p7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4" name="Google Shape;3894;p70"/>
          <p:cNvGrpSpPr/>
          <p:nvPr/>
        </p:nvGrpSpPr>
        <p:grpSpPr>
          <a:xfrm>
            <a:off x="7732065" y="4196920"/>
            <a:ext cx="212497" cy="175761"/>
            <a:chOff x="4943575" y="2516350"/>
            <a:chExt cx="98675" cy="81700"/>
          </a:xfrm>
        </p:grpSpPr>
        <p:sp>
          <p:nvSpPr>
            <p:cNvPr id="3895" name="Google Shape;3895;p7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70"/>
          <p:cNvGrpSpPr/>
          <p:nvPr/>
        </p:nvGrpSpPr>
        <p:grpSpPr>
          <a:xfrm>
            <a:off x="1990126" y="3423163"/>
            <a:ext cx="965351" cy="134611"/>
            <a:chOff x="4411970" y="2962952"/>
            <a:chExt cx="706544" cy="104212"/>
          </a:xfrm>
        </p:grpSpPr>
        <p:sp>
          <p:nvSpPr>
            <p:cNvPr id="3974" name="Google Shape;3974;p7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8" name="Google Shape;3978;p70"/>
          <p:cNvGrpSpPr/>
          <p:nvPr/>
        </p:nvGrpSpPr>
        <p:grpSpPr>
          <a:xfrm>
            <a:off x="1990126" y="3012077"/>
            <a:ext cx="960158" cy="289172"/>
            <a:chOff x="4411970" y="2726085"/>
            <a:chExt cx="643107" cy="193659"/>
          </a:xfrm>
        </p:grpSpPr>
        <p:sp>
          <p:nvSpPr>
            <p:cNvPr id="3979" name="Google Shape;3979;p7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2" name="Google Shape;3982;p70"/>
          <p:cNvGrpSpPr/>
          <p:nvPr/>
        </p:nvGrpSpPr>
        <p:grpSpPr>
          <a:xfrm>
            <a:off x="993018" y="3278187"/>
            <a:ext cx="833173" cy="259209"/>
            <a:chOff x="4411970" y="4340222"/>
            <a:chExt cx="779467" cy="242683"/>
          </a:xfrm>
        </p:grpSpPr>
        <p:sp>
          <p:nvSpPr>
            <p:cNvPr id="3983" name="Google Shape;3983;p7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6" name="Google Shape;3986;p70"/>
          <p:cNvGrpSpPr/>
          <p:nvPr/>
        </p:nvGrpSpPr>
        <p:grpSpPr>
          <a:xfrm>
            <a:off x="1990126" y="2673933"/>
            <a:ext cx="965160" cy="216230"/>
            <a:chOff x="4411970" y="2468674"/>
            <a:chExt cx="747317" cy="167425"/>
          </a:xfrm>
        </p:grpSpPr>
        <p:sp>
          <p:nvSpPr>
            <p:cNvPr id="3987" name="Google Shape;3987;p7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9" name="Google Shape;3989;p70"/>
          <p:cNvGrpSpPr/>
          <p:nvPr/>
        </p:nvGrpSpPr>
        <p:grpSpPr>
          <a:xfrm>
            <a:off x="988873" y="2578650"/>
            <a:ext cx="810451" cy="319148"/>
            <a:chOff x="4411970" y="3686602"/>
            <a:chExt cx="797845" cy="314215"/>
          </a:xfrm>
        </p:grpSpPr>
        <p:sp>
          <p:nvSpPr>
            <p:cNvPr id="3990" name="Google Shape;3990;p70"/>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0"/>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0"/>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0"/>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0"/>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5" name="Google Shape;3995;p70"/>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6" name="Google Shape;3996;p70"/>
          <p:cNvGrpSpPr/>
          <p:nvPr/>
        </p:nvGrpSpPr>
        <p:grpSpPr>
          <a:xfrm>
            <a:off x="988970" y="2333174"/>
            <a:ext cx="1970333" cy="208784"/>
            <a:chOff x="6336019" y="3733725"/>
            <a:chExt cx="2566206" cy="351310"/>
          </a:xfrm>
        </p:grpSpPr>
        <p:sp>
          <p:nvSpPr>
            <p:cNvPr id="3997" name="Google Shape;3997;p70"/>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0"/>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0"/>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0"/>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1" name="Google Shape;4001;p70"/>
          <p:cNvGrpSpPr/>
          <p:nvPr/>
        </p:nvGrpSpPr>
        <p:grpSpPr>
          <a:xfrm>
            <a:off x="1990126" y="3940729"/>
            <a:ext cx="946551" cy="153200"/>
            <a:chOff x="4404545" y="3301592"/>
            <a:chExt cx="782403" cy="129272"/>
          </a:xfrm>
        </p:grpSpPr>
        <p:sp>
          <p:nvSpPr>
            <p:cNvPr id="4002" name="Google Shape;4002;p7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0"/>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4" name="Google Shape;4004;p70"/>
          <p:cNvGrpSpPr/>
          <p:nvPr/>
        </p:nvGrpSpPr>
        <p:grpSpPr>
          <a:xfrm>
            <a:off x="1990126" y="3679688"/>
            <a:ext cx="962257" cy="139127"/>
            <a:chOff x="4411970" y="3131459"/>
            <a:chExt cx="710520" cy="117397"/>
          </a:xfrm>
        </p:grpSpPr>
        <p:sp>
          <p:nvSpPr>
            <p:cNvPr id="4005" name="Google Shape;4005;p7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007" name="Google Shape;4007;p70"/>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8" name="Google Shape;4008;p70"/>
          <p:cNvGrpSpPr/>
          <p:nvPr/>
        </p:nvGrpSpPr>
        <p:grpSpPr>
          <a:xfrm>
            <a:off x="990271" y="3614482"/>
            <a:ext cx="823838" cy="458988"/>
            <a:chOff x="4411970" y="1801825"/>
            <a:chExt cx="734586" cy="409262"/>
          </a:xfrm>
        </p:grpSpPr>
        <p:sp>
          <p:nvSpPr>
            <p:cNvPr id="4009" name="Google Shape;4009;p7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70"/>
          <p:cNvGrpSpPr/>
          <p:nvPr/>
        </p:nvGrpSpPr>
        <p:grpSpPr>
          <a:xfrm>
            <a:off x="990271" y="4162908"/>
            <a:ext cx="856348" cy="212039"/>
            <a:chOff x="4411970" y="2233974"/>
            <a:chExt cx="763574" cy="189068"/>
          </a:xfrm>
        </p:grpSpPr>
        <p:sp>
          <p:nvSpPr>
            <p:cNvPr id="4012" name="Google Shape;4012;p70"/>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0"/>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70"/>
          <p:cNvGrpSpPr/>
          <p:nvPr/>
        </p:nvGrpSpPr>
        <p:grpSpPr>
          <a:xfrm>
            <a:off x="3100467" y="2338244"/>
            <a:ext cx="511602" cy="511602"/>
            <a:chOff x="5681300" y="2527788"/>
            <a:chExt cx="805800" cy="805800"/>
          </a:xfrm>
        </p:grpSpPr>
        <p:sp>
          <p:nvSpPr>
            <p:cNvPr id="4015" name="Google Shape;4015;p70"/>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7" name="Google Shape;4017;p70"/>
          <p:cNvGrpSpPr/>
          <p:nvPr/>
        </p:nvGrpSpPr>
        <p:grpSpPr>
          <a:xfrm>
            <a:off x="3097662" y="3104827"/>
            <a:ext cx="513021" cy="512935"/>
            <a:chOff x="4049800" y="640400"/>
            <a:chExt cx="858900" cy="858900"/>
          </a:xfrm>
        </p:grpSpPr>
        <p:sp>
          <p:nvSpPr>
            <p:cNvPr id="4018" name="Google Shape;4018;p70"/>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0"/>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70"/>
          <p:cNvGrpSpPr/>
          <p:nvPr/>
        </p:nvGrpSpPr>
        <p:grpSpPr>
          <a:xfrm>
            <a:off x="3014861" y="3756719"/>
            <a:ext cx="686489" cy="686585"/>
            <a:chOff x="5080188" y="927900"/>
            <a:chExt cx="961200" cy="961200"/>
          </a:xfrm>
        </p:grpSpPr>
        <p:sp>
          <p:nvSpPr>
            <p:cNvPr id="4021" name="Google Shape;4021;p70"/>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0"/>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0"/>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0"/>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9" name="Google Shape;4029;p70"/>
          <p:cNvGrpSpPr/>
          <p:nvPr/>
        </p:nvGrpSpPr>
        <p:grpSpPr>
          <a:xfrm>
            <a:off x="3798012" y="3849448"/>
            <a:ext cx="510373" cy="510937"/>
            <a:chOff x="7508249" y="1522825"/>
            <a:chExt cx="1326332" cy="1322987"/>
          </a:xfrm>
        </p:grpSpPr>
        <p:sp>
          <p:nvSpPr>
            <p:cNvPr id="4030" name="Google Shape;4030;p70"/>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0"/>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0"/>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0"/>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0"/>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0"/>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0"/>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0"/>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0"/>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0"/>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70"/>
          <p:cNvGrpSpPr/>
          <p:nvPr/>
        </p:nvGrpSpPr>
        <p:grpSpPr>
          <a:xfrm>
            <a:off x="4489605" y="3850853"/>
            <a:ext cx="492652" cy="503348"/>
            <a:chOff x="6039282" y="1042577"/>
            <a:chExt cx="734315" cy="731929"/>
          </a:xfrm>
        </p:grpSpPr>
        <p:sp>
          <p:nvSpPr>
            <p:cNvPr id="4041" name="Google Shape;4041;p7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70"/>
          <p:cNvGrpSpPr/>
          <p:nvPr/>
        </p:nvGrpSpPr>
        <p:grpSpPr>
          <a:xfrm>
            <a:off x="5130019" y="2346894"/>
            <a:ext cx="483304" cy="504902"/>
            <a:chOff x="1825800" y="1651625"/>
            <a:chExt cx="568125" cy="591775"/>
          </a:xfrm>
        </p:grpSpPr>
        <p:sp>
          <p:nvSpPr>
            <p:cNvPr id="4063" name="Google Shape;4063;p70"/>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0"/>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0"/>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0"/>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0"/>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9" name="Google Shape;4069;p70"/>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0"/>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0"/>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0"/>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0"/>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4074" name="Google Shape;4074;p7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8" name="Shape 4078"/>
        <p:cNvGrpSpPr/>
        <p:nvPr/>
      </p:nvGrpSpPr>
      <p:grpSpPr>
        <a:xfrm>
          <a:off x="0" y="0"/>
          <a:ext cx="0" cy="0"/>
          <a:chOff x="0" y="0"/>
          <a:chExt cx="0" cy="0"/>
        </a:xfrm>
      </p:grpSpPr>
      <p:grpSp>
        <p:nvGrpSpPr>
          <p:cNvPr id="4079" name="Google Shape;4079;p71"/>
          <p:cNvGrpSpPr/>
          <p:nvPr/>
        </p:nvGrpSpPr>
        <p:grpSpPr>
          <a:xfrm>
            <a:off x="722058" y="957091"/>
            <a:ext cx="2492868" cy="1379876"/>
            <a:chOff x="2654821" y="2311071"/>
            <a:chExt cx="2279715" cy="1262120"/>
          </a:xfrm>
        </p:grpSpPr>
        <p:grpSp>
          <p:nvGrpSpPr>
            <p:cNvPr id="4080" name="Google Shape;4080;p71"/>
            <p:cNvGrpSpPr/>
            <p:nvPr/>
          </p:nvGrpSpPr>
          <p:grpSpPr>
            <a:xfrm>
              <a:off x="4034269" y="2840745"/>
              <a:ext cx="40212" cy="36437"/>
              <a:chOff x="4293400" y="2574725"/>
              <a:chExt cx="84425" cy="80100"/>
            </a:xfrm>
          </p:grpSpPr>
          <p:sp>
            <p:nvSpPr>
              <p:cNvPr id="4081" name="Google Shape;4081;p7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082" name="Google Shape;4082;p7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3" name="Google Shape;4083;p71"/>
            <p:cNvGrpSpPr/>
            <p:nvPr/>
          </p:nvGrpSpPr>
          <p:grpSpPr>
            <a:xfrm>
              <a:off x="3894606" y="2334874"/>
              <a:ext cx="913198" cy="518984"/>
              <a:chOff x="4000175" y="1462675"/>
              <a:chExt cx="1917275" cy="1140875"/>
            </a:xfrm>
          </p:grpSpPr>
          <p:sp>
            <p:nvSpPr>
              <p:cNvPr id="4084" name="Google Shape;4084;p7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085" name="Google Shape;4085;p71"/>
              <p:cNvGrpSpPr/>
              <p:nvPr/>
            </p:nvGrpSpPr>
            <p:grpSpPr>
              <a:xfrm>
                <a:off x="4000175" y="1462675"/>
                <a:ext cx="1917275" cy="1140875"/>
                <a:chOff x="4000175" y="1462675"/>
                <a:chExt cx="1917275" cy="1140875"/>
              </a:xfrm>
            </p:grpSpPr>
            <p:sp>
              <p:nvSpPr>
                <p:cNvPr id="4086" name="Google Shape;4086;p7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087" name="Google Shape;4087;p7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091" name="Google Shape;4091;p7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2" name="Google Shape;4092;p71"/>
            <p:cNvGrpSpPr/>
            <p:nvPr/>
          </p:nvGrpSpPr>
          <p:grpSpPr>
            <a:xfrm>
              <a:off x="3875768" y="2846704"/>
              <a:ext cx="44796" cy="47366"/>
              <a:chOff x="3960625" y="2587825"/>
              <a:chExt cx="94050" cy="104125"/>
            </a:xfrm>
          </p:grpSpPr>
          <p:sp>
            <p:nvSpPr>
              <p:cNvPr id="4093" name="Google Shape;4093;p7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094" name="Google Shape;4094;p7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71"/>
            <p:cNvGrpSpPr/>
            <p:nvPr/>
          </p:nvGrpSpPr>
          <p:grpSpPr>
            <a:xfrm>
              <a:off x="3782759" y="2807162"/>
              <a:ext cx="82686" cy="85487"/>
              <a:chOff x="3765350" y="2500900"/>
              <a:chExt cx="173600" cy="187925"/>
            </a:xfrm>
          </p:grpSpPr>
          <p:sp>
            <p:nvSpPr>
              <p:cNvPr id="4096" name="Google Shape;4096;p7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097" name="Google Shape;4097;p7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2" name="Google Shape;4102;p71"/>
            <p:cNvGrpSpPr/>
            <p:nvPr/>
          </p:nvGrpSpPr>
          <p:grpSpPr>
            <a:xfrm>
              <a:off x="3775674" y="2798496"/>
              <a:ext cx="40545" cy="23564"/>
              <a:chOff x="3750475" y="2481850"/>
              <a:chExt cx="85125" cy="51800"/>
            </a:xfrm>
          </p:grpSpPr>
          <p:sp>
            <p:nvSpPr>
              <p:cNvPr id="4103" name="Google Shape;4103;p7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105" name="Google Shape;4105;p71"/>
            <p:cNvGrpSpPr/>
            <p:nvPr/>
          </p:nvGrpSpPr>
          <p:grpSpPr>
            <a:xfrm>
              <a:off x="3716946" y="2776024"/>
              <a:ext cx="81971" cy="76912"/>
              <a:chOff x="3627175" y="2432450"/>
              <a:chExt cx="172100" cy="169075"/>
            </a:xfrm>
          </p:grpSpPr>
          <p:sp>
            <p:nvSpPr>
              <p:cNvPr id="4106" name="Google Shape;4106;p7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108" name="Google Shape;4108;p7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109" name="Google Shape;4109;p71"/>
            <p:cNvGrpSpPr/>
            <p:nvPr/>
          </p:nvGrpSpPr>
          <p:grpSpPr>
            <a:xfrm>
              <a:off x="3685682" y="2845624"/>
              <a:ext cx="29311" cy="45055"/>
              <a:chOff x="3561536" y="2585450"/>
              <a:chExt cx="61539" cy="99045"/>
            </a:xfrm>
          </p:grpSpPr>
          <p:sp>
            <p:nvSpPr>
              <p:cNvPr id="4110" name="Google Shape;4110;p7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112" name="Google Shape;4112;p71"/>
            <p:cNvGrpSpPr/>
            <p:nvPr/>
          </p:nvGrpSpPr>
          <p:grpSpPr>
            <a:xfrm>
              <a:off x="3849905" y="2572252"/>
              <a:ext cx="74339" cy="119559"/>
              <a:chOff x="3906325" y="1984500"/>
              <a:chExt cx="156075" cy="262825"/>
            </a:xfrm>
          </p:grpSpPr>
          <p:sp>
            <p:nvSpPr>
              <p:cNvPr id="4113" name="Google Shape;4113;p7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114" name="Google Shape;4114;p7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71"/>
            <p:cNvGrpSpPr/>
            <p:nvPr/>
          </p:nvGrpSpPr>
          <p:grpSpPr>
            <a:xfrm>
              <a:off x="2654821" y="2414345"/>
              <a:ext cx="667570" cy="558731"/>
              <a:chOff x="1397225" y="1637375"/>
              <a:chExt cx="1401575" cy="1228250"/>
            </a:xfrm>
          </p:grpSpPr>
          <p:sp>
            <p:nvSpPr>
              <p:cNvPr id="4116" name="Google Shape;4116;p7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117" name="Google Shape;4117;p71"/>
              <p:cNvGrpSpPr/>
              <p:nvPr/>
            </p:nvGrpSpPr>
            <p:grpSpPr>
              <a:xfrm>
                <a:off x="1397225" y="1637375"/>
                <a:ext cx="1398775" cy="1228250"/>
                <a:chOff x="1397225" y="1637375"/>
                <a:chExt cx="1398775" cy="1228250"/>
              </a:xfrm>
            </p:grpSpPr>
            <p:sp>
              <p:nvSpPr>
                <p:cNvPr id="4118" name="Google Shape;4118;p7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20" name="Google Shape;4120;p71"/>
            <p:cNvGrpSpPr/>
            <p:nvPr/>
          </p:nvGrpSpPr>
          <p:grpSpPr>
            <a:xfrm>
              <a:off x="3230417" y="3103734"/>
              <a:ext cx="282982" cy="280332"/>
              <a:chOff x="2605700" y="3152850"/>
              <a:chExt cx="594125" cy="616250"/>
            </a:xfrm>
          </p:grpSpPr>
          <p:sp>
            <p:nvSpPr>
              <p:cNvPr id="4121" name="Google Shape;4121;p7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122" name="Google Shape;4122;p7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123" name="Google Shape;4123;p71"/>
            <p:cNvGrpSpPr/>
            <p:nvPr/>
          </p:nvGrpSpPr>
          <p:grpSpPr>
            <a:xfrm>
              <a:off x="3265985" y="3226989"/>
              <a:ext cx="87151" cy="346202"/>
              <a:chOff x="2680375" y="3423800"/>
              <a:chExt cx="182975" cy="761050"/>
            </a:xfrm>
          </p:grpSpPr>
          <p:sp>
            <p:nvSpPr>
              <p:cNvPr id="4124" name="Google Shape;4124;p7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125" name="Google Shape;4125;p7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71"/>
            <p:cNvGrpSpPr/>
            <p:nvPr/>
          </p:nvGrpSpPr>
          <p:grpSpPr>
            <a:xfrm>
              <a:off x="3855466" y="3289811"/>
              <a:ext cx="112514" cy="94210"/>
              <a:chOff x="3918000" y="3561900"/>
              <a:chExt cx="236225" cy="207100"/>
            </a:xfrm>
          </p:grpSpPr>
          <p:sp>
            <p:nvSpPr>
              <p:cNvPr id="4127" name="Google Shape;4127;p7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128" name="Google Shape;4128;p7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9" name="Google Shape;4129;p7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132" name="Google Shape;4132;p71"/>
            <p:cNvGrpSpPr/>
            <p:nvPr/>
          </p:nvGrpSpPr>
          <p:grpSpPr>
            <a:xfrm>
              <a:off x="2905224" y="2311071"/>
              <a:ext cx="596721" cy="528992"/>
              <a:chOff x="1922950" y="1410350"/>
              <a:chExt cx="1252825" cy="1162875"/>
            </a:xfrm>
          </p:grpSpPr>
          <p:sp>
            <p:nvSpPr>
              <p:cNvPr id="4133" name="Google Shape;4133;p7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149" name="Google Shape;4149;p7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169" name="Google Shape;4169;p7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70" name="Google Shape;4170;p7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1" name="Google Shape;4171;p71"/>
            <p:cNvGrpSpPr/>
            <p:nvPr/>
          </p:nvGrpSpPr>
          <p:grpSpPr>
            <a:xfrm>
              <a:off x="3280929" y="3294542"/>
              <a:ext cx="109894" cy="272224"/>
              <a:chOff x="2711750" y="3572300"/>
              <a:chExt cx="230725" cy="598425"/>
            </a:xfrm>
          </p:grpSpPr>
          <p:sp>
            <p:nvSpPr>
              <p:cNvPr id="4172" name="Google Shape;4172;p7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4" name="Google Shape;4174;p7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5" name="Google Shape;4175;p71"/>
            <p:cNvGrpSpPr/>
            <p:nvPr/>
          </p:nvGrpSpPr>
          <p:grpSpPr>
            <a:xfrm>
              <a:off x="3790439" y="2408636"/>
              <a:ext cx="73017" cy="75684"/>
              <a:chOff x="3781475" y="1624825"/>
              <a:chExt cx="153300" cy="166375"/>
            </a:xfrm>
          </p:grpSpPr>
          <p:sp>
            <p:nvSpPr>
              <p:cNvPr id="4176" name="Google Shape;4176;p7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0" name="Google Shape;4180;p7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7" name="Google Shape;4187;p71"/>
            <p:cNvGrpSpPr/>
            <p:nvPr/>
          </p:nvGrpSpPr>
          <p:grpSpPr>
            <a:xfrm>
              <a:off x="4403342" y="3107749"/>
              <a:ext cx="316680" cy="101374"/>
              <a:chOff x="5068275" y="3161675"/>
              <a:chExt cx="664875" cy="222850"/>
            </a:xfrm>
          </p:grpSpPr>
          <p:sp>
            <p:nvSpPr>
              <p:cNvPr id="4188" name="Google Shape;4188;p7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2" name="Google Shape;4192;p7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1" name="Google Shape;4221;p71"/>
            <p:cNvGrpSpPr/>
            <p:nvPr/>
          </p:nvGrpSpPr>
          <p:grpSpPr>
            <a:xfrm>
              <a:off x="3697513" y="2707266"/>
              <a:ext cx="59549" cy="79733"/>
              <a:chOff x="3586375" y="2281300"/>
              <a:chExt cx="125025" cy="175275"/>
            </a:xfrm>
          </p:grpSpPr>
          <p:sp>
            <p:nvSpPr>
              <p:cNvPr id="4222" name="Google Shape;4222;p7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4" name="Google Shape;4224;p7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5" name="Google Shape;4225;p71"/>
            <p:cNvGrpSpPr/>
            <p:nvPr/>
          </p:nvGrpSpPr>
          <p:grpSpPr>
            <a:xfrm>
              <a:off x="4513224" y="3221724"/>
              <a:ext cx="274563" cy="280321"/>
              <a:chOff x="5298975" y="3412225"/>
              <a:chExt cx="576450" cy="616225"/>
            </a:xfrm>
          </p:grpSpPr>
          <p:sp>
            <p:nvSpPr>
              <p:cNvPr id="4226" name="Google Shape;4226;p7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227" name="Google Shape;4227;p7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71"/>
            <p:cNvGrpSpPr/>
            <p:nvPr/>
          </p:nvGrpSpPr>
          <p:grpSpPr>
            <a:xfrm>
              <a:off x="4824403" y="3421846"/>
              <a:ext cx="110132" cy="130647"/>
              <a:chOff x="5952300" y="3852150"/>
              <a:chExt cx="231225" cy="287200"/>
            </a:xfrm>
          </p:grpSpPr>
          <p:sp>
            <p:nvSpPr>
              <p:cNvPr id="4229" name="Google Shape;4229;p7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1" name="Google Shape;4231;p7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9" name="Google Shape;4239;p71"/>
            <p:cNvGrpSpPr/>
            <p:nvPr/>
          </p:nvGrpSpPr>
          <p:grpSpPr>
            <a:xfrm>
              <a:off x="4295710" y="3079670"/>
              <a:ext cx="14968" cy="27135"/>
              <a:chOff x="4842300" y="3099950"/>
              <a:chExt cx="31425" cy="59650"/>
            </a:xfrm>
          </p:grpSpPr>
          <p:sp>
            <p:nvSpPr>
              <p:cNvPr id="4240" name="Google Shape;4240;p7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4" name="Google Shape;4244;p7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2" name="Google Shape;4252;p71"/>
            <p:cNvGrpSpPr/>
            <p:nvPr/>
          </p:nvGrpSpPr>
          <p:grpSpPr>
            <a:xfrm>
              <a:off x="3831056" y="2816010"/>
              <a:ext cx="37378" cy="27612"/>
              <a:chOff x="3866750" y="2520350"/>
              <a:chExt cx="78475" cy="60700"/>
            </a:xfrm>
          </p:grpSpPr>
          <p:sp>
            <p:nvSpPr>
              <p:cNvPr id="4253" name="Google Shape;4253;p7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7" name="Google Shape;4257;p7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74" name="Google Shape;4274;p7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86" name="Google Shape;4286;p7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9" name="Google Shape;4299;p71"/>
            <p:cNvGrpSpPr/>
            <p:nvPr/>
          </p:nvGrpSpPr>
          <p:grpSpPr>
            <a:xfrm>
              <a:off x="3632736" y="3051591"/>
              <a:ext cx="63288" cy="45217"/>
              <a:chOff x="3450375" y="3038225"/>
              <a:chExt cx="132875" cy="99400"/>
            </a:xfrm>
          </p:grpSpPr>
          <p:sp>
            <p:nvSpPr>
              <p:cNvPr id="4300" name="Google Shape;4300;p7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2" name="Google Shape;4302;p7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311" name="Google Shape;4311;p7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321" name="Google Shape;4321;p7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327" name="Google Shape;4327;p7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71"/>
          <p:cNvGrpSpPr/>
          <p:nvPr/>
        </p:nvGrpSpPr>
        <p:grpSpPr>
          <a:xfrm>
            <a:off x="719115" y="2852867"/>
            <a:ext cx="2622876" cy="1333540"/>
            <a:chOff x="238125" y="1038125"/>
            <a:chExt cx="7146800" cy="3633625"/>
          </a:xfrm>
        </p:grpSpPr>
        <p:sp>
          <p:nvSpPr>
            <p:cNvPr id="4338" name="Google Shape;4338;p7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71"/>
          <p:cNvGrpSpPr/>
          <p:nvPr/>
        </p:nvGrpSpPr>
        <p:grpSpPr>
          <a:xfrm>
            <a:off x="5834043" y="994977"/>
            <a:ext cx="2590840" cy="1380235"/>
            <a:chOff x="233350" y="949250"/>
            <a:chExt cx="7137300" cy="3802300"/>
          </a:xfrm>
        </p:grpSpPr>
        <p:sp>
          <p:nvSpPr>
            <p:cNvPr id="5911" name="Google Shape;5911;p7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71"/>
          <p:cNvGrpSpPr/>
          <p:nvPr/>
        </p:nvGrpSpPr>
        <p:grpSpPr>
          <a:xfrm>
            <a:off x="7648472" y="3039750"/>
            <a:ext cx="104231" cy="320340"/>
            <a:chOff x="7564426" y="3224343"/>
            <a:chExt cx="119985" cy="368801"/>
          </a:xfrm>
        </p:grpSpPr>
        <p:sp>
          <p:nvSpPr>
            <p:cNvPr id="5963" name="Google Shape;5963;p7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71"/>
          <p:cNvGrpSpPr/>
          <p:nvPr/>
        </p:nvGrpSpPr>
        <p:grpSpPr>
          <a:xfrm>
            <a:off x="7347961" y="3033852"/>
            <a:ext cx="189489" cy="332132"/>
            <a:chOff x="8370831" y="3202002"/>
            <a:chExt cx="218129" cy="382376"/>
          </a:xfrm>
        </p:grpSpPr>
        <p:sp>
          <p:nvSpPr>
            <p:cNvPr id="5966" name="Google Shape;5966;p7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71"/>
          <p:cNvGrpSpPr/>
          <p:nvPr/>
        </p:nvGrpSpPr>
        <p:grpSpPr>
          <a:xfrm>
            <a:off x="8071350" y="3444984"/>
            <a:ext cx="309429" cy="267000"/>
            <a:chOff x="6742064" y="3750480"/>
            <a:chExt cx="399315" cy="344560"/>
          </a:xfrm>
        </p:grpSpPr>
        <p:sp>
          <p:nvSpPr>
            <p:cNvPr id="5969" name="Google Shape;5969;p7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71"/>
          <p:cNvGrpSpPr/>
          <p:nvPr/>
        </p:nvGrpSpPr>
        <p:grpSpPr>
          <a:xfrm>
            <a:off x="7610369" y="3796031"/>
            <a:ext cx="180437" cy="281608"/>
            <a:chOff x="7248525" y="3739696"/>
            <a:chExt cx="230531" cy="359790"/>
          </a:xfrm>
        </p:grpSpPr>
        <p:sp>
          <p:nvSpPr>
            <p:cNvPr id="5972" name="Google Shape;5972;p7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71"/>
          <p:cNvGrpSpPr/>
          <p:nvPr/>
        </p:nvGrpSpPr>
        <p:grpSpPr>
          <a:xfrm>
            <a:off x="7856288" y="3439255"/>
            <a:ext cx="162896" cy="278710"/>
            <a:chOff x="7601242" y="3729267"/>
            <a:chExt cx="222566" cy="380803"/>
          </a:xfrm>
        </p:grpSpPr>
        <p:sp>
          <p:nvSpPr>
            <p:cNvPr id="5975" name="Google Shape;5975;p7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7" name="Google Shape;5977;p71"/>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8" name="Google Shape;5978;p71"/>
          <p:cNvGrpSpPr/>
          <p:nvPr/>
        </p:nvGrpSpPr>
        <p:grpSpPr>
          <a:xfrm>
            <a:off x="7345934" y="3440396"/>
            <a:ext cx="193543" cy="275990"/>
            <a:chOff x="8304647" y="3738687"/>
            <a:chExt cx="225076" cy="320956"/>
          </a:xfrm>
        </p:grpSpPr>
        <p:sp>
          <p:nvSpPr>
            <p:cNvPr id="5979" name="Google Shape;5979;p7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71"/>
          <p:cNvGrpSpPr/>
          <p:nvPr/>
        </p:nvGrpSpPr>
        <p:grpSpPr>
          <a:xfrm>
            <a:off x="7618426" y="3440396"/>
            <a:ext cx="178492" cy="275990"/>
            <a:chOff x="8615101" y="3738687"/>
            <a:chExt cx="207573" cy="320956"/>
          </a:xfrm>
        </p:grpSpPr>
        <p:sp>
          <p:nvSpPr>
            <p:cNvPr id="5983" name="Google Shape;5983;p7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6" name="Google Shape;5986;p71"/>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7" name="Google Shape;5987;p71"/>
          <p:cNvGrpSpPr/>
          <p:nvPr/>
        </p:nvGrpSpPr>
        <p:grpSpPr>
          <a:xfrm>
            <a:off x="6013131" y="3561884"/>
            <a:ext cx="557670" cy="511283"/>
            <a:chOff x="6015419" y="3716859"/>
            <a:chExt cx="557671" cy="511283"/>
          </a:xfrm>
        </p:grpSpPr>
        <p:sp>
          <p:nvSpPr>
            <p:cNvPr id="5988" name="Google Shape;5988;p7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9" name="Google Shape;5989;p71"/>
            <p:cNvGrpSpPr/>
            <p:nvPr/>
          </p:nvGrpSpPr>
          <p:grpSpPr>
            <a:xfrm>
              <a:off x="6036094" y="3716980"/>
              <a:ext cx="529860" cy="510468"/>
              <a:chOff x="6036094" y="3716980"/>
              <a:chExt cx="529860" cy="510468"/>
            </a:xfrm>
          </p:grpSpPr>
          <p:sp>
            <p:nvSpPr>
              <p:cNvPr id="5990" name="Google Shape;5990;p7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00" name="Google Shape;6000;p71"/>
          <p:cNvGrpSpPr/>
          <p:nvPr/>
        </p:nvGrpSpPr>
        <p:grpSpPr>
          <a:xfrm>
            <a:off x="6642016" y="2918653"/>
            <a:ext cx="576302" cy="511871"/>
            <a:chOff x="6644304" y="3073628"/>
            <a:chExt cx="576302" cy="511871"/>
          </a:xfrm>
        </p:grpSpPr>
        <p:sp>
          <p:nvSpPr>
            <p:cNvPr id="6001" name="Google Shape;6001;p7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2" name="Google Shape;6002;p71"/>
            <p:cNvGrpSpPr/>
            <p:nvPr/>
          </p:nvGrpSpPr>
          <p:grpSpPr>
            <a:xfrm>
              <a:off x="6712169" y="3085440"/>
              <a:ext cx="481622" cy="494913"/>
              <a:chOff x="6712169" y="3085440"/>
              <a:chExt cx="481622" cy="494913"/>
            </a:xfrm>
          </p:grpSpPr>
          <p:sp>
            <p:nvSpPr>
              <p:cNvPr id="6003" name="Google Shape;6003;p7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8" name="Google Shape;6008;p7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1" name="Google Shape;6011;p71"/>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2" name="Google Shape;6012;p71"/>
          <p:cNvGrpSpPr/>
          <p:nvPr/>
        </p:nvGrpSpPr>
        <p:grpSpPr>
          <a:xfrm>
            <a:off x="6649867" y="3561648"/>
            <a:ext cx="560631" cy="511352"/>
            <a:chOff x="6652154" y="3716623"/>
            <a:chExt cx="560631" cy="511352"/>
          </a:xfrm>
        </p:grpSpPr>
        <p:sp>
          <p:nvSpPr>
            <p:cNvPr id="6013" name="Google Shape;6013;p7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4" name="Google Shape;6014;p71"/>
            <p:cNvGrpSpPr/>
            <p:nvPr/>
          </p:nvGrpSpPr>
          <p:grpSpPr>
            <a:xfrm>
              <a:off x="6669657" y="3716715"/>
              <a:ext cx="466779" cy="464290"/>
              <a:chOff x="6669657" y="3716715"/>
              <a:chExt cx="466779" cy="464290"/>
            </a:xfrm>
          </p:grpSpPr>
          <p:sp>
            <p:nvSpPr>
              <p:cNvPr id="6015" name="Google Shape;6015;p7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8" name="Google Shape;6028;p71"/>
          <p:cNvGrpSpPr/>
          <p:nvPr/>
        </p:nvGrpSpPr>
        <p:grpSpPr>
          <a:xfrm>
            <a:off x="7843958" y="3843056"/>
            <a:ext cx="187557" cy="187557"/>
            <a:chOff x="8565775" y="671075"/>
            <a:chExt cx="441000" cy="441000"/>
          </a:xfrm>
        </p:grpSpPr>
        <p:sp>
          <p:nvSpPr>
            <p:cNvPr id="6029" name="Google Shape;6029;p7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1" name="Google Shape;6031;p71"/>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1"/>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3" name="Google Shape;6033;p71"/>
          <p:cNvGrpSpPr/>
          <p:nvPr/>
        </p:nvGrpSpPr>
        <p:grpSpPr>
          <a:xfrm>
            <a:off x="5997813" y="2921275"/>
            <a:ext cx="587871" cy="512373"/>
            <a:chOff x="6000100" y="3076250"/>
            <a:chExt cx="587871" cy="512373"/>
          </a:xfrm>
        </p:grpSpPr>
        <p:sp>
          <p:nvSpPr>
            <p:cNvPr id="6034" name="Google Shape;6034;p7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5" name="Google Shape;6035;p71"/>
            <p:cNvGrpSpPr/>
            <p:nvPr/>
          </p:nvGrpSpPr>
          <p:grpSpPr>
            <a:xfrm>
              <a:off x="6031360" y="3076713"/>
              <a:ext cx="539107" cy="480965"/>
              <a:chOff x="6031360" y="3076713"/>
              <a:chExt cx="539107" cy="480965"/>
            </a:xfrm>
          </p:grpSpPr>
          <p:sp>
            <p:nvSpPr>
              <p:cNvPr id="6036" name="Google Shape;6036;p7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43" name="Google Shape;6043;p71"/>
          <p:cNvGrpSpPr/>
          <p:nvPr/>
        </p:nvGrpSpPr>
        <p:grpSpPr>
          <a:xfrm>
            <a:off x="3369304" y="940638"/>
            <a:ext cx="2310381" cy="1488888"/>
            <a:chOff x="229225" y="549050"/>
            <a:chExt cx="7161750" cy="4615275"/>
          </a:xfrm>
        </p:grpSpPr>
        <p:sp>
          <p:nvSpPr>
            <p:cNvPr id="6044" name="Google Shape;6044;p7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1" name="Google Shape;6161;p71"/>
          <p:cNvGrpSpPr/>
          <p:nvPr/>
        </p:nvGrpSpPr>
        <p:grpSpPr>
          <a:xfrm>
            <a:off x="3514722" y="2832485"/>
            <a:ext cx="2310282" cy="1374222"/>
            <a:chOff x="238125" y="732525"/>
            <a:chExt cx="7130500" cy="4241425"/>
          </a:xfrm>
        </p:grpSpPr>
        <p:sp>
          <p:nvSpPr>
            <p:cNvPr id="6162" name="Google Shape;6162;p7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9" name="Shape 6279"/>
        <p:cNvGrpSpPr/>
        <p:nvPr/>
      </p:nvGrpSpPr>
      <p:grpSpPr>
        <a:xfrm>
          <a:off x="0" y="0"/>
          <a:ext cx="0" cy="0"/>
          <a:chOff x="0" y="0"/>
          <a:chExt cx="0" cy="0"/>
        </a:xfrm>
      </p:grpSpPr>
      <p:grpSp>
        <p:nvGrpSpPr>
          <p:cNvPr id="6280" name="Google Shape;6280;p72"/>
          <p:cNvGrpSpPr/>
          <p:nvPr/>
        </p:nvGrpSpPr>
        <p:grpSpPr>
          <a:xfrm>
            <a:off x="729274" y="969771"/>
            <a:ext cx="2507799" cy="206239"/>
            <a:chOff x="106648" y="895722"/>
            <a:chExt cx="4481413" cy="374300"/>
          </a:xfrm>
        </p:grpSpPr>
        <p:grpSp>
          <p:nvGrpSpPr>
            <p:cNvPr id="6281" name="Google Shape;6281;p72"/>
            <p:cNvGrpSpPr/>
            <p:nvPr/>
          </p:nvGrpSpPr>
          <p:grpSpPr>
            <a:xfrm>
              <a:off x="2233276" y="895722"/>
              <a:ext cx="1082667" cy="223591"/>
              <a:chOff x="4808316" y="2800065"/>
              <a:chExt cx="1999386" cy="412910"/>
            </a:xfrm>
          </p:grpSpPr>
          <p:sp>
            <p:nvSpPr>
              <p:cNvPr id="6282" name="Google Shape;6282;p7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3" name="Google Shape;6283;p72"/>
              <p:cNvGrpSpPr/>
              <p:nvPr/>
            </p:nvGrpSpPr>
            <p:grpSpPr>
              <a:xfrm>
                <a:off x="4808316" y="2800065"/>
                <a:ext cx="92400" cy="411825"/>
                <a:chOff x="845575" y="2563700"/>
                <a:chExt cx="92400" cy="411825"/>
              </a:xfrm>
            </p:grpSpPr>
            <p:cxnSp>
              <p:nvCxnSpPr>
                <p:cNvPr id="6284" name="Google Shape;6284;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85" name="Google Shape;6285;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86" name="Google Shape;6286;p72"/>
            <p:cNvGrpSpPr/>
            <p:nvPr/>
          </p:nvGrpSpPr>
          <p:grpSpPr>
            <a:xfrm>
              <a:off x="106648" y="895722"/>
              <a:ext cx="1088401" cy="223591"/>
              <a:chOff x="881025" y="2800065"/>
              <a:chExt cx="2009975" cy="412910"/>
            </a:xfrm>
          </p:grpSpPr>
          <p:sp>
            <p:nvSpPr>
              <p:cNvPr id="6287" name="Google Shape;6287;p7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8" name="Google Shape;6288;p72"/>
              <p:cNvGrpSpPr/>
              <p:nvPr/>
            </p:nvGrpSpPr>
            <p:grpSpPr>
              <a:xfrm>
                <a:off x="881025" y="2800065"/>
                <a:ext cx="92400" cy="411825"/>
                <a:chOff x="845575" y="2563700"/>
                <a:chExt cx="92400" cy="411825"/>
              </a:xfrm>
            </p:grpSpPr>
            <p:cxnSp>
              <p:nvCxnSpPr>
                <p:cNvPr id="6289" name="Google Shape;6289;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90" name="Google Shape;6290;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91" name="Google Shape;6291;p72"/>
            <p:cNvGrpSpPr/>
            <p:nvPr/>
          </p:nvGrpSpPr>
          <p:grpSpPr>
            <a:xfrm>
              <a:off x="1172346" y="1047018"/>
              <a:ext cx="1083151" cy="223003"/>
              <a:chOff x="2849073" y="3079467"/>
              <a:chExt cx="2000279" cy="411825"/>
            </a:xfrm>
          </p:grpSpPr>
          <p:sp>
            <p:nvSpPr>
              <p:cNvPr id="6292" name="Google Shape;6292;p7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3" name="Google Shape;6293;p72"/>
              <p:cNvGrpSpPr/>
              <p:nvPr/>
            </p:nvGrpSpPr>
            <p:grpSpPr>
              <a:xfrm rot="10800000">
                <a:off x="2849073" y="3079467"/>
                <a:ext cx="92400" cy="411825"/>
                <a:chOff x="2070100" y="2563700"/>
                <a:chExt cx="92400" cy="411825"/>
              </a:xfrm>
            </p:grpSpPr>
            <p:cxnSp>
              <p:nvCxnSpPr>
                <p:cNvPr id="6294" name="Google Shape;6294;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95" name="Google Shape;6295;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96" name="Google Shape;6296;p72"/>
            <p:cNvGrpSpPr/>
            <p:nvPr/>
          </p:nvGrpSpPr>
          <p:grpSpPr>
            <a:xfrm>
              <a:off x="3290132" y="1047018"/>
              <a:ext cx="1297929" cy="223003"/>
              <a:chOff x="6760035" y="3079467"/>
              <a:chExt cx="2396914" cy="411825"/>
            </a:xfrm>
          </p:grpSpPr>
          <p:sp>
            <p:nvSpPr>
              <p:cNvPr id="6297" name="Google Shape;6297;p7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8" name="Google Shape;6298;p72"/>
              <p:cNvGrpSpPr/>
              <p:nvPr/>
            </p:nvGrpSpPr>
            <p:grpSpPr>
              <a:xfrm rot="10800000">
                <a:off x="6760035" y="3079467"/>
                <a:ext cx="92400" cy="411825"/>
                <a:chOff x="2070100" y="2563700"/>
                <a:chExt cx="92400" cy="411825"/>
              </a:xfrm>
            </p:grpSpPr>
            <p:cxnSp>
              <p:nvCxnSpPr>
                <p:cNvPr id="6299" name="Google Shape;6299;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300" name="Google Shape;6300;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01" name="Google Shape;6301;p72"/>
          <p:cNvGrpSpPr/>
          <p:nvPr/>
        </p:nvGrpSpPr>
        <p:grpSpPr>
          <a:xfrm>
            <a:off x="2147036" y="3369142"/>
            <a:ext cx="1086701" cy="799429"/>
            <a:chOff x="2183288" y="3555572"/>
            <a:chExt cx="1136241" cy="835873"/>
          </a:xfrm>
        </p:grpSpPr>
        <p:sp>
          <p:nvSpPr>
            <p:cNvPr id="6302" name="Google Shape;6302;p7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3" name="Google Shape;6303;p72"/>
            <p:cNvGrpSpPr/>
            <p:nvPr/>
          </p:nvGrpSpPr>
          <p:grpSpPr>
            <a:xfrm>
              <a:off x="2205895" y="3637269"/>
              <a:ext cx="1089848" cy="724993"/>
              <a:chOff x="2205895" y="3637269"/>
              <a:chExt cx="1089848" cy="724993"/>
            </a:xfrm>
          </p:grpSpPr>
          <p:sp>
            <p:nvSpPr>
              <p:cNvPr id="6304" name="Google Shape;6304;p7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0" name="Google Shape;6310;p7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11" name="Google Shape;6311;p7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312" name="Google Shape;6312;p72"/>
            <p:cNvGrpSpPr/>
            <p:nvPr/>
          </p:nvGrpSpPr>
          <p:grpSpPr>
            <a:xfrm>
              <a:off x="3173850" y="3779426"/>
              <a:ext cx="145679" cy="70048"/>
              <a:chOff x="3173850" y="3779426"/>
              <a:chExt cx="145679" cy="70048"/>
            </a:xfrm>
          </p:grpSpPr>
          <p:cxnSp>
            <p:nvCxnSpPr>
              <p:cNvPr id="6313" name="Google Shape;6313;p7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314" name="Google Shape;6314;p7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72"/>
            <p:cNvGrpSpPr/>
            <p:nvPr/>
          </p:nvGrpSpPr>
          <p:grpSpPr>
            <a:xfrm>
              <a:off x="2183288" y="4139483"/>
              <a:ext cx="145133" cy="70048"/>
              <a:chOff x="2183288" y="4139483"/>
              <a:chExt cx="145133" cy="70048"/>
            </a:xfrm>
          </p:grpSpPr>
          <p:cxnSp>
            <p:nvCxnSpPr>
              <p:cNvPr id="6316" name="Google Shape;6316;p7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317" name="Google Shape;6317;p7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8" name="Google Shape;6318;p7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19" name="Google Shape;6319;p7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320" name="Google Shape;6320;p72"/>
            <p:cNvGrpSpPr/>
            <p:nvPr/>
          </p:nvGrpSpPr>
          <p:grpSpPr>
            <a:xfrm>
              <a:off x="2943836" y="4268886"/>
              <a:ext cx="60717" cy="122559"/>
              <a:chOff x="2943836" y="4268886"/>
              <a:chExt cx="60717" cy="122559"/>
            </a:xfrm>
          </p:grpSpPr>
          <p:sp>
            <p:nvSpPr>
              <p:cNvPr id="6321" name="Google Shape;6321;p7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2" name="Google Shape;6322;p7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323" name="Google Shape;6323;p72"/>
          <p:cNvGrpSpPr/>
          <p:nvPr/>
        </p:nvGrpSpPr>
        <p:grpSpPr>
          <a:xfrm>
            <a:off x="3409981" y="1290142"/>
            <a:ext cx="1675870" cy="758251"/>
            <a:chOff x="3530532" y="1496185"/>
            <a:chExt cx="1562000" cy="706730"/>
          </a:xfrm>
        </p:grpSpPr>
        <p:cxnSp>
          <p:nvCxnSpPr>
            <p:cNvPr id="6324" name="Google Shape;6324;p7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325" name="Google Shape;6325;p72"/>
            <p:cNvGrpSpPr/>
            <p:nvPr/>
          </p:nvGrpSpPr>
          <p:grpSpPr>
            <a:xfrm>
              <a:off x="3530532" y="1496185"/>
              <a:ext cx="323430" cy="463587"/>
              <a:chOff x="3530532" y="1496185"/>
              <a:chExt cx="323430" cy="463587"/>
            </a:xfrm>
          </p:grpSpPr>
          <p:grpSp>
            <p:nvGrpSpPr>
              <p:cNvPr id="6326" name="Google Shape;6326;p72"/>
              <p:cNvGrpSpPr/>
              <p:nvPr/>
            </p:nvGrpSpPr>
            <p:grpSpPr>
              <a:xfrm>
                <a:off x="3567462" y="1496185"/>
                <a:ext cx="286500" cy="361376"/>
                <a:chOff x="3567462" y="1496185"/>
                <a:chExt cx="286500" cy="361376"/>
              </a:xfrm>
            </p:grpSpPr>
            <p:cxnSp>
              <p:nvCxnSpPr>
                <p:cNvPr id="6327" name="Google Shape;6327;p7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328" name="Google Shape;6328;p7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9" name="Google Shape;6329;p7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72"/>
            <p:cNvGrpSpPr/>
            <p:nvPr/>
          </p:nvGrpSpPr>
          <p:grpSpPr>
            <a:xfrm>
              <a:off x="3891569" y="1779209"/>
              <a:ext cx="323945" cy="423706"/>
              <a:chOff x="3891569" y="1779209"/>
              <a:chExt cx="323945" cy="423706"/>
            </a:xfrm>
          </p:grpSpPr>
          <p:grpSp>
            <p:nvGrpSpPr>
              <p:cNvPr id="6331" name="Google Shape;6331;p72"/>
              <p:cNvGrpSpPr/>
              <p:nvPr/>
            </p:nvGrpSpPr>
            <p:grpSpPr>
              <a:xfrm>
                <a:off x="3929014" y="1881638"/>
                <a:ext cx="286500" cy="321278"/>
                <a:chOff x="3929014" y="1881638"/>
                <a:chExt cx="286500" cy="321278"/>
              </a:xfrm>
            </p:grpSpPr>
            <p:cxnSp>
              <p:nvCxnSpPr>
                <p:cNvPr id="6332" name="Google Shape;6332;p7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333" name="Google Shape;6333;p7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4" name="Google Shape;6334;p7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72"/>
            <p:cNvGrpSpPr/>
            <p:nvPr/>
          </p:nvGrpSpPr>
          <p:grpSpPr>
            <a:xfrm>
              <a:off x="4252606" y="1496185"/>
              <a:ext cx="324721" cy="463587"/>
              <a:chOff x="4252606" y="1496185"/>
              <a:chExt cx="324721" cy="463587"/>
            </a:xfrm>
          </p:grpSpPr>
          <p:grpSp>
            <p:nvGrpSpPr>
              <p:cNvPr id="6336" name="Google Shape;6336;p72"/>
              <p:cNvGrpSpPr/>
              <p:nvPr/>
            </p:nvGrpSpPr>
            <p:grpSpPr>
              <a:xfrm>
                <a:off x="4290828" y="1496185"/>
                <a:ext cx="286500" cy="361376"/>
                <a:chOff x="4290828" y="1496185"/>
                <a:chExt cx="286500" cy="361376"/>
              </a:xfrm>
            </p:grpSpPr>
            <p:cxnSp>
              <p:nvCxnSpPr>
                <p:cNvPr id="6337" name="Google Shape;6337;p7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338" name="Google Shape;6338;p7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9" name="Google Shape;6339;p7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0" name="Google Shape;6340;p72"/>
            <p:cNvGrpSpPr/>
            <p:nvPr/>
          </p:nvGrpSpPr>
          <p:grpSpPr>
            <a:xfrm>
              <a:off x="4613643" y="1763716"/>
              <a:ext cx="325308" cy="439200"/>
              <a:chOff x="4613643" y="1763716"/>
              <a:chExt cx="325308" cy="439200"/>
            </a:xfrm>
          </p:grpSpPr>
          <p:grpSp>
            <p:nvGrpSpPr>
              <p:cNvPr id="6341" name="Google Shape;6341;p72"/>
              <p:cNvGrpSpPr/>
              <p:nvPr/>
            </p:nvGrpSpPr>
            <p:grpSpPr>
              <a:xfrm>
                <a:off x="4652451" y="1879538"/>
                <a:ext cx="286500" cy="323378"/>
                <a:chOff x="4652451" y="1879538"/>
                <a:chExt cx="286500" cy="323378"/>
              </a:xfrm>
            </p:grpSpPr>
            <p:cxnSp>
              <p:nvCxnSpPr>
                <p:cNvPr id="6342" name="Google Shape;6342;p7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343" name="Google Shape;6343;p7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4" name="Google Shape;6344;p7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45" name="Google Shape;6345;p72"/>
          <p:cNvGrpSpPr/>
          <p:nvPr/>
        </p:nvGrpSpPr>
        <p:grpSpPr>
          <a:xfrm>
            <a:off x="3421841" y="2143768"/>
            <a:ext cx="1652173" cy="391517"/>
            <a:chOff x="3512551" y="2358270"/>
            <a:chExt cx="1597383" cy="378533"/>
          </a:xfrm>
        </p:grpSpPr>
        <p:cxnSp>
          <p:nvCxnSpPr>
            <p:cNvPr id="6346" name="Google Shape;6346;p72"/>
            <p:cNvCxnSpPr>
              <a:stCxn id="6347" idx="6"/>
              <a:endCxn id="6348"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349" name="Google Shape;6349;p72"/>
            <p:cNvGrpSpPr/>
            <p:nvPr/>
          </p:nvGrpSpPr>
          <p:grpSpPr>
            <a:xfrm>
              <a:off x="3512551" y="2358270"/>
              <a:ext cx="225647" cy="307714"/>
              <a:chOff x="2182679" y="2004714"/>
              <a:chExt cx="792300" cy="1080458"/>
            </a:xfrm>
          </p:grpSpPr>
          <p:cxnSp>
            <p:nvCxnSpPr>
              <p:cNvPr id="6350" name="Google Shape;6350;p72"/>
              <p:cNvCxnSpPr>
                <a:stCxn id="6351"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47" name="Google Shape;6347;p7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72"/>
            <p:cNvGrpSpPr/>
            <p:nvPr/>
          </p:nvGrpSpPr>
          <p:grpSpPr>
            <a:xfrm>
              <a:off x="3969644" y="2440153"/>
              <a:ext cx="225853" cy="296651"/>
              <a:chOff x="3775710" y="1729289"/>
              <a:chExt cx="136500" cy="179289"/>
            </a:xfrm>
          </p:grpSpPr>
          <p:cxnSp>
            <p:nvCxnSpPr>
              <p:cNvPr id="6353" name="Google Shape;6353;p7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354" name="Google Shape;6354;p7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6" name="Google Shape;6356;p72"/>
            <p:cNvGrpSpPr/>
            <p:nvPr/>
          </p:nvGrpSpPr>
          <p:grpSpPr>
            <a:xfrm>
              <a:off x="4427051" y="2358270"/>
              <a:ext cx="225647" cy="307714"/>
              <a:chOff x="5393704" y="2004714"/>
              <a:chExt cx="792300" cy="1080458"/>
            </a:xfrm>
          </p:grpSpPr>
          <p:cxnSp>
            <p:nvCxnSpPr>
              <p:cNvPr id="6357" name="Google Shape;6357;p72"/>
              <p:cNvCxnSpPr>
                <a:stCxn id="6358"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59" name="Google Shape;6359;p7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72"/>
            <p:cNvGrpSpPr/>
            <p:nvPr/>
          </p:nvGrpSpPr>
          <p:grpSpPr>
            <a:xfrm>
              <a:off x="4884287" y="2440252"/>
              <a:ext cx="225647" cy="296532"/>
              <a:chOff x="6999166" y="2292572"/>
              <a:chExt cx="792300" cy="1041192"/>
            </a:xfrm>
          </p:grpSpPr>
          <p:cxnSp>
            <p:nvCxnSpPr>
              <p:cNvPr id="6361" name="Google Shape;6361;p7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348" name="Google Shape;6348;p7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3" name="Google Shape;6363;p72"/>
          <p:cNvGrpSpPr/>
          <p:nvPr/>
        </p:nvGrpSpPr>
        <p:grpSpPr>
          <a:xfrm>
            <a:off x="6842649" y="979967"/>
            <a:ext cx="1581844" cy="732818"/>
            <a:chOff x="634175" y="2986275"/>
            <a:chExt cx="3147949" cy="1458344"/>
          </a:xfrm>
        </p:grpSpPr>
        <p:cxnSp>
          <p:nvCxnSpPr>
            <p:cNvPr id="6364" name="Google Shape;6364;p72"/>
            <p:cNvCxnSpPr>
              <a:stCxn id="6365" idx="4"/>
              <a:endCxn id="6366"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367" name="Google Shape;6367;p72"/>
            <p:cNvCxnSpPr>
              <a:stCxn id="6366" idx="0"/>
              <a:endCxn id="6368"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69" name="Google Shape;6369;p72"/>
            <p:cNvCxnSpPr>
              <a:stCxn id="6368" idx="4"/>
              <a:endCxn id="6370"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71" name="Google Shape;6371;p72"/>
            <p:cNvCxnSpPr>
              <a:stCxn id="6370" idx="0"/>
              <a:endCxn id="6372"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372" name="Google Shape;6372;p7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68" name="Google Shape;6368;p7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65" name="Google Shape;6365;p7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70" name="Google Shape;6370;p7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66" name="Google Shape;6366;p7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373" name="Google Shape;6373;p72"/>
          <p:cNvGrpSpPr/>
          <p:nvPr/>
        </p:nvGrpSpPr>
        <p:grpSpPr>
          <a:xfrm>
            <a:off x="3410364" y="2674277"/>
            <a:ext cx="1675128" cy="313674"/>
            <a:chOff x="998425" y="1182125"/>
            <a:chExt cx="1065400" cy="199500"/>
          </a:xfrm>
        </p:grpSpPr>
        <p:sp>
          <p:nvSpPr>
            <p:cNvPr id="6374" name="Google Shape;6374;p7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72"/>
          <p:cNvGrpSpPr/>
          <p:nvPr/>
        </p:nvGrpSpPr>
        <p:grpSpPr>
          <a:xfrm>
            <a:off x="3410363" y="3630244"/>
            <a:ext cx="1675129" cy="525345"/>
            <a:chOff x="5194708" y="3484366"/>
            <a:chExt cx="3148148" cy="987304"/>
          </a:xfrm>
        </p:grpSpPr>
        <p:grpSp>
          <p:nvGrpSpPr>
            <p:cNvPr id="6380" name="Google Shape;6380;p72"/>
            <p:cNvGrpSpPr/>
            <p:nvPr/>
          </p:nvGrpSpPr>
          <p:grpSpPr>
            <a:xfrm>
              <a:off x="7531521" y="3484366"/>
              <a:ext cx="811335" cy="987304"/>
              <a:chOff x="3379425" y="1617275"/>
              <a:chExt cx="1090650" cy="1327200"/>
            </a:xfrm>
          </p:grpSpPr>
          <p:sp>
            <p:nvSpPr>
              <p:cNvPr id="6381" name="Google Shape;6381;p7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72"/>
            <p:cNvGrpSpPr/>
            <p:nvPr/>
          </p:nvGrpSpPr>
          <p:grpSpPr>
            <a:xfrm>
              <a:off x="6752546" y="3484366"/>
              <a:ext cx="811428" cy="987304"/>
              <a:chOff x="2332275" y="1617275"/>
              <a:chExt cx="1090775" cy="1327200"/>
            </a:xfrm>
          </p:grpSpPr>
          <p:sp>
            <p:nvSpPr>
              <p:cNvPr id="6385" name="Google Shape;6385;p7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8" name="Google Shape;6388;p72"/>
            <p:cNvGrpSpPr/>
            <p:nvPr/>
          </p:nvGrpSpPr>
          <p:grpSpPr>
            <a:xfrm>
              <a:off x="5973664" y="3484366"/>
              <a:ext cx="811335" cy="987304"/>
              <a:chOff x="1285250" y="1617275"/>
              <a:chExt cx="1090650" cy="1327200"/>
            </a:xfrm>
          </p:grpSpPr>
          <p:sp>
            <p:nvSpPr>
              <p:cNvPr id="6389" name="Google Shape;6389;p7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2" name="Google Shape;6392;p72"/>
            <p:cNvGrpSpPr/>
            <p:nvPr/>
          </p:nvGrpSpPr>
          <p:grpSpPr>
            <a:xfrm>
              <a:off x="5194708" y="3484366"/>
              <a:ext cx="811409" cy="987304"/>
              <a:chOff x="238125" y="1617275"/>
              <a:chExt cx="1090750" cy="1327200"/>
            </a:xfrm>
          </p:grpSpPr>
          <p:sp>
            <p:nvSpPr>
              <p:cNvPr id="6393" name="Google Shape;6393;p7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96" name="Google Shape;6396;p72"/>
          <p:cNvGrpSpPr/>
          <p:nvPr/>
        </p:nvGrpSpPr>
        <p:grpSpPr>
          <a:xfrm>
            <a:off x="6844048" y="2276133"/>
            <a:ext cx="1579046" cy="522230"/>
            <a:chOff x="6853641" y="2534077"/>
            <a:chExt cx="1515545" cy="501229"/>
          </a:xfrm>
        </p:grpSpPr>
        <p:grpSp>
          <p:nvGrpSpPr>
            <p:cNvPr id="6397" name="Google Shape;6397;p72"/>
            <p:cNvGrpSpPr/>
            <p:nvPr/>
          </p:nvGrpSpPr>
          <p:grpSpPr>
            <a:xfrm>
              <a:off x="6853641" y="2618923"/>
              <a:ext cx="1515545" cy="324556"/>
              <a:chOff x="6853641" y="2618923"/>
              <a:chExt cx="1515545" cy="324556"/>
            </a:xfrm>
          </p:grpSpPr>
          <p:sp>
            <p:nvSpPr>
              <p:cNvPr id="6398" name="Google Shape;6398;p7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3" name="Google Shape;6403;p7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72"/>
          <p:cNvGrpSpPr/>
          <p:nvPr/>
        </p:nvGrpSpPr>
        <p:grpSpPr>
          <a:xfrm>
            <a:off x="3438940" y="3151173"/>
            <a:ext cx="1617976" cy="346616"/>
            <a:chOff x="1808063" y="4294338"/>
            <a:chExt cx="3370782" cy="721817"/>
          </a:xfrm>
        </p:grpSpPr>
        <p:sp>
          <p:nvSpPr>
            <p:cNvPr id="6409" name="Google Shape;6409;p7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72"/>
          <p:cNvGrpSpPr/>
          <p:nvPr/>
        </p:nvGrpSpPr>
        <p:grpSpPr>
          <a:xfrm>
            <a:off x="5264936" y="3817923"/>
            <a:ext cx="1417067" cy="350605"/>
            <a:chOff x="4234950" y="2101012"/>
            <a:chExt cx="4219974" cy="1044090"/>
          </a:xfrm>
        </p:grpSpPr>
        <p:sp>
          <p:nvSpPr>
            <p:cNvPr id="6420" name="Google Shape;6420;p7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72"/>
          <p:cNvGrpSpPr/>
          <p:nvPr/>
        </p:nvGrpSpPr>
        <p:grpSpPr>
          <a:xfrm>
            <a:off x="6840408" y="1808681"/>
            <a:ext cx="1586327" cy="371557"/>
            <a:chOff x="1247650" y="2075423"/>
            <a:chExt cx="6648477" cy="1557238"/>
          </a:xfrm>
        </p:grpSpPr>
        <p:sp>
          <p:nvSpPr>
            <p:cNvPr id="6437" name="Google Shape;6437;p7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72"/>
          <p:cNvGrpSpPr/>
          <p:nvPr/>
        </p:nvGrpSpPr>
        <p:grpSpPr>
          <a:xfrm>
            <a:off x="5271678" y="961870"/>
            <a:ext cx="1415601" cy="1648533"/>
            <a:chOff x="1839112" y="2209163"/>
            <a:chExt cx="1918159" cy="2233784"/>
          </a:xfrm>
        </p:grpSpPr>
        <p:sp>
          <p:nvSpPr>
            <p:cNvPr id="6444" name="Google Shape;6444;p7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47" name="Google Shape;6447;p72"/>
            <p:cNvCxnSpPr>
              <a:stCxn id="6444" idx="6"/>
              <a:endCxn id="6445"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48" name="Google Shape;6448;p72"/>
            <p:cNvCxnSpPr>
              <a:stCxn id="6445" idx="4"/>
              <a:endCxn id="6449"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450" name="Google Shape;6450;p72"/>
            <p:cNvCxnSpPr>
              <a:stCxn id="6449" idx="6"/>
              <a:endCxn id="6446"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51" name="Google Shape;6451;p72"/>
            <p:cNvCxnSpPr>
              <a:stCxn id="6446" idx="4"/>
              <a:endCxn id="6452"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449" name="Google Shape;6449;p7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54" name="Google Shape;6454;p72"/>
            <p:cNvCxnSpPr>
              <a:endCxn id="6453"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455" name="Google Shape;6455;p72"/>
          <p:cNvGrpSpPr/>
          <p:nvPr/>
        </p:nvGrpSpPr>
        <p:grpSpPr>
          <a:xfrm>
            <a:off x="3428944" y="979954"/>
            <a:ext cx="1637968" cy="154942"/>
            <a:chOff x="238125" y="2506075"/>
            <a:chExt cx="7115411" cy="673075"/>
          </a:xfrm>
        </p:grpSpPr>
        <p:sp>
          <p:nvSpPr>
            <p:cNvPr id="6456" name="Google Shape;6456;p7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72"/>
          <p:cNvGrpSpPr/>
          <p:nvPr/>
        </p:nvGrpSpPr>
        <p:grpSpPr>
          <a:xfrm>
            <a:off x="1969680" y="1294672"/>
            <a:ext cx="1262932" cy="785408"/>
            <a:chOff x="548861" y="389676"/>
            <a:chExt cx="3843371" cy="2390163"/>
          </a:xfrm>
        </p:grpSpPr>
        <p:cxnSp>
          <p:nvCxnSpPr>
            <p:cNvPr id="6462" name="Google Shape;6462;p7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63" name="Google Shape;6463;p7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64" name="Google Shape;6464;p72"/>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65" name="Google Shape;6465;p7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466" name="Google Shape;6466;p7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467" name="Google Shape;6467;p7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68" name="Google Shape;6468;p72"/>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469" name="Google Shape;6469;p7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72"/>
          <p:cNvGrpSpPr/>
          <p:nvPr/>
        </p:nvGrpSpPr>
        <p:grpSpPr>
          <a:xfrm>
            <a:off x="757812" y="2401550"/>
            <a:ext cx="1412054" cy="633562"/>
            <a:chOff x="1187400" y="2529299"/>
            <a:chExt cx="6769193" cy="2241903"/>
          </a:xfrm>
        </p:grpSpPr>
        <p:sp>
          <p:nvSpPr>
            <p:cNvPr id="6476" name="Google Shape;6476;p7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477" name="Google Shape;6477;p7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78" name="Google Shape;6478;p7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79" name="Google Shape;6479;p7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80" name="Google Shape;6480;p7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81" name="Google Shape;6481;p7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82" name="Google Shape;6482;p7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483" name="Google Shape;6483;p72"/>
            <p:cNvCxnSpPr>
              <a:stCxn id="6476" idx="2"/>
              <a:endCxn id="6477"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84" name="Google Shape;6484;p72"/>
            <p:cNvCxnSpPr>
              <a:stCxn id="6478" idx="0"/>
              <a:endCxn id="6476"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85" name="Google Shape;6485;p72"/>
            <p:cNvCxnSpPr>
              <a:stCxn id="6478" idx="2"/>
              <a:endCxn id="6480"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86" name="Google Shape;6486;p72"/>
            <p:cNvCxnSpPr>
              <a:stCxn id="6479" idx="0"/>
              <a:endCxn id="6478"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87" name="Google Shape;6487;p72"/>
            <p:cNvCxnSpPr>
              <a:stCxn id="6477" idx="2"/>
              <a:endCxn id="6482"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88" name="Google Shape;6488;p72"/>
            <p:cNvCxnSpPr>
              <a:stCxn id="6481" idx="0"/>
              <a:endCxn id="6477"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489" name="Google Shape;6489;p72"/>
          <p:cNvGrpSpPr/>
          <p:nvPr/>
        </p:nvGrpSpPr>
        <p:grpSpPr>
          <a:xfrm>
            <a:off x="6844058" y="2894258"/>
            <a:ext cx="1579035" cy="540873"/>
            <a:chOff x="6895650" y="3126697"/>
            <a:chExt cx="1436662" cy="492105"/>
          </a:xfrm>
        </p:grpSpPr>
        <p:sp>
          <p:nvSpPr>
            <p:cNvPr id="6490" name="Google Shape;6490;p7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5" name="Google Shape;6495;p72"/>
            <p:cNvGrpSpPr/>
            <p:nvPr/>
          </p:nvGrpSpPr>
          <p:grpSpPr>
            <a:xfrm>
              <a:off x="6995957" y="3335810"/>
              <a:ext cx="1230393" cy="71754"/>
              <a:chOff x="6995957" y="3287964"/>
              <a:chExt cx="1230393" cy="71754"/>
            </a:xfrm>
          </p:grpSpPr>
          <p:sp>
            <p:nvSpPr>
              <p:cNvPr id="6496" name="Google Shape;6496;p7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01" name="Google Shape;6501;p72"/>
          <p:cNvGrpSpPr/>
          <p:nvPr/>
        </p:nvGrpSpPr>
        <p:grpSpPr>
          <a:xfrm>
            <a:off x="6842640" y="3531021"/>
            <a:ext cx="1581862" cy="650625"/>
            <a:chOff x="6777990" y="3710194"/>
            <a:chExt cx="1646915" cy="677382"/>
          </a:xfrm>
        </p:grpSpPr>
        <p:grpSp>
          <p:nvGrpSpPr>
            <p:cNvPr id="6502" name="Google Shape;6502;p72"/>
            <p:cNvGrpSpPr/>
            <p:nvPr/>
          </p:nvGrpSpPr>
          <p:grpSpPr>
            <a:xfrm>
              <a:off x="6777990" y="3874492"/>
              <a:ext cx="411129" cy="513083"/>
              <a:chOff x="6777990" y="3874492"/>
              <a:chExt cx="411129" cy="513083"/>
            </a:xfrm>
          </p:grpSpPr>
          <p:cxnSp>
            <p:nvCxnSpPr>
              <p:cNvPr id="6503" name="Google Shape;6503;p7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504" name="Google Shape;6504;p7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72"/>
            <p:cNvGrpSpPr/>
            <p:nvPr/>
          </p:nvGrpSpPr>
          <p:grpSpPr>
            <a:xfrm>
              <a:off x="7188425" y="3710194"/>
              <a:ext cx="411123" cy="520535"/>
              <a:chOff x="7188425" y="3710194"/>
              <a:chExt cx="411123" cy="520535"/>
            </a:xfrm>
          </p:grpSpPr>
          <p:cxnSp>
            <p:nvCxnSpPr>
              <p:cNvPr id="6506" name="Google Shape;6506;p7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507" name="Google Shape;6507;p7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72"/>
            <p:cNvGrpSpPr/>
            <p:nvPr/>
          </p:nvGrpSpPr>
          <p:grpSpPr>
            <a:xfrm>
              <a:off x="7603341" y="3874492"/>
              <a:ext cx="411474" cy="513083"/>
              <a:chOff x="7603341" y="3874492"/>
              <a:chExt cx="411474" cy="513083"/>
            </a:xfrm>
          </p:grpSpPr>
          <p:cxnSp>
            <p:nvCxnSpPr>
              <p:cNvPr id="6509" name="Google Shape;6509;p7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510" name="Google Shape;6510;p7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72"/>
            <p:cNvGrpSpPr/>
            <p:nvPr/>
          </p:nvGrpSpPr>
          <p:grpSpPr>
            <a:xfrm>
              <a:off x="8013776" y="3722847"/>
              <a:ext cx="411129" cy="507881"/>
              <a:chOff x="8013776" y="3722847"/>
              <a:chExt cx="411129" cy="507881"/>
            </a:xfrm>
          </p:grpSpPr>
          <p:cxnSp>
            <p:nvCxnSpPr>
              <p:cNvPr id="6512" name="Google Shape;6512;p7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513" name="Google Shape;6513;p7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4" name="Google Shape;6514;p72"/>
          <p:cNvGrpSpPr/>
          <p:nvPr/>
        </p:nvGrpSpPr>
        <p:grpSpPr>
          <a:xfrm>
            <a:off x="5262155" y="2703861"/>
            <a:ext cx="1421889" cy="1020603"/>
            <a:chOff x="5190863" y="2824811"/>
            <a:chExt cx="1544860" cy="1108869"/>
          </a:xfrm>
        </p:grpSpPr>
        <p:grpSp>
          <p:nvGrpSpPr>
            <p:cNvPr id="6515" name="Google Shape;6515;p72"/>
            <p:cNvGrpSpPr/>
            <p:nvPr/>
          </p:nvGrpSpPr>
          <p:grpSpPr>
            <a:xfrm>
              <a:off x="5938695" y="3176919"/>
              <a:ext cx="685761" cy="404739"/>
              <a:chOff x="5938695" y="3176919"/>
              <a:chExt cx="685761" cy="404739"/>
            </a:xfrm>
          </p:grpSpPr>
          <p:grpSp>
            <p:nvGrpSpPr>
              <p:cNvPr id="6516" name="Google Shape;6516;p72"/>
              <p:cNvGrpSpPr/>
              <p:nvPr/>
            </p:nvGrpSpPr>
            <p:grpSpPr>
              <a:xfrm>
                <a:off x="5938695" y="3176919"/>
                <a:ext cx="685761" cy="404739"/>
                <a:chOff x="5938695" y="3176919"/>
                <a:chExt cx="685761" cy="404739"/>
              </a:xfrm>
            </p:grpSpPr>
            <p:sp>
              <p:nvSpPr>
                <p:cNvPr id="6517" name="Google Shape;6517;p7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9" name="Google Shape;6519;p7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72"/>
            <p:cNvGrpSpPr/>
            <p:nvPr/>
          </p:nvGrpSpPr>
          <p:grpSpPr>
            <a:xfrm>
              <a:off x="5305233" y="3176835"/>
              <a:ext cx="685971" cy="404655"/>
              <a:chOff x="5305233" y="3176835"/>
              <a:chExt cx="685971" cy="404655"/>
            </a:xfrm>
          </p:grpSpPr>
          <p:grpSp>
            <p:nvGrpSpPr>
              <p:cNvPr id="6521" name="Google Shape;6521;p72"/>
              <p:cNvGrpSpPr/>
              <p:nvPr/>
            </p:nvGrpSpPr>
            <p:grpSpPr>
              <a:xfrm>
                <a:off x="5305233" y="3176835"/>
                <a:ext cx="685971" cy="404655"/>
                <a:chOff x="5305233" y="3176835"/>
                <a:chExt cx="685971" cy="404655"/>
              </a:xfrm>
            </p:grpSpPr>
            <p:sp>
              <p:nvSpPr>
                <p:cNvPr id="6522" name="Google Shape;6522;p7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4" name="Google Shape;6524;p7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5" name="Google Shape;6525;p7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6" name="Google Shape;6526;p72"/>
            <p:cNvGrpSpPr/>
            <p:nvPr/>
          </p:nvGrpSpPr>
          <p:grpSpPr>
            <a:xfrm>
              <a:off x="5657361" y="2824811"/>
              <a:ext cx="1078361" cy="404655"/>
              <a:chOff x="5657361" y="2824811"/>
              <a:chExt cx="1078361" cy="404655"/>
            </a:xfrm>
          </p:grpSpPr>
          <p:grpSp>
            <p:nvGrpSpPr>
              <p:cNvPr id="6527" name="Google Shape;6527;p72"/>
              <p:cNvGrpSpPr/>
              <p:nvPr/>
            </p:nvGrpSpPr>
            <p:grpSpPr>
              <a:xfrm>
                <a:off x="5657361" y="2824811"/>
                <a:ext cx="1078361" cy="404655"/>
                <a:chOff x="5657361" y="2824811"/>
                <a:chExt cx="1078361" cy="404655"/>
              </a:xfrm>
            </p:grpSpPr>
            <p:grpSp>
              <p:nvGrpSpPr>
                <p:cNvPr id="6528" name="Google Shape;6528;p72"/>
                <p:cNvGrpSpPr/>
                <p:nvPr/>
              </p:nvGrpSpPr>
              <p:grpSpPr>
                <a:xfrm>
                  <a:off x="5938485" y="2824811"/>
                  <a:ext cx="797237" cy="404655"/>
                  <a:chOff x="5938485" y="2824811"/>
                  <a:chExt cx="797237" cy="404655"/>
                </a:xfrm>
              </p:grpSpPr>
              <p:sp>
                <p:nvSpPr>
                  <p:cNvPr id="6529" name="Google Shape;6529;p7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1" name="Google Shape;6531;p7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2" name="Google Shape;6532;p7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72"/>
            <p:cNvGrpSpPr/>
            <p:nvPr/>
          </p:nvGrpSpPr>
          <p:grpSpPr>
            <a:xfrm>
              <a:off x="5190863" y="3528942"/>
              <a:ext cx="1078026" cy="404739"/>
              <a:chOff x="5190863" y="3528942"/>
              <a:chExt cx="1078026" cy="404739"/>
            </a:xfrm>
          </p:grpSpPr>
          <p:sp>
            <p:nvSpPr>
              <p:cNvPr id="6534" name="Google Shape;6534;p7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5" name="Google Shape;6535;p72"/>
              <p:cNvGrpSpPr/>
              <p:nvPr/>
            </p:nvGrpSpPr>
            <p:grpSpPr>
              <a:xfrm>
                <a:off x="5190863" y="3528942"/>
                <a:ext cx="1078026" cy="404739"/>
                <a:chOff x="5190863" y="3528942"/>
                <a:chExt cx="1078026" cy="404739"/>
              </a:xfrm>
            </p:grpSpPr>
            <p:sp>
              <p:nvSpPr>
                <p:cNvPr id="6536" name="Google Shape;6536;p7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38" name="Google Shape;6538;p72"/>
          <p:cNvGrpSpPr/>
          <p:nvPr/>
        </p:nvGrpSpPr>
        <p:grpSpPr>
          <a:xfrm>
            <a:off x="728162" y="1268329"/>
            <a:ext cx="1086719" cy="879487"/>
            <a:chOff x="803162" y="1474292"/>
            <a:chExt cx="1086719" cy="879487"/>
          </a:xfrm>
        </p:grpSpPr>
        <p:grpSp>
          <p:nvGrpSpPr>
            <p:cNvPr id="6539" name="Google Shape;6539;p72"/>
            <p:cNvGrpSpPr/>
            <p:nvPr/>
          </p:nvGrpSpPr>
          <p:grpSpPr>
            <a:xfrm>
              <a:off x="803162" y="1625948"/>
              <a:ext cx="445856" cy="576579"/>
              <a:chOff x="803162" y="1625948"/>
              <a:chExt cx="445856" cy="576579"/>
            </a:xfrm>
          </p:grpSpPr>
          <p:sp>
            <p:nvSpPr>
              <p:cNvPr id="6540" name="Google Shape;6540;p7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1" name="Google Shape;6541;p72"/>
              <p:cNvGrpSpPr/>
              <p:nvPr/>
            </p:nvGrpSpPr>
            <p:grpSpPr>
              <a:xfrm>
                <a:off x="1056023" y="1625948"/>
                <a:ext cx="192995" cy="576579"/>
                <a:chOff x="1056023" y="1625948"/>
                <a:chExt cx="192995" cy="576579"/>
              </a:xfrm>
            </p:grpSpPr>
            <p:sp>
              <p:nvSpPr>
                <p:cNvPr id="6542" name="Google Shape;6542;p7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7" name="Google Shape;6547;p72"/>
            <p:cNvGrpSpPr/>
            <p:nvPr/>
          </p:nvGrpSpPr>
          <p:grpSpPr>
            <a:xfrm>
              <a:off x="1371406" y="1474292"/>
              <a:ext cx="518475" cy="879487"/>
              <a:chOff x="1398231" y="1474292"/>
              <a:chExt cx="518475" cy="879487"/>
            </a:xfrm>
          </p:grpSpPr>
          <p:grpSp>
            <p:nvGrpSpPr>
              <p:cNvPr id="6548" name="Google Shape;6548;p72"/>
              <p:cNvGrpSpPr/>
              <p:nvPr/>
            </p:nvGrpSpPr>
            <p:grpSpPr>
              <a:xfrm>
                <a:off x="1398231" y="1474292"/>
                <a:ext cx="518475" cy="341643"/>
                <a:chOff x="1398231" y="1474292"/>
                <a:chExt cx="518475" cy="341643"/>
              </a:xfrm>
            </p:grpSpPr>
            <p:sp>
              <p:nvSpPr>
                <p:cNvPr id="6549" name="Google Shape;6549;p7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0" name="Google Shape;6550;p72"/>
                <p:cNvGrpSpPr/>
                <p:nvPr/>
              </p:nvGrpSpPr>
              <p:grpSpPr>
                <a:xfrm>
                  <a:off x="1616453" y="1474292"/>
                  <a:ext cx="300253" cy="341643"/>
                  <a:chOff x="1616453" y="1475379"/>
                  <a:chExt cx="300253" cy="341643"/>
                </a:xfrm>
              </p:grpSpPr>
              <p:sp>
                <p:nvSpPr>
                  <p:cNvPr id="6551" name="Google Shape;6551;p7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8" name="Google Shape;6558;p72"/>
                  <p:cNvGrpSpPr/>
                  <p:nvPr/>
                </p:nvGrpSpPr>
                <p:grpSpPr>
                  <a:xfrm>
                    <a:off x="1839639" y="1475379"/>
                    <a:ext cx="77067" cy="341643"/>
                    <a:chOff x="1839639" y="1475379"/>
                    <a:chExt cx="77067" cy="341643"/>
                  </a:xfrm>
                </p:grpSpPr>
                <p:sp>
                  <p:nvSpPr>
                    <p:cNvPr id="6559" name="Google Shape;6559;p7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61" name="Google Shape;6561;p72"/>
              <p:cNvGrpSpPr/>
              <p:nvPr/>
            </p:nvGrpSpPr>
            <p:grpSpPr>
              <a:xfrm>
                <a:off x="1398451" y="2012951"/>
                <a:ext cx="518255" cy="340828"/>
                <a:chOff x="1398451" y="2012951"/>
                <a:chExt cx="518255" cy="340828"/>
              </a:xfrm>
            </p:grpSpPr>
            <p:sp>
              <p:nvSpPr>
                <p:cNvPr id="6562" name="Google Shape;6562;p7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3" name="Google Shape;6563;p72"/>
                <p:cNvGrpSpPr/>
                <p:nvPr/>
              </p:nvGrpSpPr>
              <p:grpSpPr>
                <a:xfrm>
                  <a:off x="1616453" y="2012951"/>
                  <a:ext cx="300253" cy="340828"/>
                  <a:chOff x="1616453" y="2013538"/>
                  <a:chExt cx="300253" cy="340828"/>
                </a:xfrm>
              </p:grpSpPr>
              <p:sp>
                <p:nvSpPr>
                  <p:cNvPr id="6564" name="Google Shape;6564;p7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1" name="Google Shape;6571;p72"/>
                  <p:cNvGrpSpPr/>
                  <p:nvPr/>
                </p:nvGrpSpPr>
                <p:grpSpPr>
                  <a:xfrm>
                    <a:off x="1839639" y="2013538"/>
                    <a:ext cx="77067" cy="340828"/>
                    <a:chOff x="1839639" y="2013538"/>
                    <a:chExt cx="77067" cy="340828"/>
                  </a:xfrm>
                </p:grpSpPr>
                <p:sp>
                  <p:nvSpPr>
                    <p:cNvPr id="6572" name="Google Shape;6572;p7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574" name="Google Shape;6574;p72"/>
          <p:cNvGrpSpPr/>
          <p:nvPr/>
        </p:nvGrpSpPr>
        <p:grpSpPr>
          <a:xfrm>
            <a:off x="724986" y="3399516"/>
            <a:ext cx="1368681" cy="682918"/>
            <a:chOff x="724986" y="3605478"/>
            <a:chExt cx="1368681" cy="682918"/>
          </a:xfrm>
        </p:grpSpPr>
        <p:grpSp>
          <p:nvGrpSpPr>
            <p:cNvPr id="6575" name="Google Shape;6575;p72"/>
            <p:cNvGrpSpPr/>
            <p:nvPr/>
          </p:nvGrpSpPr>
          <p:grpSpPr>
            <a:xfrm>
              <a:off x="1289102" y="3823629"/>
              <a:ext cx="240442" cy="250435"/>
              <a:chOff x="-165066" y="3843615"/>
              <a:chExt cx="221259" cy="230455"/>
            </a:xfrm>
          </p:grpSpPr>
          <p:sp>
            <p:nvSpPr>
              <p:cNvPr id="6576" name="Google Shape;6576;p7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72"/>
            <p:cNvGrpSpPr/>
            <p:nvPr/>
          </p:nvGrpSpPr>
          <p:grpSpPr>
            <a:xfrm>
              <a:off x="724986" y="3605478"/>
              <a:ext cx="1368681" cy="682918"/>
              <a:chOff x="724986" y="3605478"/>
              <a:chExt cx="1368681" cy="682918"/>
            </a:xfrm>
          </p:grpSpPr>
          <p:grpSp>
            <p:nvGrpSpPr>
              <p:cNvPr id="6597" name="Google Shape;6597;p72"/>
              <p:cNvGrpSpPr/>
              <p:nvPr/>
            </p:nvGrpSpPr>
            <p:grpSpPr>
              <a:xfrm>
                <a:off x="1498221" y="4047614"/>
                <a:ext cx="529172" cy="240783"/>
                <a:chOff x="1498221" y="4047614"/>
                <a:chExt cx="529172" cy="240783"/>
              </a:xfrm>
            </p:grpSpPr>
            <p:grpSp>
              <p:nvGrpSpPr>
                <p:cNvPr id="6598" name="Google Shape;6598;p72"/>
                <p:cNvGrpSpPr/>
                <p:nvPr/>
              </p:nvGrpSpPr>
              <p:grpSpPr>
                <a:xfrm>
                  <a:off x="1826655" y="4224370"/>
                  <a:ext cx="200738" cy="25631"/>
                  <a:chOff x="1826655" y="4224370"/>
                  <a:chExt cx="200738" cy="25631"/>
                </a:xfrm>
              </p:grpSpPr>
              <p:sp>
                <p:nvSpPr>
                  <p:cNvPr id="6599" name="Google Shape;6599;p7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72"/>
                <p:cNvGrpSpPr/>
                <p:nvPr/>
              </p:nvGrpSpPr>
              <p:grpSpPr>
                <a:xfrm>
                  <a:off x="1498221" y="4047614"/>
                  <a:ext cx="328444" cy="240783"/>
                  <a:chOff x="1498221" y="4047614"/>
                  <a:chExt cx="328444" cy="240783"/>
                </a:xfrm>
              </p:grpSpPr>
              <p:sp>
                <p:nvSpPr>
                  <p:cNvPr id="6602" name="Google Shape;6602;p7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3" name="Google Shape;6603;p72"/>
                  <p:cNvGrpSpPr/>
                  <p:nvPr/>
                </p:nvGrpSpPr>
                <p:grpSpPr>
                  <a:xfrm>
                    <a:off x="1498221" y="4047614"/>
                    <a:ext cx="150566" cy="190416"/>
                    <a:chOff x="1498221" y="4047614"/>
                    <a:chExt cx="150566" cy="190416"/>
                  </a:xfrm>
                </p:grpSpPr>
                <p:sp>
                  <p:nvSpPr>
                    <p:cNvPr id="6604" name="Google Shape;6604;p7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06" name="Google Shape;6606;p72"/>
              <p:cNvGrpSpPr/>
              <p:nvPr/>
            </p:nvGrpSpPr>
            <p:grpSpPr>
              <a:xfrm>
                <a:off x="1560718" y="3800594"/>
                <a:ext cx="532948" cy="302090"/>
                <a:chOff x="1560718" y="3800594"/>
                <a:chExt cx="532948" cy="302090"/>
              </a:xfrm>
            </p:grpSpPr>
            <p:grpSp>
              <p:nvGrpSpPr>
                <p:cNvPr id="6607" name="Google Shape;6607;p72"/>
                <p:cNvGrpSpPr/>
                <p:nvPr/>
              </p:nvGrpSpPr>
              <p:grpSpPr>
                <a:xfrm>
                  <a:off x="1912179" y="3827344"/>
                  <a:ext cx="181487" cy="25631"/>
                  <a:chOff x="1912179" y="3827344"/>
                  <a:chExt cx="181487" cy="25631"/>
                </a:xfrm>
              </p:grpSpPr>
              <p:sp>
                <p:nvSpPr>
                  <p:cNvPr id="6608" name="Google Shape;6608;p7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72"/>
                <p:cNvGrpSpPr/>
                <p:nvPr/>
              </p:nvGrpSpPr>
              <p:grpSpPr>
                <a:xfrm>
                  <a:off x="1912179" y="4044505"/>
                  <a:ext cx="181487" cy="25622"/>
                  <a:chOff x="1912179" y="4044506"/>
                  <a:chExt cx="181487" cy="25622"/>
                </a:xfrm>
              </p:grpSpPr>
              <p:sp>
                <p:nvSpPr>
                  <p:cNvPr id="6611" name="Google Shape;6611;p7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72"/>
                <p:cNvGrpSpPr/>
                <p:nvPr/>
              </p:nvGrpSpPr>
              <p:grpSpPr>
                <a:xfrm>
                  <a:off x="1560718" y="3800594"/>
                  <a:ext cx="351472" cy="302090"/>
                  <a:chOff x="1560718" y="3800594"/>
                  <a:chExt cx="351472" cy="302090"/>
                </a:xfrm>
              </p:grpSpPr>
              <p:grpSp>
                <p:nvGrpSpPr>
                  <p:cNvPr id="6614" name="Google Shape;6614;p72"/>
                  <p:cNvGrpSpPr/>
                  <p:nvPr/>
                </p:nvGrpSpPr>
                <p:grpSpPr>
                  <a:xfrm>
                    <a:off x="1560718" y="3842857"/>
                    <a:ext cx="173586" cy="217131"/>
                    <a:chOff x="1560718" y="3842857"/>
                    <a:chExt cx="173586" cy="217131"/>
                  </a:xfrm>
                </p:grpSpPr>
                <p:sp>
                  <p:nvSpPr>
                    <p:cNvPr id="6615" name="Google Shape;6615;p7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8" name="Google Shape;6618;p7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620" name="Google Shape;6620;p7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1" name="Google Shape;6621;p72"/>
              <p:cNvGrpSpPr/>
              <p:nvPr/>
            </p:nvGrpSpPr>
            <p:grpSpPr>
              <a:xfrm>
                <a:off x="785350" y="3605478"/>
                <a:ext cx="535311" cy="249245"/>
                <a:chOff x="785350" y="3605478"/>
                <a:chExt cx="535311" cy="249245"/>
              </a:xfrm>
            </p:grpSpPr>
            <p:grpSp>
              <p:nvGrpSpPr>
                <p:cNvPr id="6622" name="Google Shape;6622;p72"/>
                <p:cNvGrpSpPr/>
                <p:nvPr/>
              </p:nvGrpSpPr>
              <p:grpSpPr>
                <a:xfrm>
                  <a:off x="785350" y="3605478"/>
                  <a:ext cx="376191" cy="102736"/>
                  <a:chOff x="785350" y="3605478"/>
                  <a:chExt cx="376191" cy="102736"/>
                </a:xfrm>
              </p:grpSpPr>
              <p:sp>
                <p:nvSpPr>
                  <p:cNvPr id="6623" name="Google Shape;6623;p7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72"/>
                <p:cNvGrpSpPr/>
                <p:nvPr/>
              </p:nvGrpSpPr>
              <p:grpSpPr>
                <a:xfrm>
                  <a:off x="1161530" y="3655851"/>
                  <a:ext cx="159131" cy="198872"/>
                  <a:chOff x="1161530" y="3655851"/>
                  <a:chExt cx="159131" cy="198872"/>
                </a:xfrm>
              </p:grpSpPr>
              <p:sp>
                <p:nvSpPr>
                  <p:cNvPr id="6627" name="Google Shape;6627;p7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9" name="Google Shape;6629;p72"/>
              <p:cNvGrpSpPr/>
              <p:nvPr/>
            </p:nvGrpSpPr>
            <p:grpSpPr>
              <a:xfrm>
                <a:off x="785350" y="4047614"/>
                <a:ext cx="535311" cy="240783"/>
                <a:chOff x="785350" y="4047614"/>
                <a:chExt cx="535311" cy="240783"/>
              </a:xfrm>
            </p:grpSpPr>
            <p:grpSp>
              <p:nvGrpSpPr>
                <p:cNvPr id="6630" name="Google Shape;6630;p72"/>
                <p:cNvGrpSpPr/>
                <p:nvPr/>
              </p:nvGrpSpPr>
              <p:grpSpPr>
                <a:xfrm>
                  <a:off x="1161636" y="4047614"/>
                  <a:ext cx="159025" cy="190415"/>
                  <a:chOff x="1161636" y="4047614"/>
                  <a:chExt cx="159025" cy="190415"/>
                </a:xfrm>
              </p:grpSpPr>
              <p:sp>
                <p:nvSpPr>
                  <p:cNvPr id="6631" name="Google Shape;6631;p7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72"/>
                <p:cNvGrpSpPr/>
                <p:nvPr/>
              </p:nvGrpSpPr>
              <p:grpSpPr>
                <a:xfrm>
                  <a:off x="785350" y="4185661"/>
                  <a:ext cx="376191" cy="102736"/>
                  <a:chOff x="785350" y="4185661"/>
                  <a:chExt cx="376191" cy="102736"/>
                </a:xfrm>
              </p:grpSpPr>
              <p:sp>
                <p:nvSpPr>
                  <p:cNvPr id="6634" name="Google Shape;6634;p7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37" name="Google Shape;6637;p72"/>
              <p:cNvGrpSpPr/>
              <p:nvPr/>
            </p:nvGrpSpPr>
            <p:grpSpPr>
              <a:xfrm>
                <a:off x="1501054" y="3605478"/>
                <a:ext cx="526340" cy="249240"/>
                <a:chOff x="1501054" y="3605478"/>
                <a:chExt cx="526340" cy="249240"/>
              </a:xfrm>
            </p:grpSpPr>
            <p:grpSp>
              <p:nvGrpSpPr>
                <p:cNvPr id="6638" name="Google Shape;6638;p72"/>
                <p:cNvGrpSpPr/>
                <p:nvPr/>
              </p:nvGrpSpPr>
              <p:grpSpPr>
                <a:xfrm>
                  <a:off x="1834208" y="3643867"/>
                  <a:ext cx="193185" cy="25622"/>
                  <a:chOff x="1834208" y="3643867"/>
                  <a:chExt cx="193185" cy="25622"/>
                </a:xfrm>
              </p:grpSpPr>
              <p:sp>
                <p:nvSpPr>
                  <p:cNvPr id="6639" name="Google Shape;6639;p7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72"/>
                <p:cNvGrpSpPr/>
                <p:nvPr/>
              </p:nvGrpSpPr>
              <p:grpSpPr>
                <a:xfrm>
                  <a:off x="1501054" y="3605478"/>
                  <a:ext cx="333165" cy="249240"/>
                  <a:chOff x="1501054" y="3605478"/>
                  <a:chExt cx="333165" cy="249240"/>
                </a:xfrm>
              </p:grpSpPr>
              <p:sp>
                <p:nvSpPr>
                  <p:cNvPr id="6642" name="Google Shape;6642;p7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3" name="Google Shape;6643;p72"/>
                  <p:cNvGrpSpPr/>
                  <p:nvPr/>
                </p:nvGrpSpPr>
                <p:grpSpPr>
                  <a:xfrm>
                    <a:off x="1501054" y="3655851"/>
                    <a:ext cx="155286" cy="198867"/>
                    <a:chOff x="1501054" y="3655851"/>
                    <a:chExt cx="155286" cy="198867"/>
                  </a:xfrm>
                </p:grpSpPr>
                <p:sp>
                  <p:nvSpPr>
                    <p:cNvPr id="6644" name="Google Shape;6644;p7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46" name="Google Shape;6646;p72"/>
              <p:cNvGrpSpPr/>
              <p:nvPr/>
            </p:nvGrpSpPr>
            <p:grpSpPr>
              <a:xfrm>
                <a:off x="724986" y="3800594"/>
                <a:ext cx="532950" cy="302090"/>
                <a:chOff x="724986" y="3800594"/>
                <a:chExt cx="532950" cy="302090"/>
              </a:xfrm>
            </p:grpSpPr>
            <p:grpSp>
              <p:nvGrpSpPr>
                <p:cNvPr id="6647" name="Google Shape;6647;p72"/>
                <p:cNvGrpSpPr/>
                <p:nvPr/>
              </p:nvGrpSpPr>
              <p:grpSpPr>
                <a:xfrm>
                  <a:off x="724986" y="4044367"/>
                  <a:ext cx="181314" cy="25626"/>
                  <a:chOff x="724986" y="4044367"/>
                  <a:chExt cx="181314" cy="25626"/>
                </a:xfrm>
              </p:grpSpPr>
              <p:sp>
                <p:nvSpPr>
                  <p:cNvPr id="6648" name="Google Shape;6648;p7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72"/>
                <p:cNvGrpSpPr/>
                <p:nvPr/>
              </p:nvGrpSpPr>
              <p:grpSpPr>
                <a:xfrm>
                  <a:off x="906290" y="3800594"/>
                  <a:ext cx="351646" cy="302090"/>
                  <a:chOff x="906290" y="3800594"/>
                  <a:chExt cx="351646" cy="302090"/>
                </a:xfrm>
              </p:grpSpPr>
              <p:grpSp>
                <p:nvGrpSpPr>
                  <p:cNvPr id="6651" name="Google Shape;6651;p72"/>
                  <p:cNvGrpSpPr/>
                  <p:nvPr/>
                </p:nvGrpSpPr>
                <p:grpSpPr>
                  <a:xfrm>
                    <a:off x="1084172" y="3842857"/>
                    <a:ext cx="173764" cy="217131"/>
                    <a:chOff x="1084172" y="3842857"/>
                    <a:chExt cx="173764" cy="217131"/>
                  </a:xfrm>
                </p:grpSpPr>
                <p:grpSp>
                  <p:nvGrpSpPr>
                    <p:cNvPr id="6652" name="Google Shape;6652;p72"/>
                    <p:cNvGrpSpPr/>
                    <p:nvPr/>
                  </p:nvGrpSpPr>
                  <p:grpSpPr>
                    <a:xfrm>
                      <a:off x="1156862" y="3936509"/>
                      <a:ext cx="101073" cy="25622"/>
                      <a:chOff x="1156862" y="3936509"/>
                      <a:chExt cx="101073" cy="25622"/>
                    </a:xfrm>
                  </p:grpSpPr>
                  <p:sp>
                    <p:nvSpPr>
                      <p:cNvPr id="6653" name="Google Shape;6653;p7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5" name="Google Shape;6655;p7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6" name="Google Shape;6656;p7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8" name="Google Shape;6658;p72"/>
                <p:cNvGrpSpPr/>
                <p:nvPr/>
              </p:nvGrpSpPr>
              <p:grpSpPr>
                <a:xfrm>
                  <a:off x="724986" y="3830189"/>
                  <a:ext cx="189533" cy="25626"/>
                  <a:chOff x="724986" y="3830189"/>
                  <a:chExt cx="189533" cy="25626"/>
                </a:xfrm>
              </p:grpSpPr>
              <p:sp>
                <p:nvSpPr>
                  <p:cNvPr id="6659" name="Google Shape;6659;p7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661" name="Google Shape;6661;p72"/>
          <p:cNvGrpSpPr/>
          <p:nvPr/>
        </p:nvGrpSpPr>
        <p:grpSpPr>
          <a:xfrm>
            <a:off x="2253298" y="2249677"/>
            <a:ext cx="948701" cy="935378"/>
            <a:chOff x="2253298" y="2428317"/>
            <a:chExt cx="948701" cy="935378"/>
          </a:xfrm>
        </p:grpSpPr>
        <p:sp>
          <p:nvSpPr>
            <p:cNvPr id="6662" name="Google Shape;6662;p7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8" name="Shape 6698"/>
        <p:cNvGrpSpPr/>
        <p:nvPr/>
      </p:nvGrpSpPr>
      <p:grpSpPr>
        <a:xfrm>
          <a:off x="0" y="0"/>
          <a:ext cx="0" cy="0"/>
          <a:chOff x="0" y="0"/>
          <a:chExt cx="0" cy="0"/>
        </a:xfrm>
      </p:grpSpPr>
      <p:grpSp>
        <p:nvGrpSpPr>
          <p:cNvPr id="6699" name="Google Shape;6699;p73"/>
          <p:cNvGrpSpPr/>
          <p:nvPr/>
        </p:nvGrpSpPr>
        <p:grpSpPr>
          <a:xfrm>
            <a:off x="3339744" y="952977"/>
            <a:ext cx="2363393" cy="1017867"/>
            <a:chOff x="3292400" y="1219146"/>
            <a:chExt cx="2615240" cy="1110239"/>
          </a:xfrm>
        </p:grpSpPr>
        <p:sp>
          <p:nvSpPr>
            <p:cNvPr id="6700" name="Google Shape;6700;p7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701" name="Google Shape;6701;p7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02" name="Google Shape;6702;p7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703" name="Google Shape;6703;p7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704" name="Google Shape;6704;p7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705" name="Google Shape;6705;p7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706" name="Google Shape;6706;p7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707" name="Google Shape;6707;p7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708" name="Google Shape;6708;p7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709" name="Google Shape;6709;p7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710" name="Google Shape;6710;p7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711" name="Google Shape;6711;p7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712" name="Google Shape;6712;p7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713" name="Google Shape;6713;p7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714" name="Google Shape;6714;p73"/>
            <p:cNvGrpSpPr/>
            <p:nvPr/>
          </p:nvGrpSpPr>
          <p:grpSpPr>
            <a:xfrm>
              <a:off x="3748438" y="1378608"/>
              <a:ext cx="2159202" cy="903971"/>
              <a:chOff x="1683525" y="2179850"/>
              <a:chExt cx="4519050" cy="2134525"/>
            </a:xfrm>
          </p:grpSpPr>
          <p:sp>
            <p:nvSpPr>
              <p:cNvPr id="6715" name="Google Shape;6715;p7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16" name="Google Shape;6716;p7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17" name="Google Shape;6717;p7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18" name="Google Shape;6718;p7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19" name="Google Shape;6719;p7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20" name="Google Shape;6720;p7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21" name="Google Shape;6721;p7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22" name="Google Shape;6722;p7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23" name="Google Shape;6723;p7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24" name="Google Shape;6724;p7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25" name="Google Shape;6725;p7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726" name="Google Shape;6726;p7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727" name="Google Shape;6727;p73"/>
          <p:cNvGraphicFramePr/>
          <p:nvPr/>
        </p:nvGraphicFramePr>
        <p:xfrm>
          <a:off x="5935838" y="2130450"/>
          <a:ext cx="3000000" cy="3000000"/>
        </p:xfrm>
        <a:graphic>
          <a:graphicData uri="http://schemas.openxmlformats.org/drawingml/2006/table">
            <a:tbl>
              <a:tblPr>
                <a:noFill/>
                <a:tableStyleId>{FCA2B964-FA04-413D-AC62-044BDC41B178}</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728" name="Google Shape;6728;p73"/>
          <p:cNvGrpSpPr/>
          <p:nvPr/>
        </p:nvGrpSpPr>
        <p:grpSpPr>
          <a:xfrm>
            <a:off x="5913087" y="3189047"/>
            <a:ext cx="2519825" cy="1001454"/>
            <a:chOff x="1906114" y="789980"/>
            <a:chExt cx="1487676" cy="606868"/>
          </a:xfrm>
        </p:grpSpPr>
        <p:cxnSp>
          <p:nvCxnSpPr>
            <p:cNvPr id="6729" name="Google Shape;6729;p7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730" name="Google Shape;6730;p7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731" name="Google Shape;6731;p7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732" name="Google Shape;6732;p73"/>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733" name="Google Shape;6733;p73"/>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734" name="Google Shape;6734;p73"/>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735" name="Google Shape;6735;p73"/>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736" name="Google Shape;6736;p7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3"/>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743" name="Google Shape;6743;p73"/>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744" name="Google Shape;6744;p73"/>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745" name="Google Shape;6745;p7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73"/>
          <p:cNvGrpSpPr/>
          <p:nvPr/>
        </p:nvGrpSpPr>
        <p:grpSpPr>
          <a:xfrm>
            <a:off x="712562" y="998005"/>
            <a:ext cx="2394370" cy="976502"/>
            <a:chOff x="749309" y="1112739"/>
            <a:chExt cx="2371603" cy="976502"/>
          </a:xfrm>
        </p:grpSpPr>
        <p:sp>
          <p:nvSpPr>
            <p:cNvPr id="6747" name="Google Shape;6747;p7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779" name="Google Shape;6779;p73"/>
          <p:cNvGraphicFramePr/>
          <p:nvPr/>
        </p:nvGraphicFramePr>
        <p:xfrm>
          <a:off x="5935863" y="996300"/>
          <a:ext cx="3000000" cy="3000000"/>
        </p:xfrm>
        <a:graphic>
          <a:graphicData uri="http://schemas.openxmlformats.org/drawingml/2006/table">
            <a:tbl>
              <a:tblPr>
                <a:noFill/>
                <a:tableStyleId>{FCA2B964-FA04-413D-AC62-044BDC41B178}</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780" name="Google Shape;6780;p73"/>
          <p:cNvGraphicFramePr/>
          <p:nvPr/>
        </p:nvGraphicFramePr>
        <p:xfrm>
          <a:off x="3342575" y="2130450"/>
          <a:ext cx="3000000" cy="3000000"/>
        </p:xfrm>
        <a:graphic>
          <a:graphicData uri="http://schemas.openxmlformats.org/drawingml/2006/table">
            <a:tbl>
              <a:tblPr>
                <a:noFill/>
                <a:tableStyleId>{FCA2B964-FA04-413D-AC62-044BDC41B178}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81" name="Google Shape;6781;p73"/>
          <p:cNvGrpSpPr/>
          <p:nvPr/>
        </p:nvGrpSpPr>
        <p:grpSpPr>
          <a:xfrm>
            <a:off x="4086504" y="2517093"/>
            <a:ext cx="1517436" cy="74460"/>
            <a:chOff x="3980086" y="2804397"/>
            <a:chExt cx="1227600" cy="66900"/>
          </a:xfrm>
        </p:grpSpPr>
        <p:sp>
          <p:nvSpPr>
            <p:cNvPr id="6782" name="Google Shape;6782;p7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73"/>
          <p:cNvGrpSpPr/>
          <p:nvPr/>
        </p:nvGrpSpPr>
        <p:grpSpPr>
          <a:xfrm>
            <a:off x="4711569" y="2809680"/>
            <a:ext cx="892956" cy="74460"/>
            <a:chOff x="3980086" y="2804397"/>
            <a:chExt cx="1227600" cy="66900"/>
          </a:xfrm>
        </p:grpSpPr>
        <p:sp>
          <p:nvSpPr>
            <p:cNvPr id="6785" name="Google Shape;6785;p7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73"/>
          <p:cNvGrpSpPr/>
          <p:nvPr/>
        </p:nvGrpSpPr>
        <p:grpSpPr>
          <a:xfrm>
            <a:off x="3344661" y="3168563"/>
            <a:ext cx="2363244" cy="1005943"/>
            <a:chOff x="3358415" y="3361302"/>
            <a:chExt cx="2363244" cy="1024695"/>
          </a:xfrm>
        </p:grpSpPr>
        <p:grpSp>
          <p:nvGrpSpPr>
            <p:cNvPr id="6788" name="Google Shape;6788;p73"/>
            <p:cNvGrpSpPr/>
            <p:nvPr/>
          </p:nvGrpSpPr>
          <p:grpSpPr>
            <a:xfrm>
              <a:off x="3358415" y="3361302"/>
              <a:ext cx="441300" cy="1024695"/>
              <a:chOff x="3358415" y="3361302"/>
              <a:chExt cx="441300" cy="1024695"/>
            </a:xfrm>
          </p:grpSpPr>
          <p:sp>
            <p:nvSpPr>
              <p:cNvPr id="6789" name="Google Shape;6789;p7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73"/>
            <p:cNvGrpSpPr/>
            <p:nvPr/>
          </p:nvGrpSpPr>
          <p:grpSpPr>
            <a:xfrm>
              <a:off x="3838901" y="3361302"/>
              <a:ext cx="441300" cy="1024695"/>
              <a:chOff x="3838901" y="3361302"/>
              <a:chExt cx="441300" cy="1024695"/>
            </a:xfrm>
          </p:grpSpPr>
          <p:sp>
            <p:nvSpPr>
              <p:cNvPr id="6796" name="Google Shape;6796;p7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73"/>
            <p:cNvGrpSpPr/>
            <p:nvPr/>
          </p:nvGrpSpPr>
          <p:grpSpPr>
            <a:xfrm>
              <a:off x="4319387" y="3361302"/>
              <a:ext cx="441300" cy="1024695"/>
              <a:chOff x="4319387" y="3361302"/>
              <a:chExt cx="441300" cy="1024695"/>
            </a:xfrm>
          </p:grpSpPr>
          <p:sp>
            <p:nvSpPr>
              <p:cNvPr id="6803" name="Google Shape;6803;p7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73"/>
            <p:cNvGrpSpPr/>
            <p:nvPr/>
          </p:nvGrpSpPr>
          <p:grpSpPr>
            <a:xfrm>
              <a:off x="4799873" y="3361302"/>
              <a:ext cx="441300" cy="1024695"/>
              <a:chOff x="4799873" y="3361302"/>
              <a:chExt cx="441300" cy="1024695"/>
            </a:xfrm>
          </p:grpSpPr>
          <p:sp>
            <p:nvSpPr>
              <p:cNvPr id="6810" name="Google Shape;6810;p7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73"/>
            <p:cNvGrpSpPr/>
            <p:nvPr/>
          </p:nvGrpSpPr>
          <p:grpSpPr>
            <a:xfrm>
              <a:off x="5280360" y="3361302"/>
              <a:ext cx="441300" cy="1024695"/>
              <a:chOff x="5280360" y="3361302"/>
              <a:chExt cx="441300" cy="1024695"/>
            </a:xfrm>
          </p:grpSpPr>
          <p:sp>
            <p:nvSpPr>
              <p:cNvPr id="6817" name="Google Shape;6817;p7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823" name="Google Shape;6823;p73"/>
          <p:cNvGraphicFramePr/>
          <p:nvPr/>
        </p:nvGraphicFramePr>
        <p:xfrm>
          <a:off x="711088" y="2130450"/>
          <a:ext cx="3000000" cy="3000000"/>
        </p:xfrm>
        <a:graphic>
          <a:graphicData uri="http://schemas.openxmlformats.org/drawingml/2006/table">
            <a:tbl>
              <a:tblPr>
                <a:noFill/>
                <a:tableStyleId>{FCA2B964-FA04-413D-AC62-044BDC41B178}</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824" name="Google Shape;6824;p73"/>
          <p:cNvGrpSpPr/>
          <p:nvPr/>
        </p:nvGrpSpPr>
        <p:grpSpPr>
          <a:xfrm>
            <a:off x="712613" y="3180175"/>
            <a:ext cx="2403614" cy="1005900"/>
            <a:chOff x="726450" y="3372825"/>
            <a:chExt cx="2403614" cy="1005900"/>
          </a:xfrm>
        </p:grpSpPr>
        <p:grpSp>
          <p:nvGrpSpPr>
            <p:cNvPr id="6825" name="Google Shape;6825;p73"/>
            <p:cNvGrpSpPr/>
            <p:nvPr/>
          </p:nvGrpSpPr>
          <p:grpSpPr>
            <a:xfrm>
              <a:off x="726450" y="3696000"/>
              <a:ext cx="2403614" cy="500898"/>
              <a:chOff x="726450" y="3696000"/>
              <a:chExt cx="2403614" cy="500898"/>
            </a:xfrm>
          </p:grpSpPr>
          <p:sp>
            <p:nvSpPr>
              <p:cNvPr id="6826" name="Google Shape;6826;p7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27" name="Google Shape;6827;p7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828" name="Google Shape;6828;p73"/>
            <p:cNvGrpSpPr/>
            <p:nvPr/>
          </p:nvGrpSpPr>
          <p:grpSpPr>
            <a:xfrm>
              <a:off x="1348050" y="3372825"/>
              <a:ext cx="1720425" cy="1005900"/>
              <a:chOff x="1348050" y="3372825"/>
              <a:chExt cx="1720425" cy="1005900"/>
            </a:xfrm>
          </p:grpSpPr>
          <p:sp>
            <p:nvSpPr>
              <p:cNvPr id="6829" name="Google Shape;6829;p7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30" name="Google Shape;6830;p7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31" name="Google Shape;6831;p7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32" name="Google Shape;6832;p7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33" name="Google Shape;6833;p7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834" name="Google Shape;6834;p73"/>
            <p:cNvGrpSpPr/>
            <p:nvPr/>
          </p:nvGrpSpPr>
          <p:grpSpPr>
            <a:xfrm>
              <a:off x="1455707" y="3731058"/>
              <a:ext cx="1491150" cy="417657"/>
              <a:chOff x="1455707" y="3731058"/>
              <a:chExt cx="1491150" cy="417657"/>
            </a:xfrm>
          </p:grpSpPr>
          <p:grpSp>
            <p:nvGrpSpPr>
              <p:cNvPr id="6835" name="Google Shape;6835;p73"/>
              <p:cNvGrpSpPr/>
              <p:nvPr/>
            </p:nvGrpSpPr>
            <p:grpSpPr>
              <a:xfrm>
                <a:off x="1472938" y="3745828"/>
                <a:ext cx="72126" cy="53788"/>
                <a:chOff x="1472938" y="3745828"/>
                <a:chExt cx="72126" cy="53788"/>
              </a:xfrm>
            </p:grpSpPr>
            <p:sp>
              <p:nvSpPr>
                <p:cNvPr id="6836" name="Google Shape;6836;p7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73"/>
              <p:cNvGrpSpPr/>
              <p:nvPr/>
            </p:nvGrpSpPr>
            <p:grpSpPr>
              <a:xfrm>
                <a:off x="1819181" y="4089633"/>
                <a:ext cx="72126" cy="53788"/>
                <a:chOff x="1819181" y="4089633"/>
                <a:chExt cx="72126" cy="53788"/>
              </a:xfrm>
            </p:grpSpPr>
            <p:sp>
              <p:nvSpPr>
                <p:cNvPr id="6839" name="Google Shape;6839;p7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73"/>
              <p:cNvGrpSpPr/>
              <p:nvPr/>
            </p:nvGrpSpPr>
            <p:grpSpPr>
              <a:xfrm>
                <a:off x="1455707" y="4084171"/>
                <a:ext cx="64321" cy="64544"/>
                <a:chOff x="1455707" y="4084171"/>
                <a:chExt cx="64321" cy="64544"/>
              </a:xfrm>
            </p:grpSpPr>
            <p:sp>
              <p:nvSpPr>
                <p:cNvPr id="6842" name="Google Shape;6842;p7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73"/>
              <p:cNvGrpSpPr/>
              <p:nvPr/>
            </p:nvGrpSpPr>
            <p:grpSpPr>
              <a:xfrm>
                <a:off x="1818610" y="3731058"/>
                <a:ext cx="64321" cy="64544"/>
                <a:chOff x="1818610" y="3731058"/>
                <a:chExt cx="64321" cy="64544"/>
              </a:xfrm>
            </p:grpSpPr>
            <p:sp>
              <p:nvSpPr>
                <p:cNvPr id="6845" name="Google Shape;6845;p7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73"/>
              <p:cNvGrpSpPr/>
              <p:nvPr/>
            </p:nvGrpSpPr>
            <p:grpSpPr>
              <a:xfrm>
                <a:off x="2172491" y="4089633"/>
                <a:ext cx="72126" cy="53788"/>
                <a:chOff x="2172491" y="4089633"/>
                <a:chExt cx="72126" cy="53788"/>
              </a:xfrm>
            </p:grpSpPr>
            <p:sp>
              <p:nvSpPr>
                <p:cNvPr id="6848" name="Google Shape;6848;p7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73"/>
              <p:cNvGrpSpPr/>
              <p:nvPr/>
            </p:nvGrpSpPr>
            <p:grpSpPr>
              <a:xfrm>
                <a:off x="2171920" y="3731058"/>
                <a:ext cx="64321" cy="64544"/>
                <a:chOff x="2171920" y="3731058"/>
                <a:chExt cx="64321" cy="64544"/>
              </a:xfrm>
            </p:grpSpPr>
            <p:sp>
              <p:nvSpPr>
                <p:cNvPr id="6851" name="Google Shape;6851;p7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73"/>
              <p:cNvGrpSpPr/>
              <p:nvPr/>
            </p:nvGrpSpPr>
            <p:grpSpPr>
              <a:xfrm>
                <a:off x="2874730" y="3745828"/>
                <a:ext cx="72126" cy="53788"/>
                <a:chOff x="2874730" y="3745828"/>
                <a:chExt cx="72126" cy="53788"/>
              </a:xfrm>
            </p:grpSpPr>
            <p:sp>
              <p:nvSpPr>
                <p:cNvPr id="6854" name="Google Shape;6854;p7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73"/>
              <p:cNvGrpSpPr/>
              <p:nvPr/>
            </p:nvGrpSpPr>
            <p:grpSpPr>
              <a:xfrm>
                <a:off x="2878589" y="4081481"/>
                <a:ext cx="64321" cy="64544"/>
                <a:chOff x="2878589" y="4081481"/>
                <a:chExt cx="64321" cy="64544"/>
              </a:xfrm>
            </p:grpSpPr>
            <p:sp>
              <p:nvSpPr>
                <p:cNvPr id="6857" name="Google Shape;6857;p7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73"/>
              <p:cNvGrpSpPr/>
              <p:nvPr/>
            </p:nvGrpSpPr>
            <p:grpSpPr>
              <a:xfrm>
                <a:off x="2525796" y="4089633"/>
                <a:ext cx="72126" cy="53788"/>
                <a:chOff x="2525796" y="4089633"/>
                <a:chExt cx="72126" cy="53788"/>
              </a:xfrm>
            </p:grpSpPr>
            <p:sp>
              <p:nvSpPr>
                <p:cNvPr id="6860" name="Google Shape;6860;p7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73"/>
              <p:cNvGrpSpPr/>
              <p:nvPr/>
            </p:nvGrpSpPr>
            <p:grpSpPr>
              <a:xfrm>
                <a:off x="2525225" y="3731058"/>
                <a:ext cx="64321" cy="64544"/>
                <a:chOff x="2525225" y="3731058"/>
                <a:chExt cx="64321" cy="64544"/>
              </a:xfrm>
            </p:grpSpPr>
            <p:sp>
              <p:nvSpPr>
                <p:cNvPr id="6863" name="Google Shape;6863;p7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5" name="Shape 1565"/>
        <p:cNvGrpSpPr/>
        <p:nvPr/>
      </p:nvGrpSpPr>
      <p:grpSpPr>
        <a:xfrm>
          <a:off x="0" y="0"/>
          <a:ext cx="0" cy="0"/>
          <a:chOff x="0" y="0"/>
          <a:chExt cx="0" cy="0"/>
        </a:xfrm>
      </p:grpSpPr>
      <p:grpSp>
        <p:nvGrpSpPr>
          <p:cNvPr id="1566" name="Google Shape;1566;p38"/>
          <p:cNvGrpSpPr/>
          <p:nvPr/>
        </p:nvGrpSpPr>
        <p:grpSpPr>
          <a:xfrm>
            <a:off x="592213" y="4208056"/>
            <a:ext cx="1021756" cy="332094"/>
            <a:chOff x="7289663" y="3996131"/>
            <a:chExt cx="1021756" cy="332094"/>
          </a:xfrm>
        </p:grpSpPr>
        <p:sp>
          <p:nvSpPr>
            <p:cNvPr id="1567" name="Google Shape;1567;p38"/>
            <p:cNvSpPr/>
            <p:nvPr/>
          </p:nvSpPr>
          <p:spPr>
            <a:xfrm>
              <a:off x="7289663" y="4044216"/>
              <a:ext cx="1002972" cy="284009"/>
            </a:xfrm>
            <a:custGeom>
              <a:rect b="b" l="l" r="r" t="t"/>
              <a:pathLst>
                <a:path extrusionOk="0" h="12610" w="44532">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8"/>
            <p:cNvSpPr/>
            <p:nvPr/>
          </p:nvSpPr>
          <p:spPr>
            <a:xfrm>
              <a:off x="7308447" y="3996131"/>
              <a:ext cx="1002972" cy="284009"/>
            </a:xfrm>
            <a:custGeom>
              <a:rect b="b" l="l" r="r" t="t"/>
              <a:pathLst>
                <a:path extrusionOk="0" h="12610" w="44532">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8"/>
            <p:cNvSpPr/>
            <p:nvPr/>
          </p:nvSpPr>
          <p:spPr>
            <a:xfrm>
              <a:off x="7433897" y="4044036"/>
              <a:ext cx="209639" cy="188175"/>
            </a:xfrm>
            <a:custGeom>
              <a:rect b="b" l="l" r="r" t="t"/>
              <a:pathLst>
                <a:path extrusionOk="0" h="8355" w="9308">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8"/>
            <p:cNvSpPr/>
            <p:nvPr/>
          </p:nvSpPr>
          <p:spPr>
            <a:xfrm>
              <a:off x="7705879" y="4044689"/>
              <a:ext cx="208108" cy="187612"/>
            </a:xfrm>
            <a:custGeom>
              <a:rect b="b" l="l" r="r" t="t"/>
              <a:pathLst>
                <a:path extrusionOk="0" h="8330" w="924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8"/>
            <p:cNvSpPr/>
            <p:nvPr/>
          </p:nvSpPr>
          <p:spPr>
            <a:xfrm>
              <a:off x="7979347" y="4043856"/>
              <a:ext cx="206621" cy="187793"/>
            </a:xfrm>
            <a:custGeom>
              <a:rect b="b" l="l" r="r" t="t"/>
              <a:pathLst>
                <a:path extrusionOk="0" h="8338" w="9174">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 name="Google Shape;1572;p38"/>
          <p:cNvGrpSpPr/>
          <p:nvPr/>
        </p:nvGrpSpPr>
        <p:grpSpPr>
          <a:xfrm>
            <a:off x="6192970" y="1792855"/>
            <a:ext cx="1625766" cy="1554766"/>
            <a:chOff x="6652533" y="1529057"/>
            <a:chExt cx="1496195" cy="1430854"/>
          </a:xfrm>
        </p:grpSpPr>
        <p:sp>
          <p:nvSpPr>
            <p:cNvPr id="1573" name="Google Shape;1573;p38"/>
            <p:cNvSpPr/>
            <p:nvPr/>
          </p:nvSpPr>
          <p:spPr>
            <a:xfrm>
              <a:off x="6652533" y="1602231"/>
              <a:ext cx="1416478" cy="1357680"/>
            </a:xfrm>
            <a:custGeom>
              <a:rect b="b" l="l" r="r" t="t"/>
              <a:pathLst>
                <a:path extrusionOk="0" h="34659" w="3616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8"/>
            <p:cNvSpPr/>
            <p:nvPr/>
          </p:nvSpPr>
          <p:spPr>
            <a:xfrm>
              <a:off x="6730919" y="1529057"/>
              <a:ext cx="1417809" cy="1357680"/>
            </a:xfrm>
            <a:custGeom>
              <a:rect b="b" l="l" r="r" t="t"/>
              <a:pathLst>
                <a:path extrusionOk="0" h="34659" w="36194">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5" name="Google Shape;1575;p38"/>
          <p:cNvSpPr txBox="1"/>
          <p:nvPr>
            <p:ph type="title"/>
          </p:nvPr>
        </p:nvSpPr>
        <p:spPr>
          <a:xfrm>
            <a:off x="713100" y="1685688"/>
            <a:ext cx="4695000" cy="65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a:t>
            </a:r>
            <a:r>
              <a:rPr lang="en"/>
              <a:t>ur company</a:t>
            </a:r>
            <a:endParaRPr/>
          </a:p>
        </p:txBody>
      </p:sp>
      <p:sp>
        <p:nvSpPr>
          <p:cNvPr id="1576" name="Google Shape;1576;p38"/>
          <p:cNvSpPr txBox="1"/>
          <p:nvPr>
            <p:ph idx="1" type="subTitle"/>
          </p:nvPr>
        </p:nvSpPr>
        <p:spPr>
          <a:xfrm>
            <a:off x="713100" y="2343913"/>
            <a:ext cx="4695000" cy="111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a:t>
            </a:r>
            <a:r>
              <a:rPr lang="en"/>
              <a:t>ou can give a brief description of the topic you want to talk about here. If you want to talk about Mercury, you can say that it’s the smallest planet</a:t>
            </a:r>
            <a:endParaRPr/>
          </a:p>
        </p:txBody>
      </p:sp>
      <p:sp>
        <p:nvSpPr>
          <p:cNvPr id="1577" name="Google Shape;1577;p38"/>
          <p:cNvSpPr txBox="1"/>
          <p:nvPr/>
        </p:nvSpPr>
        <p:spPr>
          <a:xfrm>
            <a:off x="6340000" y="3457825"/>
            <a:ext cx="1331700" cy="26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accent1"/>
                </a:solidFill>
                <a:latin typeface="Orbitron"/>
                <a:ea typeface="Orbitron"/>
                <a:cs typeface="Orbitron"/>
                <a:sym typeface="Orbitron"/>
              </a:rPr>
              <a:t>BRAND NAME</a:t>
            </a:r>
            <a:endParaRPr b="1" sz="1100">
              <a:solidFill>
                <a:schemeClr val="accent1"/>
              </a:solidFill>
              <a:latin typeface="Orbitron"/>
              <a:ea typeface="Orbitron"/>
              <a:cs typeface="Orbitron"/>
              <a:sym typeface="Orbitron"/>
            </a:endParaRPr>
          </a:p>
        </p:txBody>
      </p:sp>
      <p:grpSp>
        <p:nvGrpSpPr>
          <p:cNvPr id="1578" name="Google Shape;1578;p38"/>
          <p:cNvGrpSpPr/>
          <p:nvPr/>
        </p:nvGrpSpPr>
        <p:grpSpPr>
          <a:xfrm>
            <a:off x="6640838" y="2331500"/>
            <a:ext cx="730018" cy="477474"/>
            <a:chOff x="6640838" y="2331500"/>
            <a:chExt cx="730018" cy="477474"/>
          </a:xfrm>
        </p:grpSpPr>
        <p:sp>
          <p:nvSpPr>
            <p:cNvPr id="1579" name="Google Shape;1579;p38"/>
            <p:cNvSpPr/>
            <p:nvPr/>
          </p:nvSpPr>
          <p:spPr>
            <a:xfrm>
              <a:off x="6640838" y="2331500"/>
              <a:ext cx="519523" cy="477474"/>
            </a:xfrm>
            <a:custGeom>
              <a:rect b="b" l="l" r="r" t="t"/>
              <a:pathLst>
                <a:path extrusionOk="0" h="9493" w="10329">
                  <a:moveTo>
                    <a:pt x="5003" y="1"/>
                  </a:moveTo>
                  <a:cubicBezTo>
                    <a:pt x="4318" y="1"/>
                    <a:pt x="3652" y="286"/>
                    <a:pt x="3139" y="762"/>
                  </a:cubicBezTo>
                  <a:lnTo>
                    <a:pt x="1028" y="2873"/>
                  </a:lnTo>
                  <a:cubicBezTo>
                    <a:pt x="0" y="3900"/>
                    <a:pt x="0" y="5574"/>
                    <a:pt x="1028" y="6620"/>
                  </a:cubicBezTo>
                  <a:lnTo>
                    <a:pt x="3139" y="8731"/>
                  </a:lnTo>
                  <a:cubicBezTo>
                    <a:pt x="3652" y="9226"/>
                    <a:pt x="4318" y="9492"/>
                    <a:pt x="5003" y="9492"/>
                  </a:cubicBezTo>
                  <a:cubicBezTo>
                    <a:pt x="5688" y="9492"/>
                    <a:pt x="6353" y="9207"/>
                    <a:pt x="6848" y="8731"/>
                  </a:cubicBezTo>
                  <a:lnTo>
                    <a:pt x="7114" y="8465"/>
                  </a:lnTo>
                  <a:lnTo>
                    <a:pt x="6239" y="7590"/>
                  </a:lnTo>
                  <a:lnTo>
                    <a:pt x="5973" y="7857"/>
                  </a:lnTo>
                  <a:cubicBezTo>
                    <a:pt x="5707" y="8123"/>
                    <a:pt x="5364" y="8256"/>
                    <a:pt x="5003" y="8256"/>
                  </a:cubicBezTo>
                  <a:cubicBezTo>
                    <a:pt x="4623" y="8256"/>
                    <a:pt x="4280" y="8123"/>
                    <a:pt x="4014" y="7857"/>
                  </a:cubicBezTo>
                  <a:lnTo>
                    <a:pt x="1903" y="5745"/>
                  </a:lnTo>
                  <a:cubicBezTo>
                    <a:pt x="1370" y="5194"/>
                    <a:pt x="1370" y="4319"/>
                    <a:pt x="1903" y="3767"/>
                  </a:cubicBezTo>
                  <a:lnTo>
                    <a:pt x="4014" y="1637"/>
                  </a:lnTo>
                  <a:cubicBezTo>
                    <a:pt x="4280" y="1389"/>
                    <a:pt x="4642" y="1237"/>
                    <a:pt x="5003" y="1237"/>
                  </a:cubicBezTo>
                  <a:cubicBezTo>
                    <a:pt x="5383" y="1237"/>
                    <a:pt x="5707" y="1389"/>
                    <a:pt x="5973" y="1637"/>
                  </a:cubicBezTo>
                  <a:lnTo>
                    <a:pt x="6239" y="1903"/>
                  </a:lnTo>
                  <a:lnTo>
                    <a:pt x="6506" y="2169"/>
                  </a:lnTo>
                  <a:lnTo>
                    <a:pt x="7381" y="3044"/>
                  </a:lnTo>
                  <a:lnTo>
                    <a:pt x="7647" y="3311"/>
                  </a:lnTo>
                  <a:lnTo>
                    <a:pt x="8826" y="4490"/>
                  </a:lnTo>
                  <a:cubicBezTo>
                    <a:pt x="8940" y="4642"/>
                    <a:pt x="8940" y="4832"/>
                    <a:pt x="8826" y="4965"/>
                  </a:cubicBezTo>
                  <a:lnTo>
                    <a:pt x="7647" y="6164"/>
                  </a:lnTo>
                  <a:lnTo>
                    <a:pt x="8522" y="7039"/>
                  </a:lnTo>
                  <a:lnTo>
                    <a:pt x="9701" y="5859"/>
                  </a:lnTo>
                  <a:cubicBezTo>
                    <a:pt x="10329" y="5232"/>
                    <a:pt x="10329" y="4243"/>
                    <a:pt x="9701" y="3615"/>
                  </a:cubicBezTo>
                  <a:lnTo>
                    <a:pt x="8522" y="2436"/>
                  </a:lnTo>
                  <a:lnTo>
                    <a:pt x="8255" y="2169"/>
                  </a:lnTo>
                  <a:lnTo>
                    <a:pt x="7381" y="1294"/>
                  </a:lnTo>
                  <a:lnTo>
                    <a:pt x="7114" y="1028"/>
                  </a:lnTo>
                  <a:lnTo>
                    <a:pt x="6848" y="762"/>
                  </a:lnTo>
                  <a:cubicBezTo>
                    <a:pt x="6353" y="267"/>
                    <a:pt x="5688" y="1"/>
                    <a:pt x="5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8"/>
            <p:cNvSpPr/>
            <p:nvPr/>
          </p:nvSpPr>
          <p:spPr>
            <a:xfrm>
              <a:off x="6863756" y="2331500"/>
              <a:ext cx="507099" cy="476519"/>
            </a:xfrm>
            <a:custGeom>
              <a:rect b="b" l="l" r="r" t="t"/>
              <a:pathLst>
                <a:path extrusionOk="0" h="9474" w="10082">
                  <a:moveTo>
                    <a:pt x="5345" y="1"/>
                  </a:moveTo>
                  <a:cubicBezTo>
                    <a:pt x="4641" y="1"/>
                    <a:pt x="3995" y="286"/>
                    <a:pt x="3500" y="762"/>
                  </a:cubicBezTo>
                  <a:lnTo>
                    <a:pt x="3234" y="1028"/>
                  </a:lnTo>
                  <a:lnTo>
                    <a:pt x="4109" y="1903"/>
                  </a:lnTo>
                  <a:lnTo>
                    <a:pt x="4375" y="1637"/>
                  </a:lnTo>
                  <a:cubicBezTo>
                    <a:pt x="4641" y="1389"/>
                    <a:pt x="4984" y="1237"/>
                    <a:pt x="5345" y="1237"/>
                  </a:cubicBezTo>
                  <a:cubicBezTo>
                    <a:pt x="5726" y="1237"/>
                    <a:pt x="6068" y="1389"/>
                    <a:pt x="6315" y="1637"/>
                  </a:cubicBezTo>
                  <a:lnTo>
                    <a:pt x="8446" y="3767"/>
                  </a:lnTo>
                  <a:cubicBezTo>
                    <a:pt x="8693" y="4014"/>
                    <a:pt x="8845" y="4376"/>
                    <a:pt x="8845" y="4737"/>
                  </a:cubicBezTo>
                  <a:cubicBezTo>
                    <a:pt x="8845" y="5118"/>
                    <a:pt x="8693" y="5441"/>
                    <a:pt x="8446" y="5707"/>
                  </a:cubicBezTo>
                  <a:lnTo>
                    <a:pt x="6315" y="7818"/>
                  </a:lnTo>
                  <a:cubicBezTo>
                    <a:pt x="6049" y="8094"/>
                    <a:pt x="5692" y="8232"/>
                    <a:pt x="5336" y="8232"/>
                  </a:cubicBezTo>
                  <a:cubicBezTo>
                    <a:pt x="4979" y="8232"/>
                    <a:pt x="4622" y="8094"/>
                    <a:pt x="4356" y="7818"/>
                  </a:cubicBezTo>
                  <a:lnTo>
                    <a:pt x="4090" y="7571"/>
                  </a:lnTo>
                  <a:lnTo>
                    <a:pt x="3823" y="7305"/>
                  </a:lnTo>
                  <a:lnTo>
                    <a:pt x="2949" y="6430"/>
                  </a:lnTo>
                  <a:lnTo>
                    <a:pt x="2682" y="6164"/>
                  </a:lnTo>
                  <a:lnTo>
                    <a:pt x="1503" y="4984"/>
                  </a:lnTo>
                  <a:cubicBezTo>
                    <a:pt x="1370" y="4851"/>
                    <a:pt x="1370" y="4642"/>
                    <a:pt x="1503" y="4509"/>
                  </a:cubicBezTo>
                  <a:lnTo>
                    <a:pt x="2682" y="3311"/>
                  </a:lnTo>
                  <a:lnTo>
                    <a:pt x="1807" y="2436"/>
                  </a:lnTo>
                  <a:lnTo>
                    <a:pt x="609" y="3615"/>
                  </a:lnTo>
                  <a:cubicBezTo>
                    <a:pt x="0" y="4243"/>
                    <a:pt x="0" y="5232"/>
                    <a:pt x="609" y="5859"/>
                  </a:cubicBezTo>
                  <a:lnTo>
                    <a:pt x="1807" y="7039"/>
                  </a:lnTo>
                  <a:lnTo>
                    <a:pt x="2074" y="7305"/>
                  </a:lnTo>
                  <a:lnTo>
                    <a:pt x="2949" y="8180"/>
                  </a:lnTo>
                  <a:lnTo>
                    <a:pt x="3215" y="8446"/>
                  </a:lnTo>
                  <a:lnTo>
                    <a:pt x="3443" y="8712"/>
                  </a:lnTo>
                  <a:cubicBezTo>
                    <a:pt x="3938" y="9207"/>
                    <a:pt x="4603" y="9473"/>
                    <a:pt x="5307" y="9473"/>
                  </a:cubicBezTo>
                  <a:cubicBezTo>
                    <a:pt x="6011" y="9473"/>
                    <a:pt x="6658" y="9188"/>
                    <a:pt x="7152" y="8712"/>
                  </a:cubicBezTo>
                  <a:lnTo>
                    <a:pt x="9263" y="6601"/>
                  </a:lnTo>
                  <a:cubicBezTo>
                    <a:pt x="9777" y="6088"/>
                    <a:pt x="10024" y="5422"/>
                    <a:pt x="10024" y="4737"/>
                  </a:cubicBezTo>
                  <a:cubicBezTo>
                    <a:pt x="10081" y="4052"/>
                    <a:pt x="9815" y="3387"/>
                    <a:pt x="9321" y="2892"/>
                  </a:cubicBezTo>
                  <a:lnTo>
                    <a:pt x="7209" y="762"/>
                  </a:lnTo>
                  <a:cubicBezTo>
                    <a:pt x="6696" y="267"/>
                    <a:pt x="6030" y="1"/>
                    <a:pt x="53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38"/>
          <p:cNvGrpSpPr/>
          <p:nvPr/>
        </p:nvGrpSpPr>
        <p:grpSpPr>
          <a:xfrm>
            <a:off x="1423411" y="3650472"/>
            <a:ext cx="749797" cy="717499"/>
            <a:chOff x="7847861" y="3178722"/>
            <a:chExt cx="749797" cy="717499"/>
          </a:xfrm>
        </p:grpSpPr>
        <p:sp>
          <p:nvSpPr>
            <p:cNvPr id="1582" name="Google Shape;1582;p38"/>
            <p:cNvSpPr/>
            <p:nvPr/>
          </p:nvSpPr>
          <p:spPr>
            <a:xfrm>
              <a:off x="7847861" y="321403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8"/>
            <p:cNvSpPr/>
            <p:nvPr/>
          </p:nvSpPr>
          <p:spPr>
            <a:xfrm>
              <a:off x="7886937" y="317872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8"/>
            <p:cNvSpPr/>
            <p:nvPr/>
          </p:nvSpPr>
          <p:spPr>
            <a:xfrm>
              <a:off x="7944032" y="3221560"/>
              <a:ext cx="596531" cy="595788"/>
            </a:xfrm>
            <a:custGeom>
              <a:rect b="b" l="l" r="r" t="t"/>
              <a:pathLst>
                <a:path extrusionOk="0" h="26453" w="26486">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8"/>
            <p:cNvSpPr/>
            <p:nvPr/>
          </p:nvSpPr>
          <p:spPr>
            <a:xfrm>
              <a:off x="8146126" y="3430411"/>
              <a:ext cx="394437" cy="387680"/>
            </a:xfrm>
            <a:custGeom>
              <a:rect b="b" l="l" r="r" t="t"/>
              <a:pathLst>
                <a:path extrusionOk="0" h="17213" w="17513">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8"/>
            <p:cNvSpPr/>
            <p:nvPr/>
          </p:nvSpPr>
          <p:spPr>
            <a:xfrm>
              <a:off x="8067230" y="3344758"/>
              <a:ext cx="349369" cy="349369"/>
            </a:xfrm>
            <a:custGeom>
              <a:rect b="b" l="l" r="r" t="t"/>
              <a:pathLst>
                <a:path extrusionOk="0" h="15512" w="15512">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8" name="Shape 6868"/>
        <p:cNvGrpSpPr/>
        <p:nvPr/>
      </p:nvGrpSpPr>
      <p:grpSpPr>
        <a:xfrm>
          <a:off x="0" y="0"/>
          <a:ext cx="0" cy="0"/>
          <a:chOff x="0" y="0"/>
          <a:chExt cx="0" cy="0"/>
        </a:xfrm>
      </p:grpSpPr>
      <p:grpSp>
        <p:nvGrpSpPr>
          <p:cNvPr id="6869" name="Google Shape;6869;p74"/>
          <p:cNvGrpSpPr/>
          <p:nvPr/>
        </p:nvGrpSpPr>
        <p:grpSpPr>
          <a:xfrm>
            <a:off x="5780148" y="1859605"/>
            <a:ext cx="671400" cy="674856"/>
            <a:chOff x="5780148" y="1859605"/>
            <a:chExt cx="671400" cy="674856"/>
          </a:xfrm>
        </p:grpSpPr>
        <p:sp>
          <p:nvSpPr>
            <p:cNvPr id="6870" name="Google Shape;6870;p74"/>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4"/>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4"/>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4"/>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74"/>
          <p:cNvGrpSpPr/>
          <p:nvPr/>
        </p:nvGrpSpPr>
        <p:grpSpPr>
          <a:xfrm>
            <a:off x="716991" y="971306"/>
            <a:ext cx="845921" cy="690752"/>
            <a:chOff x="732428" y="1198513"/>
            <a:chExt cx="845921" cy="690752"/>
          </a:xfrm>
        </p:grpSpPr>
        <p:grpSp>
          <p:nvGrpSpPr>
            <p:cNvPr id="6875" name="Google Shape;6875;p74"/>
            <p:cNvGrpSpPr/>
            <p:nvPr/>
          </p:nvGrpSpPr>
          <p:grpSpPr>
            <a:xfrm>
              <a:off x="823030" y="1198513"/>
              <a:ext cx="755319" cy="690752"/>
              <a:chOff x="823030" y="1198513"/>
              <a:chExt cx="755319" cy="690752"/>
            </a:xfrm>
          </p:grpSpPr>
          <p:sp>
            <p:nvSpPr>
              <p:cNvPr id="6876" name="Google Shape;6876;p7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8" name="Google Shape;6878;p74"/>
            <p:cNvGrpSpPr/>
            <p:nvPr/>
          </p:nvGrpSpPr>
          <p:grpSpPr>
            <a:xfrm>
              <a:off x="732428" y="1239937"/>
              <a:ext cx="739912" cy="607886"/>
              <a:chOff x="732428" y="1239937"/>
              <a:chExt cx="739912" cy="607886"/>
            </a:xfrm>
          </p:grpSpPr>
          <p:sp>
            <p:nvSpPr>
              <p:cNvPr id="6879" name="Google Shape;6879;p7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74"/>
            <p:cNvGrpSpPr/>
            <p:nvPr/>
          </p:nvGrpSpPr>
          <p:grpSpPr>
            <a:xfrm>
              <a:off x="732428" y="1277018"/>
              <a:ext cx="702832" cy="533758"/>
              <a:chOff x="732428" y="1277018"/>
              <a:chExt cx="702832" cy="533758"/>
            </a:xfrm>
          </p:grpSpPr>
          <p:sp>
            <p:nvSpPr>
              <p:cNvPr id="6882" name="Google Shape;6882;p7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74"/>
            <p:cNvGrpSpPr/>
            <p:nvPr/>
          </p:nvGrpSpPr>
          <p:grpSpPr>
            <a:xfrm>
              <a:off x="931170" y="1306653"/>
              <a:ext cx="647179" cy="474455"/>
              <a:chOff x="931170" y="1306653"/>
              <a:chExt cx="647179" cy="474455"/>
            </a:xfrm>
          </p:grpSpPr>
          <p:sp>
            <p:nvSpPr>
              <p:cNvPr id="6885" name="Google Shape;6885;p7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7" name="Google Shape;6887;p7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74"/>
          <p:cNvGrpSpPr/>
          <p:nvPr/>
        </p:nvGrpSpPr>
        <p:grpSpPr>
          <a:xfrm>
            <a:off x="3948600" y="971313"/>
            <a:ext cx="634656" cy="699982"/>
            <a:chOff x="5985650" y="2860025"/>
            <a:chExt cx="1396075" cy="1539775"/>
          </a:xfrm>
        </p:grpSpPr>
        <p:sp>
          <p:nvSpPr>
            <p:cNvPr id="6889" name="Google Shape;6889;p7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74"/>
          <p:cNvGrpSpPr/>
          <p:nvPr/>
        </p:nvGrpSpPr>
        <p:grpSpPr>
          <a:xfrm>
            <a:off x="4704250" y="971306"/>
            <a:ext cx="725845" cy="699975"/>
            <a:chOff x="4249973" y="1201875"/>
            <a:chExt cx="1958568" cy="1888762"/>
          </a:xfrm>
        </p:grpSpPr>
        <p:sp>
          <p:nvSpPr>
            <p:cNvPr id="6922" name="Google Shape;6922;p7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3" name="Google Shape;6923;p74"/>
            <p:cNvGrpSpPr/>
            <p:nvPr/>
          </p:nvGrpSpPr>
          <p:grpSpPr>
            <a:xfrm>
              <a:off x="5853086" y="1789142"/>
              <a:ext cx="355454" cy="1048099"/>
              <a:chOff x="5576108" y="2016725"/>
              <a:chExt cx="565200" cy="1666560"/>
            </a:xfrm>
          </p:grpSpPr>
          <p:sp>
            <p:nvSpPr>
              <p:cNvPr id="6924" name="Google Shape;6924;p7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25" name="Google Shape;6925;p7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74"/>
            <p:cNvGrpSpPr/>
            <p:nvPr/>
          </p:nvGrpSpPr>
          <p:grpSpPr>
            <a:xfrm>
              <a:off x="4869455" y="2691676"/>
              <a:ext cx="1013897" cy="398961"/>
              <a:chOff x="4012057" y="3451825"/>
              <a:chExt cx="1612175" cy="634379"/>
            </a:xfrm>
          </p:grpSpPr>
          <p:sp>
            <p:nvSpPr>
              <p:cNvPr id="6927" name="Google Shape;6927;p7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28" name="Google Shape;6928;p7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74"/>
            <p:cNvGrpSpPr/>
            <p:nvPr/>
          </p:nvGrpSpPr>
          <p:grpSpPr>
            <a:xfrm>
              <a:off x="4276937" y="2155961"/>
              <a:ext cx="651965" cy="891358"/>
              <a:chOff x="3069908" y="2599997"/>
              <a:chExt cx="1036675" cy="1417328"/>
            </a:xfrm>
          </p:grpSpPr>
          <p:sp>
            <p:nvSpPr>
              <p:cNvPr id="6930" name="Google Shape;6930;p7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31" name="Google Shape;6931;p7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74"/>
            <p:cNvGrpSpPr/>
            <p:nvPr/>
          </p:nvGrpSpPr>
          <p:grpSpPr>
            <a:xfrm>
              <a:off x="5054918" y="1201875"/>
              <a:ext cx="999548" cy="602711"/>
              <a:chOff x="4306958" y="1082925"/>
              <a:chExt cx="1589359" cy="958358"/>
            </a:xfrm>
          </p:grpSpPr>
          <p:sp>
            <p:nvSpPr>
              <p:cNvPr id="6933" name="Google Shape;6933;p7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34" name="Google Shape;6934;p7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74"/>
            <p:cNvGrpSpPr/>
            <p:nvPr/>
          </p:nvGrpSpPr>
          <p:grpSpPr>
            <a:xfrm>
              <a:off x="4249973" y="1303451"/>
              <a:ext cx="799317" cy="841334"/>
              <a:chOff x="3027033" y="1244439"/>
              <a:chExt cx="1270977" cy="1337786"/>
            </a:xfrm>
          </p:grpSpPr>
          <p:sp>
            <p:nvSpPr>
              <p:cNvPr id="6936" name="Google Shape;6936;p7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37" name="Google Shape;6937;p7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8" name="Google Shape;6938;p74"/>
          <p:cNvGrpSpPr/>
          <p:nvPr/>
        </p:nvGrpSpPr>
        <p:grpSpPr>
          <a:xfrm>
            <a:off x="4057114" y="1858087"/>
            <a:ext cx="750769" cy="683784"/>
            <a:chOff x="4204684" y="2104422"/>
            <a:chExt cx="699822" cy="637382"/>
          </a:xfrm>
        </p:grpSpPr>
        <p:grpSp>
          <p:nvGrpSpPr>
            <p:cNvPr id="6939" name="Google Shape;6939;p74"/>
            <p:cNvGrpSpPr/>
            <p:nvPr/>
          </p:nvGrpSpPr>
          <p:grpSpPr>
            <a:xfrm>
              <a:off x="4204684" y="2430067"/>
              <a:ext cx="342957" cy="311738"/>
              <a:chOff x="4204684" y="2430067"/>
              <a:chExt cx="342957" cy="311738"/>
            </a:xfrm>
          </p:grpSpPr>
          <p:sp>
            <p:nvSpPr>
              <p:cNvPr id="6940" name="Google Shape;6940;p7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74"/>
            <p:cNvGrpSpPr/>
            <p:nvPr/>
          </p:nvGrpSpPr>
          <p:grpSpPr>
            <a:xfrm>
              <a:off x="4561586" y="2430067"/>
              <a:ext cx="342920" cy="311738"/>
              <a:chOff x="4561586" y="2430067"/>
              <a:chExt cx="342920" cy="311738"/>
            </a:xfrm>
          </p:grpSpPr>
          <p:sp>
            <p:nvSpPr>
              <p:cNvPr id="6943" name="Google Shape;6943;p7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74"/>
            <p:cNvGrpSpPr/>
            <p:nvPr/>
          </p:nvGrpSpPr>
          <p:grpSpPr>
            <a:xfrm>
              <a:off x="4561586" y="2104422"/>
              <a:ext cx="342920" cy="311738"/>
              <a:chOff x="4561586" y="2104422"/>
              <a:chExt cx="342920" cy="311738"/>
            </a:xfrm>
          </p:grpSpPr>
          <p:sp>
            <p:nvSpPr>
              <p:cNvPr id="6946" name="Google Shape;6946;p7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74"/>
            <p:cNvGrpSpPr/>
            <p:nvPr/>
          </p:nvGrpSpPr>
          <p:grpSpPr>
            <a:xfrm>
              <a:off x="4204684" y="2104422"/>
              <a:ext cx="342957" cy="311664"/>
              <a:chOff x="4204684" y="2104422"/>
              <a:chExt cx="342957" cy="311664"/>
            </a:xfrm>
          </p:grpSpPr>
          <p:sp>
            <p:nvSpPr>
              <p:cNvPr id="6949" name="Google Shape;6949;p7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51" name="Google Shape;6951;p74"/>
          <p:cNvGrpSpPr/>
          <p:nvPr/>
        </p:nvGrpSpPr>
        <p:grpSpPr>
          <a:xfrm>
            <a:off x="5521547" y="971301"/>
            <a:ext cx="660591" cy="688867"/>
            <a:chOff x="5830645" y="1267368"/>
            <a:chExt cx="530340" cy="553040"/>
          </a:xfrm>
        </p:grpSpPr>
        <p:sp>
          <p:nvSpPr>
            <p:cNvPr id="6952" name="Google Shape;6952;p7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3" name="Google Shape;6953;p74"/>
            <p:cNvGrpSpPr/>
            <p:nvPr/>
          </p:nvGrpSpPr>
          <p:grpSpPr>
            <a:xfrm>
              <a:off x="5830645" y="1267368"/>
              <a:ext cx="259743" cy="269909"/>
              <a:chOff x="5830645" y="1267368"/>
              <a:chExt cx="259743" cy="269909"/>
            </a:xfrm>
          </p:grpSpPr>
          <p:sp>
            <p:nvSpPr>
              <p:cNvPr id="6954" name="Google Shape;6954;p7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74"/>
            <p:cNvGrpSpPr/>
            <p:nvPr/>
          </p:nvGrpSpPr>
          <p:grpSpPr>
            <a:xfrm>
              <a:off x="6101293" y="1267368"/>
              <a:ext cx="259692" cy="269909"/>
              <a:chOff x="6101293" y="1267368"/>
              <a:chExt cx="259692" cy="269909"/>
            </a:xfrm>
          </p:grpSpPr>
          <p:sp>
            <p:nvSpPr>
              <p:cNvPr id="6957" name="Google Shape;6957;p7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9" name="Google Shape;6959;p74"/>
            <p:cNvGrpSpPr/>
            <p:nvPr/>
          </p:nvGrpSpPr>
          <p:grpSpPr>
            <a:xfrm>
              <a:off x="5830645" y="1550500"/>
              <a:ext cx="259692" cy="269909"/>
              <a:chOff x="5830645" y="1550500"/>
              <a:chExt cx="259692" cy="269909"/>
            </a:xfrm>
          </p:grpSpPr>
          <p:sp>
            <p:nvSpPr>
              <p:cNvPr id="6960" name="Google Shape;6960;p7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74"/>
            <p:cNvGrpSpPr/>
            <p:nvPr/>
          </p:nvGrpSpPr>
          <p:grpSpPr>
            <a:xfrm>
              <a:off x="6101293" y="1550500"/>
              <a:ext cx="259692" cy="269909"/>
              <a:chOff x="6101293" y="1550500"/>
              <a:chExt cx="259692" cy="269909"/>
            </a:xfrm>
          </p:grpSpPr>
          <p:sp>
            <p:nvSpPr>
              <p:cNvPr id="6963" name="Google Shape;6963;p7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5" name="Google Shape;6965;p74"/>
          <p:cNvGrpSpPr/>
          <p:nvPr/>
        </p:nvGrpSpPr>
        <p:grpSpPr>
          <a:xfrm>
            <a:off x="723700" y="1861760"/>
            <a:ext cx="697154" cy="679574"/>
            <a:chOff x="2679875" y="2361475"/>
            <a:chExt cx="780425" cy="760575"/>
          </a:xfrm>
        </p:grpSpPr>
        <p:sp>
          <p:nvSpPr>
            <p:cNvPr id="6966" name="Google Shape;6966;p7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74"/>
          <p:cNvGrpSpPr/>
          <p:nvPr/>
        </p:nvGrpSpPr>
        <p:grpSpPr>
          <a:xfrm>
            <a:off x="3122859" y="971352"/>
            <a:ext cx="735829" cy="684547"/>
            <a:chOff x="3351965" y="1148808"/>
            <a:chExt cx="750770" cy="698375"/>
          </a:xfrm>
        </p:grpSpPr>
        <p:grpSp>
          <p:nvGrpSpPr>
            <p:cNvPr id="6973" name="Google Shape;6973;p74"/>
            <p:cNvGrpSpPr/>
            <p:nvPr/>
          </p:nvGrpSpPr>
          <p:grpSpPr>
            <a:xfrm>
              <a:off x="3586796" y="1148808"/>
              <a:ext cx="294857" cy="286830"/>
              <a:chOff x="3750225" y="1774000"/>
              <a:chExt cx="149575" cy="145525"/>
            </a:xfrm>
          </p:grpSpPr>
          <p:sp>
            <p:nvSpPr>
              <p:cNvPr id="6974" name="Google Shape;6974;p7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74"/>
            <p:cNvGrpSpPr/>
            <p:nvPr/>
          </p:nvGrpSpPr>
          <p:grpSpPr>
            <a:xfrm>
              <a:off x="3779245" y="1375768"/>
              <a:ext cx="323490" cy="286978"/>
              <a:chOff x="3847850" y="1889150"/>
              <a:chExt cx="164100" cy="145600"/>
            </a:xfrm>
          </p:grpSpPr>
          <p:sp>
            <p:nvSpPr>
              <p:cNvPr id="6977" name="Google Shape;6977;p7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74"/>
            <p:cNvGrpSpPr/>
            <p:nvPr/>
          </p:nvGrpSpPr>
          <p:grpSpPr>
            <a:xfrm>
              <a:off x="3351965" y="1330435"/>
              <a:ext cx="295449" cy="285401"/>
              <a:chOff x="3631100" y="1866150"/>
              <a:chExt cx="149875" cy="144800"/>
            </a:xfrm>
          </p:grpSpPr>
          <p:sp>
            <p:nvSpPr>
              <p:cNvPr id="6980" name="Google Shape;6980;p7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74"/>
            <p:cNvGrpSpPr/>
            <p:nvPr/>
          </p:nvGrpSpPr>
          <p:grpSpPr>
            <a:xfrm>
              <a:off x="3548208" y="1560352"/>
              <a:ext cx="294808" cy="286830"/>
              <a:chOff x="3730650" y="1982800"/>
              <a:chExt cx="149550" cy="145525"/>
            </a:xfrm>
          </p:grpSpPr>
          <p:sp>
            <p:nvSpPr>
              <p:cNvPr id="6983" name="Google Shape;6983;p7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5" name="Google Shape;6985;p74"/>
          <p:cNvGrpSpPr/>
          <p:nvPr/>
        </p:nvGrpSpPr>
        <p:grpSpPr>
          <a:xfrm>
            <a:off x="7624512" y="971306"/>
            <a:ext cx="804565" cy="677795"/>
            <a:chOff x="7636443" y="1204988"/>
            <a:chExt cx="804565" cy="677795"/>
          </a:xfrm>
        </p:grpSpPr>
        <p:grpSp>
          <p:nvGrpSpPr>
            <p:cNvPr id="6986" name="Google Shape;6986;p74"/>
            <p:cNvGrpSpPr/>
            <p:nvPr/>
          </p:nvGrpSpPr>
          <p:grpSpPr>
            <a:xfrm>
              <a:off x="7636443" y="1509705"/>
              <a:ext cx="804565" cy="373078"/>
              <a:chOff x="7636443" y="1509705"/>
              <a:chExt cx="804565" cy="373078"/>
            </a:xfrm>
          </p:grpSpPr>
          <p:sp>
            <p:nvSpPr>
              <p:cNvPr id="6987" name="Google Shape;6987;p7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74"/>
            <p:cNvGrpSpPr/>
            <p:nvPr/>
          </p:nvGrpSpPr>
          <p:grpSpPr>
            <a:xfrm>
              <a:off x="7636443" y="1408133"/>
              <a:ext cx="804565" cy="373078"/>
              <a:chOff x="7636443" y="1408133"/>
              <a:chExt cx="804565" cy="373078"/>
            </a:xfrm>
          </p:grpSpPr>
          <p:sp>
            <p:nvSpPr>
              <p:cNvPr id="6990" name="Google Shape;6990;p7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74"/>
            <p:cNvGrpSpPr/>
            <p:nvPr/>
          </p:nvGrpSpPr>
          <p:grpSpPr>
            <a:xfrm>
              <a:off x="7636443" y="1306560"/>
              <a:ext cx="804565" cy="373078"/>
              <a:chOff x="7636443" y="1306560"/>
              <a:chExt cx="804565" cy="373078"/>
            </a:xfrm>
          </p:grpSpPr>
          <p:sp>
            <p:nvSpPr>
              <p:cNvPr id="6993" name="Google Shape;6993;p7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74"/>
            <p:cNvGrpSpPr/>
            <p:nvPr/>
          </p:nvGrpSpPr>
          <p:grpSpPr>
            <a:xfrm>
              <a:off x="7636443" y="1204988"/>
              <a:ext cx="804565" cy="373078"/>
              <a:chOff x="7636443" y="1204988"/>
              <a:chExt cx="804565" cy="373078"/>
            </a:xfrm>
          </p:grpSpPr>
          <p:sp>
            <p:nvSpPr>
              <p:cNvPr id="6996" name="Google Shape;6996;p7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8" name="Google Shape;6998;p74"/>
          <p:cNvGrpSpPr/>
          <p:nvPr/>
        </p:nvGrpSpPr>
        <p:grpSpPr>
          <a:xfrm>
            <a:off x="4963358" y="1878721"/>
            <a:ext cx="661339" cy="661188"/>
            <a:chOff x="3990000" y="975400"/>
            <a:chExt cx="3934200" cy="3933300"/>
          </a:xfrm>
        </p:grpSpPr>
        <p:sp>
          <p:nvSpPr>
            <p:cNvPr id="6999" name="Google Shape;6999;p7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74"/>
          <p:cNvGrpSpPr/>
          <p:nvPr/>
        </p:nvGrpSpPr>
        <p:grpSpPr>
          <a:xfrm>
            <a:off x="6607006" y="1857359"/>
            <a:ext cx="868881" cy="684241"/>
            <a:chOff x="6598259" y="2078634"/>
            <a:chExt cx="868881" cy="684241"/>
          </a:xfrm>
        </p:grpSpPr>
        <p:sp>
          <p:nvSpPr>
            <p:cNvPr id="7004" name="Google Shape;7004;p7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0" name="Google Shape;7010;p74"/>
            <p:cNvGrpSpPr/>
            <p:nvPr/>
          </p:nvGrpSpPr>
          <p:grpSpPr>
            <a:xfrm>
              <a:off x="6808175" y="2078634"/>
              <a:ext cx="452229" cy="684241"/>
              <a:chOff x="6808175" y="2078634"/>
              <a:chExt cx="452229" cy="684241"/>
            </a:xfrm>
          </p:grpSpPr>
          <p:sp>
            <p:nvSpPr>
              <p:cNvPr id="7011" name="Google Shape;7011;p7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7" name="Google Shape;7017;p74"/>
              <p:cNvGrpSpPr/>
              <p:nvPr/>
            </p:nvGrpSpPr>
            <p:grpSpPr>
              <a:xfrm>
                <a:off x="6821586" y="2078634"/>
                <a:ext cx="426871" cy="684241"/>
                <a:chOff x="6821586" y="2078634"/>
                <a:chExt cx="426871" cy="684241"/>
              </a:xfrm>
            </p:grpSpPr>
            <p:grpSp>
              <p:nvGrpSpPr>
                <p:cNvPr id="7018" name="Google Shape;7018;p74"/>
                <p:cNvGrpSpPr/>
                <p:nvPr/>
              </p:nvGrpSpPr>
              <p:grpSpPr>
                <a:xfrm>
                  <a:off x="6821586" y="2078634"/>
                  <a:ext cx="426871" cy="684241"/>
                  <a:chOff x="6821586" y="2078634"/>
                  <a:chExt cx="426871" cy="684241"/>
                </a:xfrm>
              </p:grpSpPr>
              <p:sp>
                <p:nvSpPr>
                  <p:cNvPr id="7019" name="Google Shape;7019;p7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8" name="Google Shape;7038;p7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44" name="Google Shape;7044;p74"/>
          <p:cNvGrpSpPr/>
          <p:nvPr/>
        </p:nvGrpSpPr>
        <p:grpSpPr>
          <a:xfrm>
            <a:off x="716989" y="3531368"/>
            <a:ext cx="1340789" cy="640830"/>
            <a:chOff x="238125" y="1151100"/>
            <a:chExt cx="7139450" cy="3412300"/>
          </a:xfrm>
        </p:grpSpPr>
        <p:sp>
          <p:nvSpPr>
            <p:cNvPr id="7045" name="Google Shape;7045;p7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74"/>
          <p:cNvGrpSpPr/>
          <p:nvPr/>
        </p:nvGrpSpPr>
        <p:grpSpPr>
          <a:xfrm>
            <a:off x="5584212" y="2734649"/>
            <a:ext cx="985357" cy="585764"/>
            <a:chOff x="5145061" y="2881789"/>
            <a:chExt cx="1107641" cy="658458"/>
          </a:xfrm>
        </p:grpSpPr>
        <p:grpSp>
          <p:nvGrpSpPr>
            <p:cNvPr id="7058" name="Google Shape;7058;p74"/>
            <p:cNvGrpSpPr/>
            <p:nvPr/>
          </p:nvGrpSpPr>
          <p:grpSpPr>
            <a:xfrm>
              <a:off x="5722989" y="3244587"/>
              <a:ext cx="529713" cy="295659"/>
              <a:chOff x="5722989" y="3244587"/>
              <a:chExt cx="529713" cy="295659"/>
            </a:xfrm>
          </p:grpSpPr>
          <p:sp>
            <p:nvSpPr>
              <p:cNvPr id="7059" name="Google Shape;7059;p7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60" name="Google Shape;7060;p7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61" name="Google Shape;7061;p74"/>
            <p:cNvGrpSpPr/>
            <p:nvPr/>
          </p:nvGrpSpPr>
          <p:grpSpPr>
            <a:xfrm>
              <a:off x="5145061" y="3244587"/>
              <a:ext cx="536807" cy="295659"/>
              <a:chOff x="5145061" y="3244587"/>
              <a:chExt cx="536807" cy="295659"/>
            </a:xfrm>
          </p:grpSpPr>
          <p:sp>
            <p:nvSpPr>
              <p:cNvPr id="7062" name="Google Shape;7062;p7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63" name="Google Shape;7063;p7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64" name="Google Shape;7064;p74"/>
            <p:cNvGrpSpPr/>
            <p:nvPr/>
          </p:nvGrpSpPr>
          <p:grpSpPr>
            <a:xfrm>
              <a:off x="5341327" y="2898245"/>
              <a:ext cx="532309" cy="614891"/>
              <a:chOff x="5341327" y="2898245"/>
              <a:chExt cx="532309" cy="614891"/>
            </a:xfrm>
          </p:grpSpPr>
          <p:sp>
            <p:nvSpPr>
              <p:cNvPr id="7065" name="Google Shape;7065;p7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66" name="Google Shape;7066;p7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67" name="Google Shape;7067;p74"/>
            <p:cNvGrpSpPr/>
            <p:nvPr/>
          </p:nvGrpSpPr>
          <p:grpSpPr>
            <a:xfrm>
              <a:off x="5532290" y="2881789"/>
              <a:ext cx="620516" cy="305456"/>
              <a:chOff x="5532290" y="2881789"/>
              <a:chExt cx="620516" cy="305456"/>
            </a:xfrm>
          </p:grpSpPr>
          <p:sp>
            <p:nvSpPr>
              <p:cNvPr id="7068" name="Google Shape;7068;p7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69" name="Google Shape;7069;p7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070" name="Google Shape;7070;p74"/>
          <p:cNvGrpSpPr/>
          <p:nvPr/>
        </p:nvGrpSpPr>
        <p:grpSpPr>
          <a:xfrm>
            <a:off x="8163135" y="3526707"/>
            <a:ext cx="269068" cy="645491"/>
            <a:chOff x="7026852" y="3311869"/>
            <a:chExt cx="434331" cy="1041954"/>
          </a:xfrm>
        </p:grpSpPr>
        <p:sp>
          <p:nvSpPr>
            <p:cNvPr id="7071" name="Google Shape;7071;p7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74"/>
          <p:cNvGrpSpPr/>
          <p:nvPr/>
        </p:nvGrpSpPr>
        <p:grpSpPr>
          <a:xfrm>
            <a:off x="6179716" y="3565945"/>
            <a:ext cx="293882" cy="293836"/>
            <a:chOff x="4873519" y="3311869"/>
            <a:chExt cx="499374" cy="499296"/>
          </a:xfrm>
        </p:grpSpPr>
        <p:sp>
          <p:nvSpPr>
            <p:cNvPr id="7075" name="Google Shape;7075;p7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74"/>
          <p:cNvGrpSpPr/>
          <p:nvPr/>
        </p:nvGrpSpPr>
        <p:grpSpPr>
          <a:xfrm>
            <a:off x="6179716" y="3878316"/>
            <a:ext cx="293882" cy="293882"/>
            <a:chOff x="4873519" y="3875839"/>
            <a:chExt cx="499374" cy="499374"/>
          </a:xfrm>
        </p:grpSpPr>
        <p:sp>
          <p:nvSpPr>
            <p:cNvPr id="7078" name="Google Shape;7078;p7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74"/>
          <p:cNvGrpSpPr/>
          <p:nvPr/>
        </p:nvGrpSpPr>
        <p:grpSpPr>
          <a:xfrm>
            <a:off x="2410244" y="1850269"/>
            <a:ext cx="698104" cy="698208"/>
            <a:chOff x="2565073" y="2075876"/>
            <a:chExt cx="672482" cy="672518"/>
          </a:xfrm>
        </p:grpSpPr>
        <p:sp>
          <p:nvSpPr>
            <p:cNvPr id="7081" name="Google Shape;7081;p7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74"/>
          <p:cNvGrpSpPr/>
          <p:nvPr/>
        </p:nvGrpSpPr>
        <p:grpSpPr>
          <a:xfrm>
            <a:off x="5633655" y="3534869"/>
            <a:ext cx="438354" cy="637329"/>
            <a:chOff x="1697726" y="3244179"/>
            <a:chExt cx="788124" cy="1146069"/>
          </a:xfrm>
        </p:grpSpPr>
        <p:sp>
          <p:nvSpPr>
            <p:cNvPr id="7088" name="Google Shape;7088;p7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0" name="Google Shape;7090;p74"/>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1" name="Google Shape;7091;p74"/>
          <p:cNvGrpSpPr/>
          <p:nvPr/>
        </p:nvGrpSpPr>
        <p:grpSpPr>
          <a:xfrm>
            <a:off x="7634869" y="1863232"/>
            <a:ext cx="799565" cy="670282"/>
            <a:chOff x="7617850" y="2063282"/>
            <a:chExt cx="799565" cy="670282"/>
          </a:xfrm>
        </p:grpSpPr>
        <p:cxnSp>
          <p:nvCxnSpPr>
            <p:cNvPr id="7092" name="Google Shape;7092;p7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93" name="Google Shape;7093;p7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94" name="Google Shape;7094;p7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95" name="Google Shape;7095;p7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96" name="Google Shape;7096;p7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097" name="Google Shape;7097;p7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098" name="Google Shape;7098;p74"/>
            <p:cNvGrpSpPr/>
            <p:nvPr/>
          </p:nvGrpSpPr>
          <p:grpSpPr>
            <a:xfrm>
              <a:off x="7734309" y="2063282"/>
              <a:ext cx="570957" cy="620095"/>
              <a:chOff x="7734309" y="2063282"/>
              <a:chExt cx="570957" cy="620095"/>
            </a:xfrm>
          </p:grpSpPr>
          <p:grpSp>
            <p:nvGrpSpPr>
              <p:cNvPr id="7099" name="Google Shape;7099;p74"/>
              <p:cNvGrpSpPr/>
              <p:nvPr/>
            </p:nvGrpSpPr>
            <p:grpSpPr>
              <a:xfrm>
                <a:off x="8031573" y="2063282"/>
                <a:ext cx="273693" cy="620095"/>
                <a:chOff x="8031573" y="2063282"/>
                <a:chExt cx="273693" cy="620095"/>
              </a:xfrm>
            </p:grpSpPr>
            <p:sp>
              <p:nvSpPr>
                <p:cNvPr id="7100" name="Google Shape;7100;p7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4" name="Google Shape;7104;p74"/>
              <p:cNvGrpSpPr/>
              <p:nvPr/>
            </p:nvGrpSpPr>
            <p:grpSpPr>
              <a:xfrm flipH="1">
                <a:off x="7734309" y="2063282"/>
                <a:ext cx="273693" cy="620095"/>
                <a:chOff x="8031573" y="2063282"/>
                <a:chExt cx="273693" cy="620095"/>
              </a:xfrm>
            </p:grpSpPr>
            <p:sp>
              <p:nvSpPr>
                <p:cNvPr id="7105" name="Google Shape;7105;p7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109" name="Google Shape;7109;p74"/>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4"/>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1" name="Google Shape;7111;p74"/>
          <p:cNvGrpSpPr/>
          <p:nvPr/>
        </p:nvGrpSpPr>
        <p:grpSpPr>
          <a:xfrm>
            <a:off x="7821475" y="2716715"/>
            <a:ext cx="602567" cy="601884"/>
            <a:chOff x="1186975" y="238125"/>
            <a:chExt cx="5244275" cy="5238325"/>
          </a:xfrm>
        </p:grpSpPr>
        <p:sp>
          <p:nvSpPr>
            <p:cNvPr id="7112" name="Google Shape;7112;p7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74"/>
          <p:cNvGrpSpPr/>
          <p:nvPr/>
        </p:nvGrpSpPr>
        <p:grpSpPr>
          <a:xfrm>
            <a:off x="3264213" y="1856199"/>
            <a:ext cx="651848" cy="687338"/>
            <a:chOff x="3400515" y="2056248"/>
            <a:chExt cx="698134" cy="735987"/>
          </a:xfrm>
        </p:grpSpPr>
        <p:grpSp>
          <p:nvGrpSpPr>
            <p:cNvPr id="7117" name="Google Shape;7117;p74"/>
            <p:cNvGrpSpPr/>
            <p:nvPr/>
          </p:nvGrpSpPr>
          <p:grpSpPr>
            <a:xfrm>
              <a:off x="3400515" y="2283913"/>
              <a:ext cx="312919" cy="219900"/>
              <a:chOff x="3400515" y="2283913"/>
              <a:chExt cx="312919" cy="219900"/>
            </a:xfrm>
          </p:grpSpPr>
          <p:sp>
            <p:nvSpPr>
              <p:cNvPr id="7118" name="Google Shape;7118;p7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119" name="Google Shape;7119;p7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120" name="Google Shape;7120;p74"/>
            <p:cNvGrpSpPr/>
            <p:nvPr/>
          </p:nvGrpSpPr>
          <p:grpSpPr>
            <a:xfrm>
              <a:off x="3547823" y="2461089"/>
              <a:ext cx="219900" cy="331146"/>
              <a:chOff x="3547823" y="2461089"/>
              <a:chExt cx="219900" cy="331146"/>
            </a:xfrm>
          </p:grpSpPr>
          <p:sp>
            <p:nvSpPr>
              <p:cNvPr id="7121" name="Google Shape;7121;p7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122" name="Google Shape;7122;p7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123" name="Google Shape;7123;p74"/>
            <p:cNvGrpSpPr/>
            <p:nvPr/>
          </p:nvGrpSpPr>
          <p:grpSpPr>
            <a:xfrm>
              <a:off x="3734138" y="2461089"/>
              <a:ext cx="219900" cy="331146"/>
              <a:chOff x="3734138" y="2461089"/>
              <a:chExt cx="219900" cy="331146"/>
            </a:xfrm>
          </p:grpSpPr>
          <p:sp>
            <p:nvSpPr>
              <p:cNvPr id="7124" name="Google Shape;7124;p7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125" name="Google Shape;7125;p7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126" name="Google Shape;7126;p74"/>
            <p:cNvGrpSpPr/>
            <p:nvPr/>
          </p:nvGrpSpPr>
          <p:grpSpPr>
            <a:xfrm>
              <a:off x="3787560" y="2281742"/>
              <a:ext cx="311089" cy="219900"/>
              <a:chOff x="3787560" y="2281742"/>
              <a:chExt cx="311089" cy="219900"/>
            </a:xfrm>
          </p:grpSpPr>
          <p:sp>
            <p:nvSpPr>
              <p:cNvPr id="7127" name="Google Shape;7127;p7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128" name="Google Shape;7128;p7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129" name="Google Shape;7129;p74"/>
            <p:cNvGrpSpPr/>
            <p:nvPr/>
          </p:nvGrpSpPr>
          <p:grpSpPr>
            <a:xfrm>
              <a:off x="3637290" y="2056248"/>
              <a:ext cx="219900" cy="330736"/>
              <a:chOff x="3637290" y="2056248"/>
              <a:chExt cx="219900" cy="330736"/>
            </a:xfrm>
          </p:grpSpPr>
          <p:sp>
            <p:nvSpPr>
              <p:cNvPr id="7130" name="Google Shape;7130;p7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131" name="Google Shape;7131;p7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132" name="Google Shape;7132;p74"/>
          <p:cNvGrpSpPr/>
          <p:nvPr/>
        </p:nvGrpSpPr>
        <p:grpSpPr>
          <a:xfrm>
            <a:off x="2555919" y="2726205"/>
            <a:ext cx="1268144" cy="592394"/>
            <a:chOff x="238125" y="1188750"/>
            <a:chExt cx="7140450" cy="3335550"/>
          </a:xfrm>
        </p:grpSpPr>
        <p:sp>
          <p:nvSpPr>
            <p:cNvPr id="7133" name="Google Shape;7133;p7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74"/>
          <p:cNvGrpSpPr/>
          <p:nvPr/>
        </p:nvGrpSpPr>
        <p:grpSpPr>
          <a:xfrm>
            <a:off x="6663819" y="2728360"/>
            <a:ext cx="1053944" cy="590147"/>
            <a:chOff x="238125" y="1335475"/>
            <a:chExt cx="5418735" cy="3034175"/>
          </a:xfrm>
        </p:grpSpPr>
        <p:sp>
          <p:nvSpPr>
            <p:cNvPr id="7139" name="Google Shape;7139;p7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74"/>
          <p:cNvGrpSpPr/>
          <p:nvPr/>
        </p:nvGrpSpPr>
        <p:grpSpPr>
          <a:xfrm>
            <a:off x="4094628" y="3533259"/>
            <a:ext cx="1268207" cy="638939"/>
            <a:chOff x="3967651" y="3645904"/>
            <a:chExt cx="1479304" cy="745292"/>
          </a:xfrm>
        </p:grpSpPr>
        <p:grpSp>
          <p:nvGrpSpPr>
            <p:cNvPr id="7143" name="Google Shape;7143;p74"/>
            <p:cNvGrpSpPr/>
            <p:nvPr/>
          </p:nvGrpSpPr>
          <p:grpSpPr>
            <a:xfrm>
              <a:off x="3967651" y="4009026"/>
              <a:ext cx="1479304" cy="382170"/>
              <a:chOff x="3967651" y="4009026"/>
              <a:chExt cx="1479304" cy="382170"/>
            </a:xfrm>
          </p:grpSpPr>
          <p:grpSp>
            <p:nvGrpSpPr>
              <p:cNvPr id="7144" name="Google Shape;7144;p74"/>
              <p:cNvGrpSpPr/>
              <p:nvPr/>
            </p:nvGrpSpPr>
            <p:grpSpPr>
              <a:xfrm>
                <a:off x="4892216" y="4195630"/>
                <a:ext cx="554739" cy="195566"/>
                <a:chOff x="3604375" y="4892160"/>
                <a:chExt cx="1651500" cy="582215"/>
              </a:xfrm>
            </p:grpSpPr>
            <p:sp>
              <p:nvSpPr>
                <p:cNvPr id="7145" name="Google Shape;7145;p7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74"/>
              <p:cNvGrpSpPr/>
              <p:nvPr/>
            </p:nvGrpSpPr>
            <p:grpSpPr>
              <a:xfrm>
                <a:off x="3967651" y="4146303"/>
                <a:ext cx="579402" cy="244893"/>
                <a:chOff x="851875" y="4745310"/>
                <a:chExt cx="1724925" cy="729065"/>
              </a:xfrm>
            </p:grpSpPr>
            <p:sp>
              <p:nvSpPr>
                <p:cNvPr id="7148" name="Google Shape;7148;p7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74"/>
              <p:cNvGrpSpPr/>
              <p:nvPr/>
            </p:nvGrpSpPr>
            <p:grpSpPr>
              <a:xfrm>
                <a:off x="4460753" y="4009026"/>
                <a:ext cx="493110" cy="382170"/>
                <a:chOff x="2319875" y="4336625"/>
                <a:chExt cx="1468025" cy="1137750"/>
              </a:xfrm>
            </p:grpSpPr>
            <p:sp>
              <p:nvSpPr>
                <p:cNvPr id="7151" name="Google Shape;7151;p7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3" name="Google Shape;7153;p74"/>
            <p:cNvGrpSpPr/>
            <p:nvPr/>
          </p:nvGrpSpPr>
          <p:grpSpPr>
            <a:xfrm>
              <a:off x="4479443" y="3645904"/>
              <a:ext cx="455965" cy="388789"/>
              <a:chOff x="2957425" y="238100"/>
              <a:chExt cx="1910200" cy="1628775"/>
            </a:xfrm>
          </p:grpSpPr>
          <p:sp>
            <p:nvSpPr>
              <p:cNvPr id="7154" name="Google Shape;7154;p7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4" name="Google Shape;7164;p74"/>
          <p:cNvGrpSpPr/>
          <p:nvPr/>
        </p:nvGrpSpPr>
        <p:grpSpPr>
          <a:xfrm>
            <a:off x="2480742" y="3534460"/>
            <a:ext cx="1243128" cy="637739"/>
            <a:chOff x="2496310" y="3693351"/>
            <a:chExt cx="1342906" cy="688926"/>
          </a:xfrm>
        </p:grpSpPr>
        <p:grpSp>
          <p:nvGrpSpPr>
            <p:cNvPr id="7165" name="Google Shape;7165;p74"/>
            <p:cNvGrpSpPr/>
            <p:nvPr/>
          </p:nvGrpSpPr>
          <p:grpSpPr>
            <a:xfrm>
              <a:off x="2496310" y="3693351"/>
              <a:ext cx="1342906" cy="688875"/>
              <a:chOff x="2496310" y="3693351"/>
              <a:chExt cx="1342906" cy="688875"/>
            </a:xfrm>
          </p:grpSpPr>
          <p:sp>
            <p:nvSpPr>
              <p:cNvPr id="7166" name="Google Shape;7166;p7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72" name="Google Shape;7172;p74"/>
              <p:cNvCxnSpPr>
                <a:stCxn id="7170"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173" name="Google Shape;7173;p74"/>
              <p:cNvCxnSpPr>
                <a:stCxn id="7167"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174" name="Google Shape;7174;p74"/>
              <p:cNvCxnSpPr>
                <a:stCxn id="7168"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75" name="Google Shape;7175;p74"/>
              <p:cNvCxnSpPr>
                <a:stCxn id="7171"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76" name="Google Shape;7176;p74"/>
              <p:cNvCxnSpPr>
                <a:stCxn id="7169"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177" name="Google Shape;7177;p74"/>
            <p:cNvGrpSpPr/>
            <p:nvPr/>
          </p:nvGrpSpPr>
          <p:grpSpPr>
            <a:xfrm>
              <a:off x="2675275" y="3930557"/>
              <a:ext cx="1003306" cy="451719"/>
              <a:chOff x="2675275" y="4174282"/>
              <a:chExt cx="1003306" cy="451719"/>
            </a:xfrm>
          </p:grpSpPr>
          <p:sp>
            <p:nvSpPr>
              <p:cNvPr id="7178" name="Google Shape;7178;p7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81" name="Google Shape;7181;p74"/>
          <p:cNvGrpSpPr/>
          <p:nvPr/>
        </p:nvGrpSpPr>
        <p:grpSpPr>
          <a:xfrm>
            <a:off x="1654412" y="971306"/>
            <a:ext cx="574511" cy="874709"/>
            <a:chOff x="1715404" y="1112080"/>
            <a:chExt cx="642270" cy="977984"/>
          </a:xfrm>
        </p:grpSpPr>
        <p:grpSp>
          <p:nvGrpSpPr>
            <p:cNvPr id="7182" name="Google Shape;7182;p74"/>
            <p:cNvGrpSpPr/>
            <p:nvPr/>
          </p:nvGrpSpPr>
          <p:grpSpPr>
            <a:xfrm>
              <a:off x="1715404" y="1112080"/>
              <a:ext cx="642270" cy="977984"/>
              <a:chOff x="1715404" y="1112080"/>
              <a:chExt cx="642270" cy="977984"/>
            </a:xfrm>
          </p:grpSpPr>
          <p:sp>
            <p:nvSpPr>
              <p:cNvPr id="7183" name="Google Shape;7183;p7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74"/>
            <p:cNvGrpSpPr/>
            <p:nvPr/>
          </p:nvGrpSpPr>
          <p:grpSpPr>
            <a:xfrm>
              <a:off x="1768927" y="1165603"/>
              <a:ext cx="535225" cy="851367"/>
              <a:chOff x="1768927" y="1165603"/>
              <a:chExt cx="535225" cy="851367"/>
            </a:xfrm>
          </p:grpSpPr>
          <p:sp>
            <p:nvSpPr>
              <p:cNvPr id="7186" name="Google Shape;7186;p7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74"/>
            <p:cNvGrpSpPr/>
            <p:nvPr/>
          </p:nvGrpSpPr>
          <p:grpSpPr>
            <a:xfrm>
              <a:off x="1822449" y="1219125"/>
              <a:ext cx="428180" cy="718859"/>
              <a:chOff x="1822449" y="1219125"/>
              <a:chExt cx="428180" cy="718859"/>
            </a:xfrm>
          </p:grpSpPr>
          <p:sp>
            <p:nvSpPr>
              <p:cNvPr id="7189" name="Google Shape;7189;p7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74"/>
            <p:cNvGrpSpPr/>
            <p:nvPr/>
          </p:nvGrpSpPr>
          <p:grpSpPr>
            <a:xfrm>
              <a:off x="1875972" y="1272648"/>
              <a:ext cx="321135" cy="586939"/>
              <a:chOff x="1875972" y="1272648"/>
              <a:chExt cx="321135" cy="586939"/>
            </a:xfrm>
          </p:grpSpPr>
          <p:sp>
            <p:nvSpPr>
              <p:cNvPr id="7192" name="Google Shape;7192;p7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4" name="Google Shape;7194;p74"/>
          <p:cNvGrpSpPr/>
          <p:nvPr/>
        </p:nvGrpSpPr>
        <p:grpSpPr>
          <a:xfrm>
            <a:off x="7761573" y="3528028"/>
            <a:ext cx="293855" cy="644170"/>
            <a:chOff x="241025" y="3151575"/>
            <a:chExt cx="293855" cy="644170"/>
          </a:xfrm>
        </p:grpSpPr>
        <p:sp>
          <p:nvSpPr>
            <p:cNvPr id="7195" name="Google Shape;7195;p7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74"/>
          <p:cNvGrpSpPr/>
          <p:nvPr/>
        </p:nvGrpSpPr>
        <p:grpSpPr>
          <a:xfrm>
            <a:off x="709557" y="2728028"/>
            <a:ext cx="1779649" cy="591620"/>
            <a:chOff x="246070" y="1983375"/>
            <a:chExt cx="1855347" cy="616849"/>
          </a:xfrm>
        </p:grpSpPr>
        <p:sp>
          <p:nvSpPr>
            <p:cNvPr id="7198" name="Google Shape;7198;p7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74"/>
          <p:cNvGrpSpPr/>
          <p:nvPr/>
        </p:nvGrpSpPr>
        <p:grpSpPr>
          <a:xfrm>
            <a:off x="2320424" y="971306"/>
            <a:ext cx="711055" cy="745993"/>
            <a:chOff x="2496269" y="1171698"/>
            <a:chExt cx="761953" cy="799392"/>
          </a:xfrm>
        </p:grpSpPr>
        <p:grpSp>
          <p:nvGrpSpPr>
            <p:cNvPr id="7208" name="Google Shape;7208;p74"/>
            <p:cNvGrpSpPr/>
            <p:nvPr/>
          </p:nvGrpSpPr>
          <p:grpSpPr>
            <a:xfrm>
              <a:off x="2496269" y="1171698"/>
              <a:ext cx="761953" cy="723022"/>
              <a:chOff x="2496269" y="1171698"/>
              <a:chExt cx="761953" cy="723022"/>
            </a:xfrm>
          </p:grpSpPr>
          <p:sp>
            <p:nvSpPr>
              <p:cNvPr id="7209" name="Google Shape;7209;p7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1" name="Google Shape;7211;p74"/>
              <p:cNvGrpSpPr/>
              <p:nvPr/>
            </p:nvGrpSpPr>
            <p:grpSpPr>
              <a:xfrm>
                <a:off x="2496269" y="1171698"/>
                <a:ext cx="761953" cy="723022"/>
                <a:chOff x="2496269" y="1120652"/>
                <a:chExt cx="761953" cy="723022"/>
              </a:xfrm>
            </p:grpSpPr>
            <p:grpSp>
              <p:nvGrpSpPr>
                <p:cNvPr id="7212" name="Google Shape;7212;p74"/>
                <p:cNvGrpSpPr/>
                <p:nvPr/>
              </p:nvGrpSpPr>
              <p:grpSpPr>
                <a:xfrm>
                  <a:off x="2496269" y="1120652"/>
                  <a:ext cx="761953" cy="723022"/>
                  <a:chOff x="2496269" y="1120652"/>
                  <a:chExt cx="761953" cy="723022"/>
                </a:xfrm>
              </p:grpSpPr>
              <p:grpSp>
                <p:nvGrpSpPr>
                  <p:cNvPr id="7213" name="Google Shape;7213;p74"/>
                  <p:cNvGrpSpPr/>
                  <p:nvPr/>
                </p:nvGrpSpPr>
                <p:grpSpPr>
                  <a:xfrm>
                    <a:off x="2496269" y="1304589"/>
                    <a:ext cx="407089" cy="305057"/>
                    <a:chOff x="2496269" y="1304589"/>
                    <a:chExt cx="407089" cy="305057"/>
                  </a:xfrm>
                </p:grpSpPr>
                <p:sp>
                  <p:nvSpPr>
                    <p:cNvPr id="7214" name="Google Shape;7214;p7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74"/>
                  <p:cNvGrpSpPr/>
                  <p:nvPr/>
                </p:nvGrpSpPr>
                <p:grpSpPr>
                  <a:xfrm>
                    <a:off x="2586468" y="1493376"/>
                    <a:ext cx="358850" cy="349656"/>
                    <a:chOff x="2586468" y="1493376"/>
                    <a:chExt cx="358850" cy="349656"/>
                  </a:xfrm>
                </p:grpSpPr>
                <p:sp>
                  <p:nvSpPr>
                    <p:cNvPr id="7217" name="Google Shape;7217;p7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74"/>
                  <p:cNvGrpSpPr/>
                  <p:nvPr/>
                </p:nvGrpSpPr>
                <p:grpSpPr>
                  <a:xfrm>
                    <a:off x="2807939" y="1494024"/>
                    <a:ext cx="358857" cy="349650"/>
                    <a:chOff x="2807939" y="1494024"/>
                    <a:chExt cx="358857" cy="349650"/>
                  </a:xfrm>
                </p:grpSpPr>
                <p:sp>
                  <p:nvSpPr>
                    <p:cNvPr id="7220" name="Google Shape;7220;p7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74"/>
                  <p:cNvGrpSpPr/>
                  <p:nvPr/>
                </p:nvGrpSpPr>
                <p:grpSpPr>
                  <a:xfrm>
                    <a:off x="2851133" y="1305635"/>
                    <a:ext cx="407089" cy="305057"/>
                    <a:chOff x="2851133" y="1305635"/>
                    <a:chExt cx="407089" cy="305057"/>
                  </a:xfrm>
                </p:grpSpPr>
                <p:sp>
                  <p:nvSpPr>
                    <p:cNvPr id="7223" name="Google Shape;7223;p7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74"/>
                  <p:cNvGrpSpPr/>
                  <p:nvPr/>
                </p:nvGrpSpPr>
                <p:grpSpPr>
                  <a:xfrm>
                    <a:off x="2727495" y="1120652"/>
                    <a:ext cx="300271" cy="396358"/>
                    <a:chOff x="2727495" y="1120652"/>
                    <a:chExt cx="300271" cy="396358"/>
                  </a:xfrm>
                </p:grpSpPr>
                <p:sp>
                  <p:nvSpPr>
                    <p:cNvPr id="7226" name="Google Shape;7226;p7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8" name="Google Shape;7228;p74"/>
                <p:cNvGrpSpPr/>
                <p:nvPr/>
              </p:nvGrpSpPr>
              <p:grpSpPr>
                <a:xfrm>
                  <a:off x="2722305" y="1350460"/>
                  <a:ext cx="308357" cy="308344"/>
                  <a:chOff x="2722305" y="1350460"/>
                  <a:chExt cx="308357" cy="308344"/>
                </a:xfrm>
              </p:grpSpPr>
              <p:sp>
                <p:nvSpPr>
                  <p:cNvPr id="7229" name="Google Shape;7229;p7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0" name="Google Shape;7230;p74"/>
                  <p:cNvGrpSpPr/>
                  <p:nvPr/>
                </p:nvGrpSpPr>
                <p:grpSpPr>
                  <a:xfrm>
                    <a:off x="2725064" y="1364529"/>
                    <a:ext cx="297954" cy="280182"/>
                    <a:chOff x="2725064" y="1364529"/>
                    <a:chExt cx="297954" cy="280182"/>
                  </a:xfrm>
                </p:grpSpPr>
                <p:sp>
                  <p:nvSpPr>
                    <p:cNvPr id="7231" name="Google Shape;7231;p7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236" name="Google Shape;7236;p7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74"/>
          <p:cNvGrpSpPr/>
          <p:nvPr/>
        </p:nvGrpSpPr>
        <p:grpSpPr>
          <a:xfrm>
            <a:off x="3909124" y="2727412"/>
            <a:ext cx="1569144" cy="591015"/>
            <a:chOff x="3820100" y="3023049"/>
            <a:chExt cx="1303926" cy="491162"/>
          </a:xfrm>
        </p:grpSpPr>
        <p:grpSp>
          <p:nvGrpSpPr>
            <p:cNvPr id="7242" name="Google Shape;7242;p74"/>
            <p:cNvGrpSpPr/>
            <p:nvPr/>
          </p:nvGrpSpPr>
          <p:grpSpPr>
            <a:xfrm>
              <a:off x="3820100" y="3023072"/>
              <a:ext cx="1303926" cy="491139"/>
              <a:chOff x="3820100" y="3023072"/>
              <a:chExt cx="1303926" cy="491139"/>
            </a:xfrm>
          </p:grpSpPr>
          <p:sp>
            <p:nvSpPr>
              <p:cNvPr id="7243" name="Google Shape;7243;p7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74"/>
            <p:cNvGrpSpPr/>
            <p:nvPr/>
          </p:nvGrpSpPr>
          <p:grpSpPr>
            <a:xfrm>
              <a:off x="4132439" y="3023645"/>
              <a:ext cx="393633" cy="177096"/>
              <a:chOff x="4132439" y="3023645"/>
              <a:chExt cx="393633" cy="177096"/>
            </a:xfrm>
          </p:grpSpPr>
          <p:sp>
            <p:nvSpPr>
              <p:cNvPr id="7246" name="Google Shape;7246;p7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74"/>
            <p:cNvGrpSpPr/>
            <p:nvPr/>
          </p:nvGrpSpPr>
          <p:grpSpPr>
            <a:xfrm>
              <a:off x="3921811" y="3023049"/>
              <a:ext cx="1002397" cy="388943"/>
              <a:chOff x="3921811" y="3023049"/>
              <a:chExt cx="1002397" cy="388943"/>
            </a:xfrm>
          </p:grpSpPr>
          <p:sp>
            <p:nvSpPr>
              <p:cNvPr id="7249" name="Google Shape;7249;p7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74"/>
            <p:cNvGrpSpPr/>
            <p:nvPr/>
          </p:nvGrpSpPr>
          <p:grpSpPr>
            <a:xfrm>
              <a:off x="4023645" y="3023049"/>
              <a:ext cx="683032" cy="286722"/>
              <a:chOff x="4023645" y="3023049"/>
              <a:chExt cx="683032" cy="286722"/>
            </a:xfrm>
          </p:grpSpPr>
          <p:sp>
            <p:nvSpPr>
              <p:cNvPr id="7252" name="Google Shape;7252;p7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54" name="Google Shape;7254;p74"/>
          <p:cNvGrpSpPr/>
          <p:nvPr/>
        </p:nvGrpSpPr>
        <p:grpSpPr>
          <a:xfrm>
            <a:off x="1541246" y="1854257"/>
            <a:ext cx="713522" cy="688025"/>
            <a:chOff x="1706078" y="2092648"/>
            <a:chExt cx="660913" cy="637296"/>
          </a:xfrm>
        </p:grpSpPr>
        <p:sp>
          <p:nvSpPr>
            <p:cNvPr id="7255" name="Google Shape;7255;p7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6" name="Google Shape;7256;p74"/>
            <p:cNvGrpSpPr/>
            <p:nvPr/>
          </p:nvGrpSpPr>
          <p:grpSpPr>
            <a:xfrm>
              <a:off x="1706078" y="2092648"/>
              <a:ext cx="660913" cy="575241"/>
              <a:chOff x="1706078" y="2092648"/>
              <a:chExt cx="660913" cy="575241"/>
            </a:xfrm>
          </p:grpSpPr>
          <p:sp>
            <p:nvSpPr>
              <p:cNvPr id="7257" name="Google Shape;7257;p7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0" name="Google Shape;7260;p74"/>
          <p:cNvGrpSpPr/>
          <p:nvPr/>
        </p:nvGrpSpPr>
        <p:grpSpPr>
          <a:xfrm>
            <a:off x="6303104" y="971806"/>
            <a:ext cx="1317459" cy="684168"/>
            <a:chOff x="238125" y="999450"/>
            <a:chExt cx="7140700" cy="3708225"/>
          </a:xfrm>
        </p:grpSpPr>
        <p:sp>
          <p:nvSpPr>
            <p:cNvPr id="7261" name="Google Shape;7261;p7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3" name="Shape 7273"/>
        <p:cNvGrpSpPr/>
        <p:nvPr/>
      </p:nvGrpSpPr>
      <p:grpSpPr>
        <a:xfrm>
          <a:off x="0" y="0"/>
          <a:ext cx="0" cy="0"/>
          <a:chOff x="0" y="0"/>
          <a:chExt cx="0" cy="0"/>
        </a:xfrm>
      </p:grpSpPr>
      <p:grpSp>
        <p:nvGrpSpPr>
          <p:cNvPr id="7274" name="Google Shape;7274;p75"/>
          <p:cNvGrpSpPr/>
          <p:nvPr/>
        </p:nvGrpSpPr>
        <p:grpSpPr>
          <a:xfrm>
            <a:off x="717025" y="967615"/>
            <a:ext cx="1636117" cy="1526144"/>
            <a:chOff x="729238" y="1179665"/>
            <a:chExt cx="1636117" cy="1526144"/>
          </a:xfrm>
        </p:grpSpPr>
        <p:grpSp>
          <p:nvGrpSpPr>
            <p:cNvPr id="7275" name="Google Shape;7275;p75"/>
            <p:cNvGrpSpPr/>
            <p:nvPr/>
          </p:nvGrpSpPr>
          <p:grpSpPr>
            <a:xfrm>
              <a:off x="729238" y="1179665"/>
              <a:ext cx="80700" cy="1526144"/>
              <a:chOff x="729238" y="1179665"/>
              <a:chExt cx="80700" cy="1526144"/>
            </a:xfrm>
          </p:grpSpPr>
          <p:sp>
            <p:nvSpPr>
              <p:cNvPr id="7276" name="Google Shape;7276;p7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75"/>
            <p:cNvGrpSpPr/>
            <p:nvPr/>
          </p:nvGrpSpPr>
          <p:grpSpPr>
            <a:xfrm>
              <a:off x="903098" y="1179665"/>
              <a:ext cx="80700" cy="1526144"/>
              <a:chOff x="903098" y="1179665"/>
              <a:chExt cx="80700" cy="1526144"/>
            </a:xfrm>
          </p:grpSpPr>
          <p:sp>
            <p:nvSpPr>
              <p:cNvPr id="7287" name="Google Shape;7287;p7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75"/>
            <p:cNvGrpSpPr/>
            <p:nvPr/>
          </p:nvGrpSpPr>
          <p:grpSpPr>
            <a:xfrm>
              <a:off x="1076958" y="1179665"/>
              <a:ext cx="80700" cy="1526144"/>
              <a:chOff x="1076958" y="1179665"/>
              <a:chExt cx="80700" cy="1526144"/>
            </a:xfrm>
          </p:grpSpPr>
          <p:sp>
            <p:nvSpPr>
              <p:cNvPr id="7298" name="Google Shape;7298;p7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75"/>
            <p:cNvGrpSpPr/>
            <p:nvPr/>
          </p:nvGrpSpPr>
          <p:grpSpPr>
            <a:xfrm>
              <a:off x="1247707" y="1179665"/>
              <a:ext cx="80700" cy="1526144"/>
              <a:chOff x="1247707" y="1179665"/>
              <a:chExt cx="80700" cy="1526144"/>
            </a:xfrm>
          </p:grpSpPr>
          <p:sp>
            <p:nvSpPr>
              <p:cNvPr id="7309" name="Google Shape;7309;p7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75"/>
            <p:cNvGrpSpPr/>
            <p:nvPr/>
          </p:nvGrpSpPr>
          <p:grpSpPr>
            <a:xfrm>
              <a:off x="1421567" y="1179665"/>
              <a:ext cx="80700" cy="1526144"/>
              <a:chOff x="1421567" y="1179665"/>
              <a:chExt cx="80700" cy="1526144"/>
            </a:xfrm>
          </p:grpSpPr>
          <p:sp>
            <p:nvSpPr>
              <p:cNvPr id="7320" name="Google Shape;7320;p7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75"/>
            <p:cNvGrpSpPr/>
            <p:nvPr/>
          </p:nvGrpSpPr>
          <p:grpSpPr>
            <a:xfrm>
              <a:off x="1592327" y="1179665"/>
              <a:ext cx="80700" cy="1526144"/>
              <a:chOff x="1592327" y="1179665"/>
              <a:chExt cx="80700" cy="1526144"/>
            </a:xfrm>
          </p:grpSpPr>
          <p:sp>
            <p:nvSpPr>
              <p:cNvPr id="7331" name="Google Shape;7331;p7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1" name="Google Shape;7341;p75"/>
            <p:cNvGrpSpPr/>
            <p:nvPr/>
          </p:nvGrpSpPr>
          <p:grpSpPr>
            <a:xfrm>
              <a:off x="1766187" y="1179665"/>
              <a:ext cx="80700" cy="1526144"/>
              <a:chOff x="1766187" y="1179665"/>
              <a:chExt cx="80700" cy="1526144"/>
            </a:xfrm>
          </p:grpSpPr>
          <p:sp>
            <p:nvSpPr>
              <p:cNvPr id="7342" name="Google Shape;7342;p7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75"/>
            <p:cNvGrpSpPr/>
            <p:nvPr/>
          </p:nvGrpSpPr>
          <p:grpSpPr>
            <a:xfrm>
              <a:off x="1936935" y="1179665"/>
              <a:ext cx="80700" cy="1526144"/>
              <a:chOff x="1936935" y="1179665"/>
              <a:chExt cx="80700" cy="1526144"/>
            </a:xfrm>
          </p:grpSpPr>
          <p:sp>
            <p:nvSpPr>
              <p:cNvPr id="7353" name="Google Shape;7353;p7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75"/>
            <p:cNvGrpSpPr/>
            <p:nvPr/>
          </p:nvGrpSpPr>
          <p:grpSpPr>
            <a:xfrm>
              <a:off x="2110795" y="1179665"/>
              <a:ext cx="80700" cy="1526144"/>
              <a:chOff x="2110795" y="1179665"/>
              <a:chExt cx="80700" cy="1526144"/>
            </a:xfrm>
          </p:grpSpPr>
          <p:sp>
            <p:nvSpPr>
              <p:cNvPr id="7364" name="Google Shape;7364;p7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75"/>
            <p:cNvGrpSpPr/>
            <p:nvPr/>
          </p:nvGrpSpPr>
          <p:grpSpPr>
            <a:xfrm>
              <a:off x="2284655" y="1179665"/>
              <a:ext cx="80700" cy="1526144"/>
              <a:chOff x="2284655" y="1179665"/>
              <a:chExt cx="80700" cy="1526144"/>
            </a:xfrm>
          </p:grpSpPr>
          <p:sp>
            <p:nvSpPr>
              <p:cNvPr id="7375" name="Google Shape;7375;p7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5" name="Google Shape;7385;p75"/>
          <p:cNvGrpSpPr/>
          <p:nvPr/>
        </p:nvGrpSpPr>
        <p:grpSpPr>
          <a:xfrm>
            <a:off x="2611692" y="986753"/>
            <a:ext cx="1364248" cy="1102133"/>
            <a:chOff x="2623904" y="1198803"/>
            <a:chExt cx="1364248" cy="1102133"/>
          </a:xfrm>
        </p:grpSpPr>
        <p:grpSp>
          <p:nvGrpSpPr>
            <p:cNvPr id="7386" name="Google Shape;7386;p75"/>
            <p:cNvGrpSpPr/>
            <p:nvPr/>
          </p:nvGrpSpPr>
          <p:grpSpPr>
            <a:xfrm>
              <a:off x="2623907" y="1198803"/>
              <a:ext cx="1364245" cy="273000"/>
              <a:chOff x="2623907" y="1198803"/>
              <a:chExt cx="1364245" cy="273000"/>
            </a:xfrm>
          </p:grpSpPr>
          <p:sp>
            <p:nvSpPr>
              <p:cNvPr id="7387" name="Google Shape;7387;p7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75"/>
            <p:cNvGrpSpPr/>
            <p:nvPr/>
          </p:nvGrpSpPr>
          <p:grpSpPr>
            <a:xfrm>
              <a:off x="2623904" y="1476964"/>
              <a:ext cx="1364245" cy="273000"/>
              <a:chOff x="2623904" y="1476964"/>
              <a:chExt cx="1364245" cy="273000"/>
            </a:xfrm>
          </p:grpSpPr>
          <p:sp>
            <p:nvSpPr>
              <p:cNvPr id="7393" name="Google Shape;7393;p7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75"/>
            <p:cNvGrpSpPr/>
            <p:nvPr/>
          </p:nvGrpSpPr>
          <p:grpSpPr>
            <a:xfrm>
              <a:off x="2623907" y="1749775"/>
              <a:ext cx="1364245" cy="273000"/>
              <a:chOff x="2623907" y="1749775"/>
              <a:chExt cx="1364245" cy="273000"/>
            </a:xfrm>
          </p:grpSpPr>
          <p:sp>
            <p:nvSpPr>
              <p:cNvPr id="7399" name="Google Shape;7399;p7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75"/>
            <p:cNvGrpSpPr/>
            <p:nvPr/>
          </p:nvGrpSpPr>
          <p:grpSpPr>
            <a:xfrm>
              <a:off x="2623904" y="2027936"/>
              <a:ext cx="1364245" cy="273000"/>
              <a:chOff x="2623904" y="2027936"/>
              <a:chExt cx="1364245" cy="273000"/>
            </a:xfrm>
          </p:grpSpPr>
          <p:sp>
            <p:nvSpPr>
              <p:cNvPr id="7405" name="Google Shape;7405;p7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10" name="Google Shape;7410;p75"/>
          <p:cNvGrpSpPr/>
          <p:nvPr/>
        </p:nvGrpSpPr>
        <p:grpSpPr>
          <a:xfrm>
            <a:off x="2601153" y="2445826"/>
            <a:ext cx="1387541" cy="159124"/>
            <a:chOff x="3200660" y="2180272"/>
            <a:chExt cx="2563824" cy="378237"/>
          </a:xfrm>
        </p:grpSpPr>
        <p:sp>
          <p:nvSpPr>
            <p:cNvPr id="7411" name="Google Shape;7411;p7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75"/>
          <p:cNvGrpSpPr/>
          <p:nvPr/>
        </p:nvGrpSpPr>
        <p:grpSpPr>
          <a:xfrm>
            <a:off x="2597677" y="2723590"/>
            <a:ext cx="1390502" cy="159625"/>
            <a:chOff x="3530150" y="2790075"/>
            <a:chExt cx="1962600" cy="225300"/>
          </a:xfrm>
        </p:grpSpPr>
        <p:sp>
          <p:nvSpPr>
            <p:cNvPr id="7430" name="Google Shape;7430;p7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75"/>
          <p:cNvGrpSpPr/>
          <p:nvPr/>
        </p:nvGrpSpPr>
        <p:grpSpPr>
          <a:xfrm>
            <a:off x="2597735" y="3001855"/>
            <a:ext cx="1411629" cy="154175"/>
            <a:chOff x="3558802" y="4011244"/>
            <a:chExt cx="1866000" cy="111600"/>
          </a:xfrm>
        </p:grpSpPr>
        <p:sp>
          <p:nvSpPr>
            <p:cNvPr id="7433" name="Google Shape;7433;p7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75"/>
          <p:cNvGrpSpPr/>
          <p:nvPr/>
        </p:nvGrpSpPr>
        <p:grpSpPr>
          <a:xfrm>
            <a:off x="2598023" y="2207425"/>
            <a:ext cx="1383503" cy="119761"/>
            <a:chOff x="3465975" y="2270258"/>
            <a:chExt cx="1986364" cy="171947"/>
          </a:xfrm>
        </p:grpSpPr>
        <p:sp>
          <p:nvSpPr>
            <p:cNvPr id="7436" name="Google Shape;7436;p7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75"/>
          <p:cNvGrpSpPr/>
          <p:nvPr/>
        </p:nvGrpSpPr>
        <p:grpSpPr>
          <a:xfrm>
            <a:off x="2609030" y="3571198"/>
            <a:ext cx="1369531" cy="195460"/>
            <a:chOff x="723300" y="4253549"/>
            <a:chExt cx="2276482" cy="324900"/>
          </a:xfrm>
        </p:grpSpPr>
        <p:sp>
          <p:nvSpPr>
            <p:cNvPr id="7445" name="Google Shape;7445;p7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75"/>
          <p:cNvGrpSpPr/>
          <p:nvPr/>
        </p:nvGrpSpPr>
        <p:grpSpPr>
          <a:xfrm>
            <a:off x="2598591" y="3272439"/>
            <a:ext cx="1389066" cy="180119"/>
            <a:chOff x="705948" y="3788465"/>
            <a:chExt cx="2308953" cy="299400"/>
          </a:xfrm>
        </p:grpSpPr>
        <p:sp>
          <p:nvSpPr>
            <p:cNvPr id="7451" name="Google Shape;7451;p7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75"/>
          <p:cNvGrpSpPr/>
          <p:nvPr/>
        </p:nvGrpSpPr>
        <p:grpSpPr>
          <a:xfrm>
            <a:off x="4195581" y="1876393"/>
            <a:ext cx="1433821" cy="191501"/>
            <a:chOff x="4273350" y="2088443"/>
            <a:chExt cx="1433821" cy="191501"/>
          </a:xfrm>
        </p:grpSpPr>
        <p:grpSp>
          <p:nvGrpSpPr>
            <p:cNvPr id="7457" name="Google Shape;7457;p75"/>
            <p:cNvGrpSpPr/>
            <p:nvPr/>
          </p:nvGrpSpPr>
          <p:grpSpPr>
            <a:xfrm>
              <a:off x="4273350" y="2088443"/>
              <a:ext cx="1433821" cy="0"/>
              <a:chOff x="5224975" y="2962250"/>
              <a:chExt cx="1544400" cy="0"/>
            </a:xfrm>
          </p:grpSpPr>
          <p:cxnSp>
            <p:nvCxnSpPr>
              <p:cNvPr id="7458" name="Google Shape;7458;p7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59" name="Google Shape;7459;p7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460" name="Google Shape;7460;p75"/>
            <p:cNvGrpSpPr/>
            <p:nvPr/>
          </p:nvGrpSpPr>
          <p:grpSpPr>
            <a:xfrm>
              <a:off x="4273350" y="2279944"/>
              <a:ext cx="1433821" cy="0"/>
              <a:chOff x="5224975" y="2962250"/>
              <a:chExt cx="1544400" cy="0"/>
            </a:xfrm>
          </p:grpSpPr>
          <p:cxnSp>
            <p:nvCxnSpPr>
              <p:cNvPr id="7461" name="Google Shape;7461;p7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62" name="Google Shape;7462;p7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463" name="Google Shape;7463;p75"/>
          <p:cNvGrpSpPr/>
          <p:nvPr/>
        </p:nvGrpSpPr>
        <p:grpSpPr>
          <a:xfrm>
            <a:off x="2646528" y="3885297"/>
            <a:ext cx="1304609" cy="294074"/>
            <a:chOff x="2658741" y="4097347"/>
            <a:chExt cx="1304609" cy="294074"/>
          </a:xfrm>
        </p:grpSpPr>
        <p:grpSp>
          <p:nvGrpSpPr>
            <p:cNvPr id="7464" name="Google Shape;7464;p75"/>
            <p:cNvGrpSpPr/>
            <p:nvPr/>
          </p:nvGrpSpPr>
          <p:grpSpPr>
            <a:xfrm>
              <a:off x="2658741" y="4097347"/>
              <a:ext cx="118572" cy="294074"/>
              <a:chOff x="3343310" y="4475555"/>
              <a:chExt cx="127717" cy="316753"/>
            </a:xfrm>
          </p:grpSpPr>
          <p:sp>
            <p:nvSpPr>
              <p:cNvPr id="7465" name="Google Shape;7465;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75"/>
            <p:cNvGrpSpPr/>
            <p:nvPr/>
          </p:nvGrpSpPr>
          <p:grpSpPr>
            <a:xfrm>
              <a:off x="3815519" y="4098388"/>
              <a:ext cx="147831" cy="291991"/>
              <a:chOff x="3527539" y="4476677"/>
              <a:chExt cx="159232" cy="314510"/>
            </a:xfrm>
          </p:grpSpPr>
          <p:sp>
            <p:nvSpPr>
              <p:cNvPr id="7468" name="Google Shape;7468;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75"/>
            <p:cNvGrpSpPr/>
            <p:nvPr/>
          </p:nvGrpSpPr>
          <p:grpSpPr>
            <a:xfrm>
              <a:off x="3511696" y="4098388"/>
              <a:ext cx="147831" cy="291991"/>
              <a:chOff x="3527539" y="4476677"/>
              <a:chExt cx="159232" cy="314510"/>
            </a:xfrm>
          </p:grpSpPr>
          <p:sp>
            <p:nvSpPr>
              <p:cNvPr id="7471" name="Google Shape;7471;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75"/>
            <p:cNvGrpSpPr/>
            <p:nvPr/>
          </p:nvGrpSpPr>
          <p:grpSpPr>
            <a:xfrm>
              <a:off x="3207874" y="4098388"/>
              <a:ext cx="147831" cy="291991"/>
              <a:chOff x="3527539" y="4476677"/>
              <a:chExt cx="159232" cy="314510"/>
            </a:xfrm>
          </p:grpSpPr>
          <p:sp>
            <p:nvSpPr>
              <p:cNvPr id="7474" name="Google Shape;7474;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75"/>
            <p:cNvGrpSpPr/>
            <p:nvPr/>
          </p:nvGrpSpPr>
          <p:grpSpPr>
            <a:xfrm>
              <a:off x="2933305" y="4097347"/>
              <a:ext cx="118572" cy="294074"/>
              <a:chOff x="3343310" y="4475555"/>
              <a:chExt cx="127717" cy="316753"/>
            </a:xfrm>
          </p:grpSpPr>
          <p:sp>
            <p:nvSpPr>
              <p:cNvPr id="7477" name="Google Shape;7477;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79" name="Google Shape;7479;p75"/>
          <p:cNvGrpSpPr/>
          <p:nvPr/>
        </p:nvGrpSpPr>
        <p:grpSpPr>
          <a:xfrm>
            <a:off x="4197136" y="963991"/>
            <a:ext cx="1430711" cy="751237"/>
            <a:chOff x="5159450" y="1919950"/>
            <a:chExt cx="1541050" cy="862500"/>
          </a:xfrm>
        </p:grpSpPr>
        <p:sp>
          <p:nvSpPr>
            <p:cNvPr id="7480" name="Google Shape;7480;p7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481" name="Google Shape;7481;p75"/>
            <p:cNvGrpSpPr/>
            <p:nvPr/>
          </p:nvGrpSpPr>
          <p:grpSpPr>
            <a:xfrm>
              <a:off x="5159450" y="1919950"/>
              <a:ext cx="1541050" cy="862500"/>
              <a:chOff x="5159450" y="1919950"/>
              <a:chExt cx="1541050" cy="862500"/>
            </a:xfrm>
          </p:grpSpPr>
          <p:cxnSp>
            <p:nvCxnSpPr>
              <p:cNvPr id="7482" name="Google Shape;7482;p7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483" name="Google Shape;7483;p7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484" name="Google Shape;7484;p75"/>
          <p:cNvGrpSpPr/>
          <p:nvPr/>
        </p:nvGrpSpPr>
        <p:grpSpPr>
          <a:xfrm>
            <a:off x="4245274" y="2227761"/>
            <a:ext cx="1334436" cy="967914"/>
            <a:chOff x="4294923" y="2439811"/>
            <a:chExt cx="1334436" cy="967914"/>
          </a:xfrm>
        </p:grpSpPr>
        <p:grpSp>
          <p:nvGrpSpPr>
            <p:cNvPr id="7485" name="Google Shape;7485;p75"/>
            <p:cNvGrpSpPr/>
            <p:nvPr/>
          </p:nvGrpSpPr>
          <p:grpSpPr>
            <a:xfrm>
              <a:off x="4960455" y="2469658"/>
              <a:ext cx="668904" cy="885524"/>
              <a:chOff x="4960455" y="2469658"/>
              <a:chExt cx="668904" cy="885524"/>
            </a:xfrm>
          </p:grpSpPr>
          <p:sp>
            <p:nvSpPr>
              <p:cNvPr id="7486" name="Google Shape;7486;p7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75"/>
            <p:cNvGrpSpPr/>
            <p:nvPr/>
          </p:nvGrpSpPr>
          <p:grpSpPr>
            <a:xfrm>
              <a:off x="4294923" y="2469658"/>
              <a:ext cx="668951" cy="885524"/>
              <a:chOff x="4294923" y="2469658"/>
              <a:chExt cx="668951" cy="885524"/>
            </a:xfrm>
          </p:grpSpPr>
          <p:sp>
            <p:nvSpPr>
              <p:cNvPr id="7493" name="Google Shape;7493;p7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9" name="Google Shape;7499;p7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75"/>
          <p:cNvGrpSpPr/>
          <p:nvPr/>
        </p:nvGrpSpPr>
        <p:grpSpPr>
          <a:xfrm>
            <a:off x="4231477" y="3282206"/>
            <a:ext cx="1430949" cy="897289"/>
            <a:chOff x="4351371" y="3547942"/>
            <a:chExt cx="1345130" cy="843475"/>
          </a:xfrm>
        </p:grpSpPr>
        <p:grpSp>
          <p:nvGrpSpPr>
            <p:cNvPr id="7501" name="Google Shape;7501;p75"/>
            <p:cNvGrpSpPr/>
            <p:nvPr/>
          </p:nvGrpSpPr>
          <p:grpSpPr>
            <a:xfrm>
              <a:off x="4351371" y="4209917"/>
              <a:ext cx="1345130" cy="181500"/>
              <a:chOff x="4351371" y="4209917"/>
              <a:chExt cx="1345130" cy="181500"/>
            </a:xfrm>
          </p:grpSpPr>
          <p:sp>
            <p:nvSpPr>
              <p:cNvPr id="7502" name="Google Shape;7502;p7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03" name="Google Shape;7503;p7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504" name="Google Shape;7504;p75"/>
            <p:cNvGrpSpPr/>
            <p:nvPr/>
          </p:nvGrpSpPr>
          <p:grpSpPr>
            <a:xfrm>
              <a:off x="4403010" y="3985221"/>
              <a:ext cx="1109518" cy="181500"/>
              <a:chOff x="4403010" y="3985221"/>
              <a:chExt cx="1109518" cy="181500"/>
            </a:xfrm>
          </p:grpSpPr>
          <p:sp>
            <p:nvSpPr>
              <p:cNvPr id="7505" name="Google Shape;7505;p7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06" name="Google Shape;7506;p7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507" name="Google Shape;7507;p75"/>
            <p:cNvGrpSpPr/>
            <p:nvPr/>
          </p:nvGrpSpPr>
          <p:grpSpPr>
            <a:xfrm>
              <a:off x="4618704" y="3766582"/>
              <a:ext cx="807858" cy="181500"/>
              <a:chOff x="4618704" y="3766582"/>
              <a:chExt cx="807858" cy="181500"/>
            </a:xfrm>
          </p:grpSpPr>
          <p:sp>
            <p:nvSpPr>
              <p:cNvPr id="7508" name="Google Shape;7508;p7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09" name="Google Shape;7509;p7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510" name="Google Shape;7510;p75"/>
            <p:cNvGrpSpPr/>
            <p:nvPr/>
          </p:nvGrpSpPr>
          <p:grpSpPr>
            <a:xfrm>
              <a:off x="4735238" y="3547942"/>
              <a:ext cx="462839" cy="181500"/>
              <a:chOff x="4735238" y="3547942"/>
              <a:chExt cx="462839" cy="181500"/>
            </a:xfrm>
          </p:grpSpPr>
          <p:sp>
            <p:nvSpPr>
              <p:cNvPr id="7511" name="Google Shape;7511;p7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2" name="Google Shape;7512;p7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513" name="Google Shape;7513;p75"/>
          <p:cNvGrpSpPr/>
          <p:nvPr/>
        </p:nvGrpSpPr>
        <p:grpSpPr>
          <a:xfrm>
            <a:off x="7407835" y="2217530"/>
            <a:ext cx="1020955" cy="928853"/>
            <a:chOff x="926675" y="238125"/>
            <a:chExt cx="5755100" cy="5232975"/>
          </a:xfrm>
        </p:grpSpPr>
        <p:sp>
          <p:nvSpPr>
            <p:cNvPr id="7514" name="Google Shape;7514;p7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75"/>
          <p:cNvGrpSpPr/>
          <p:nvPr/>
        </p:nvGrpSpPr>
        <p:grpSpPr>
          <a:xfrm>
            <a:off x="715208" y="2616265"/>
            <a:ext cx="1695374" cy="1560837"/>
            <a:chOff x="727421" y="2828315"/>
            <a:chExt cx="1695374" cy="1560837"/>
          </a:xfrm>
        </p:grpSpPr>
        <p:grpSp>
          <p:nvGrpSpPr>
            <p:cNvPr id="7519" name="Google Shape;7519;p75"/>
            <p:cNvGrpSpPr/>
            <p:nvPr/>
          </p:nvGrpSpPr>
          <p:grpSpPr>
            <a:xfrm>
              <a:off x="727421" y="2828315"/>
              <a:ext cx="1695374" cy="1560837"/>
              <a:chOff x="734799" y="2782450"/>
              <a:chExt cx="1571100" cy="1577400"/>
            </a:xfrm>
          </p:grpSpPr>
          <p:cxnSp>
            <p:nvCxnSpPr>
              <p:cNvPr id="7520" name="Google Shape;7520;p7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521" name="Google Shape;7521;p7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522" name="Google Shape;7522;p75"/>
            <p:cNvGrpSpPr/>
            <p:nvPr/>
          </p:nvGrpSpPr>
          <p:grpSpPr>
            <a:xfrm>
              <a:off x="819108" y="2882501"/>
              <a:ext cx="1556791" cy="1426186"/>
              <a:chOff x="819108" y="2882501"/>
              <a:chExt cx="1556791" cy="1426186"/>
            </a:xfrm>
          </p:grpSpPr>
          <p:grpSp>
            <p:nvGrpSpPr>
              <p:cNvPr id="7523" name="Google Shape;7523;p75"/>
              <p:cNvGrpSpPr/>
              <p:nvPr/>
            </p:nvGrpSpPr>
            <p:grpSpPr>
              <a:xfrm>
                <a:off x="819108" y="2882501"/>
                <a:ext cx="103104" cy="1426186"/>
                <a:chOff x="4674013" y="3100904"/>
                <a:chExt cx="122758" cy="1698043"/>
              </a:xfrm>
            </p:grpSpPr>
            <p:sp>
              <p:nvSpPr>
                <p:cNvPr id="7524" name="Google Shape;7524;p7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75"/>
              <p:cNvGrpSpPr/>
              <p:nvPr/>
            </p:nvGrpSpPr>
            <p:grpSpPr>
              <a:xfrm>
                <a:off x="1062475" y="2882501"/>
                <a:ext cx="103104" cy="1426186"/>
                <a:chOff x="4940438" y="3100904"/>
                <a:chExt cx="122758" cy="1698043"/>
              </a:xfrm>
            </p:grpSpPr>
            <p:sp>
              <p:nvSpPr>
                <p:cNvPr id="7532" name="Google Shape;7532;p7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75"/>
              <p:cNvGrpSpPr/>
              <p:nvPr/>
            </p:nvGrpSpPr>
            <p:grpSpPr>
              <a:xfrm>
                <a:off x="1299324" y="2882501"/>
                <a:ext cx="103104" cy="1426186"/>
                <a:chOff x="5206863" y="3100904"/>
                <a:chExt cx="122758" cy="1698043"/>
              </a:xfrm>
            </p:grpSpPr>
            <p:sp>
              <p:nvSpPr>
                <p:cNvPr id="7540" name="Google Shape;7540;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75"/>
              <p:cNvGrpSpPr/>
              <p:nvPr/>
            </p:nvGrpSpPr>
            <p:grpSpPr>
              <a:xfrm>
                <a:off x="1786057" y="2882501"/>
                <a:ext cx="103104" cy="1426186"/>
                <a:chOff x="6006138" y="3143629"/>
                <a:chExt cx="122758" cy="1698043"/>
              </a:xfrm>
            </p:grpSpPr>
            <p:sp>
              <p:nvSpPr>
                <p:cNvPr id="7548" name="Google Shape;7548;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75"/>
              <p:cNvGrpSpPr/>
              <p:nvPr/>
            </p:nvGrpSpPr>
            <p:grpSpPr>
              <a:xfrm>
                <a:off x="2029422" y="2882501"/>
                <a:ext cx="103104" cy="1426186"/>
                <a:chOff x="6805413" y="3100904"/>
                <a:chExt cx="122758" cy="1698043"/>
              </a:xfrm>
            </p:grpSpPr>
            <p:sp>
              <p:nvSpPr>
                <p:cNvPr id="7556" name="Google Shape;7556;p7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75"/>
              <p:cNvGrpSpPr/>
              <p:nvPr/>
            </p:nvGrpSpPr>
            <p:grpSpPr>
              <a:xfrm>
                <a:off x="2272795" y="2882501"/>
                <a:ext cx="103104" cy="1426186"/>
                <a:chOff x="5206863" y="3100904"/>
                <a:chExt cx="122758" cy="1698043"/>
              </a:xfrm>
            </p:grpSpPr>
            <p:sp>
              <p:nvSpPr>
                <p:cNvPr id="7564" name="Google Shape;7564;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75"/>
              <p:cNvGrpSpPr/>
              <p:nvPr/>
            </p:nvGrpSpPr>
            <p:grpSpPr>
              <a:xfrm>
                <a:off x="1542694" y="2882501"/>
                <a:ext cx="103104" cy="1426186"/>
                <a:chOff x="6006138" y="3143629"/>
                <a:chExt cx="122758" cy="1698043"/>
              </a:xfrm>
            </p:grpSpPr>
            <p:sp>
              <p:nvSpPr>
                <p:cNvPr id="7572" name="Google Shape;7572;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79" name="Google Shape;7579;p75"/>
          <p:cNvGrpSpPr/>
          <p:nvPr/>
        </p:nvGrpSpPr>
        <p:grpSpPr>
          <a:xfrm>
            <a:off x="5671259" y="3305987"/>
            <a:ext cx="2749952" cy="870677"/>
            <a:chOff x="238125" y="1725700"/>
            <a:chExt cx="7139025" cy="2260325"/>
          </a:xfrm>
        </p:grpSpPr>
        <p:sp>
          <p:nvSpPr>
            <p:cNvPr id="7580" name="Google Shape;7580;p7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75"/>
          <p:cNvGrpSpPr/>
          <p:nvPr/>
        </p:nvGrpSpPr>
        <p:grpSpPr>
          <a:xfrm>
            <a:off x="5941423" y="2247733"/>
            <a:ext cx="1105452" cy="916747"/>
            <a:chOff x="5249100" y="1210600"/>
            <a:chExt cx="3502700" cy="2904775"/>
          </a:xfrm>
        </p:grpSpPr>
        <p:sp>
          <p:nvSpPr>
            <p:cNvPr id="7591" name="Google Shape;7591;p7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95" name="Google Shape;7595;p7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596" name="Google Shape;7596;p7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597" name="Google Shape;7597;p7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598" name="Google Shape;7598;p7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599" name="Google Shape;7599;p7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75"/>
          <p:cNvGrpSpPr/>
          <p:nvPr/>
        </p:nvGrpSpPr>
        <p:grpSpPr>
          <a:xfrm>
            <a:off x="7123971" y="967151"/>
            <a:ext cx="1304650" cy="1124856"/>
            <a:chOff x="7287122" y="1165658"/>
            <a:chExt cx="1219413" cy="1051365"/>
          </a:xfrm>
        </p:grpSpPr>
        <p:grpSp>
          <p:nvGrpSpPr>
            <p:cNvPr id="7601" name="Google Shape;7601;p75"/>
            <p:cNvGrpSpPr/>
            <p:nvPr/>
          </p:nvGrpSpPr>
          <p:grpSpPr>
            <a:xfrm>
              <a:off x="7287122" y="1969723"/>
              <a:ext cx="1219413" cy="247300"/>
              <a:chOff x="7287122" y="1969723"/>
              <a:chExt cx="1219413" cy="247300"/>
            </a:xfrm>
          </p:grpSpPr>
          <p:sp>
            <p:nvSpPr>
              <p:cNvPr id="7602" name="Google Shape;7602;p7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3" name="Google Shape;7603;p75"/>
              <p:cNvGrpSpPr/>
              <p:nvPr/>
            </p:nvGrpSpPr>
            <p:grpSpPr>
              <a:xfrm>
                <a:off x="7287122" y="2063892"/>
                <a:ext cx="1151753" cy="73428"/>
                <a:chOff x="7287122" y="2063892"/>
                <a:chExt cx="1151753" cy="73428"/>
              </a:xfrm>
            </p:grpSpPr>
            <p:sp>
              <p:nvSpPr>
                <p:cNvPr id="7604" name="Google Shape;7604;p7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5" name="Google Shape;7605;p7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606" name="Google Shape;7606;p75"/>
            <p:cNvGrpSpPr/>
            <p:nvPr/>
          </p:nvGrpSpPr>
          <p:grpSpPr>
            <a:xfrm>
              <a:off x="7287122" y="1712201"/>
              <a:ext cx="1219403" cy="246767"/>
              <a:chOff x="7287122" y="1712201"/>
              <a:chExt cx="1219403" cy="246767"/>
            </a:xfrm>
          </p:grpSpPr>
          <p:sp>
            <p:nvSpPr>
              <p:cNvPr id="7607" name="Google Shape;7607;p7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8" name="Google Shape;7608;p75"/>
              <p:cNvGrpSpPr/>
              <p:nvPr/>
            </p:nvGrpSpPr>
            <p:grpSpPr>
              <a:xfrm>
                <a:off x="7287122" y="1842861"/>
                <a:ext cx="1005303" cy="73419"/>
                <a:chOff x="7287122" y="1842861"/>
                <a:chExt cx="1005303" cy="73419"/>
              </a:xfrm>
            </p:grpSpPr>
            <p:sp>
              <p:nvSpPr>
                <p:cNvPr id="7609" name="Google Shape;7609;p7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0" name="Google Shape;7610;p7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611" name="Google Shape;7611;p75"/>
            <p:cNvGrpSpPr/>
            <p:nvPr/>
          </p:nvGrpSpPr>
          <p:grpSpPr>
            <a:xfrm>
              <a:off x="7287122" y="1447520"/>
              <a:ext cx="1219403" cy="286667"/>
              <a:chOff x="7287122" y="1447520"/>
              <a:chExt cx="1219403" cy="286667"/>
            </a:xfrm>
          </p:grpSpPr>
          <p:sp>
            <p:nvSpPr>
              <p:cNvPr id="7612" name="Google Shape;7612;p7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3" name="Google Shape;7613;p75"/>
              <p:cNvGrpSpPr/>
              <p:nvPr/>
            </p:nvGrpSpPr>
            <p:grpSpPr>
              <a:xfrm>
                <a:off x="7287122" y="1581977"/>
                <a:ext cx="852803" cy="73428"/>
                <a:chOff x="7287122" y="1581977"/>
                <a:chExt cx="852803" cy="73428"/>
              </a:xfrm>
            </p:grpSpPr>
            <p:sp>
              <p:nvSpPr>
                <p:cNvPr id="7614" name="Google Shape;7614;p7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5" name="Google Shape;7615;p7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616" name="Google Shape;7616;p75"/>
            <p:cNvGrpSpPr/>
            <p:nvPr/>
          </p:nvGrpSpPr>
          <p:grpSpPr>
            <a:xfrm>
              <a:off x="7287122" y="1165658"/>
              <a:ext cx="1219403" cy="344253"/>
              <a:chOff x="7287122" y="1165658"/>
              <a:chExt cx="1219403" cy="344253"/>
            </a:xfrm>
          </p:grpSpPr>
          <p:sp>
            <p:nvSpPr>
              <p:cNvPr id="7617" name="Google Shape;7617;p7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8" name="Google Shape;7618;p75"/>
              <p:cNvGrpSpPr/>
              <p:nvPr/>
            </p:nvGrpSpPr>
            <p:grpSpPr>
              <a:xfrm>
                <a:off x="7287122" y="1341025"/>
                <a:ext cx="695703" cy="73419"/>
                <a:chOff x="7287122" y="1341025"/>
                <a:chExt cx="695703" cy="73419"/>
              </a:xfrm>
            </p:grpSpPr>
            <p:sp>
              <p:nvSpPr>
                <p:cNvPr id="7619" name="Google Shape;7619;p7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20" name="Google Shape;7620;p7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621" name="Google Shape;7621;p75"/>
          <p:cNvGrpSpPr/>
          <p:nvPr/>
        </p:nvGrpSpPr>
        <p:grpSpPr>
          <a:xfrm>
            <a:off x="5790463" y="973174"/>
            <a:ext cx="1397729" cy="1098540"/>
            <a:chOff x="5900602" y="1193063"/>
            <a:chExt cx="1299851" cy="1021707"/>
          </a:xfrm>
        </p:grpSpPr>
        <p:grpSp>
          <p:nvGrpSpPr>
            <p:cNvPr id="7622" name="Google Shape;7622;p75"/>
            <p:cNvGrpSpPr/>
            <p:nvPr/>
          </p:nvGrpSpPr>
          <p:grpSpPr>
            <a:xfrm>
              <a:off x="6520337" y="1193063"/>
              <a:ext cx="341815" cy="799959"/>
              <a:chOff x="6520337" y="1193063"/>
              <a:chExt cx="341815" cy="799959"/>
            </a:xfrm>
          </p:grpSpPr>
          <p:grpSp>
            <p:nvGrpSpPr>
              <p:cNvPr id="7623" name="Google Shape;7623;p75"/>
              <p:cNvGrpSpPr/>
              <p:nvPr/>
            </p:nvGrpSpPr>
            <p:grpSpPr>
              <a:xfrm>
                <a:off x="6520337" y="1589527"/>
                <a:ext cx="213950" cy="403494"/>
                <a:chOff x="6520337" y="1589527"/>
                <a:chExt cx="213950" cy="403494"/>
              </a:xfrm>
            </p:grpSpPr>
            <p:sp>
              <p:nvSpPr>
                <p:cNvPr id="7624" name="Google Shape;7624;p7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75"/>
              <p:cNvGrpSpPr/>
              <p:nvPr/>
            </p:nvGrpSpPr>
            <p:grpSpPr>
              <a:xfrm>
                <a:off x="6577204" y="1193063"/>
                <a:ext cx="284947" cy="464512"/>
                <a:chOff x="6577204" y="1193063"/>
                <a:chExt cx="284947" cy="464512"/>
              </a:xfrm>
            </p:grpSpPr>
            <p:sp>
              <p:nvSpPr>
                <p:cNvPr id="7627" name="Google Shape;7627;p7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28" name="Google Shape;7628;p7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629" name="Google Shape;7629;p75"/>
            <p:cNvGrpSpPr/>
            <p:nvPr/>
          </p:nvGrpSpPr>
          <p:grpSpPr>
            <a:xfrm>
              <a:off x="6238903" y="1193063"/>
              <a:ext cx="300475" cy="900152"/>
              <a:chOff x="6238903" y="1193063"/>
              <a:chExt cx="300475" cy="900152"/>
            </a:xfrm>
          </p:grpSpPr>
          <p:grpSp>
            <p:nvGrpSpPr>
              <p:cNvPr id="7630" name="Google Shape;7630;p75"/>
              <p:cNvGrpSpPr/>
              <p:nvPr/>
            </p:nvGrpSpPr>
            <p:grpSpPr>
              <a:xfrm>
                <a:off x="6290865" y="1489315"/>
                <a:ext cx="248514" cy="603900"/>
                <a:chOff x="6290865" y="1489315"/>
                <a:chExt cx="248514" cy="603900"/>
              </a:xfrm>
            </p:grpSpPr>
            <p:sp>
              <p:nvSpPr>
                <p:cNvPr id="7631" name="Google Shape;7631;p7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75"/>
              <p:cNvGrpSpPr/>
              <p:nvPr/>
            </p:nvGrpSpPr>
            <p:grpSpPr>
              <a:xfrm>
                <a:off x="6238903" y="1193063"/>
                <a:ext cx="284947" cy="333087"/>
                <a:chOff x="6238903" y="1193063"/>
                <a:chExt cx="284947" cy="333087"/>
              </a:xfrm>
            </p:grpSpPr>
            <p:sp>
              <p:nvSpPr>
                <p:cNvPr id="7634" name="Google Shape;7634;p7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35" name="Google Shape;7635;p7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636" name="Google Shape;7636;p75"/>
            <p:cNvGrpSpPr/>
            <p:nvPr/>
          </p:nvGrpSpPr>
          <p:grpSpPr>
            <a:xfrm>
              <a:off x="5900602" y="1193063"/>
              <a:ext cx="444345" cy="1021707"/>
              <a:chOff x="5900602" y="1193063"/>
              <a:chExt cx="444345" cy="1021707"/>
            </a:xfrm>
          </p:grpSpPr>
          <p:grpSp>
            <p:nvGrpSpPr>
              <p:cNvPr id="7637" name="Google Shape;7637;p75"/>
              <p:cNvGrpSpPr/>
              <p:nvPr/>
            </p:nvGrpSpPr>
            <p:grpSpPr>
              <a:xfrm>
                <a:off x="6046501" y="1367785"/>
                <a:ext cx="298446" cy="846986"/>
                <a:chOff x="6046501" y="1367785"/>
                <a:chExt cx="298446" cy="846986"/>
              </a:xfrm>
            </p:grpSpPr>
            <p:sp>
              <p:nvSpPr>
                <p:cNvPr id="7638" name="Google Shape;7638;p7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75"/>
              <p:cNvGrpSpPr/>
              <p:nvPr/>
            </p:nvGrpSpPr>
            <p:grpSpPr>
              <a:xfrm>
                <a:off x="5900602" y="1193063"/>
                <a:ext cx="284947" cy="182312"/>
                <a:chOff x="5900602" y="1193063"/>
                <a:chExt cx="284947" cy="182312"/>
              </a:xfrm>
            </p:grpSpPr>
            <p:sp>
              <p:nvSpPr>
                <p:cNvPr id="7641" name="Google Shape;7641;p7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2" name="Google Shape;7642;p7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643" name="Google Shape;7643;p75"/>
            <p:cNvGrpSpPr/>
            <p:nvPr/>
          </p:nvGrpSpPr>
          <p:grpSpPr>
            <a:xfrm>
              <a:off x="6738300" y="1193063"/>
              <a:ext cx="462153" cy="707634"/>
              <a:chOff x="6738300" y="1193063"/>
              <a:chExt cx="462153" cy="707634"/>
            </a:xfrm>
          </p:grpSpPr>
          <p:grpSp>
            <p:nvGrpSpPr>
              <p:cNvPr id="7644" name="Google Shape;7644;p75"/>
              <p:cNvGrpSpPr/>
              <p:nvPr/>
            </p:nvGrpSpPr>
            <p:grpSpPr>
              <a:xfrm>
                <a:off x="6915505" y="1193063"/>
                <a:ext cx="284947" cy="597387"/>
                <a:chOff x="6915505" y="1193063"/>
                <a:chExt cx="284947" cy="597387"/>
              </a:xfrm>
            </p:grpSpPr>
            <p:sp>
              <p:nvSpPr>
                <p:cNvPr id="7645" name="Google Shape;7645;p7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6" name="Google Shape;7646;p7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647" name="Google Shape;7647;p75"/>
              <p:cNvGrpSpPr/>
              <p:nvPr/>
            </p:nvGrpSpPr>
            <p:grpSpPr>
              <a:xfrm>
                <a:off x="6738300" y="1684725"/>
                <a:ext cx="230066" cy="215971"/>
                <a:chOff x="6738300" y="1684725"/>
                <a:chExt cx="230066" cy="215971"/>
              </a:xfrm>
            </p:grpSpPr>
            <p:sp>
              <p:nvSpPr>
                <p:cNvPr id="7648" name="Google Shape;7648;p7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53" name="Shape 7653"/>
        <p:cNvGrpSpPr/>
        <p:nvPr/>
      </p:nvGrpSpPr>
      <p:grpSpPr>
        <a:xfrm>
          <a:off x="0" y="0"/>
          <a:ext cx="0" cy="0"/>
          <a:chOff x="0" y="0"/>
          <a:chExt cx="0" cy="0"/>
        </a:xfrm>
      </p:grpSpPr>
      <p:grpSp>
        <p:nvGrpSpPr>
          <p:cNvPr id="7654" name="Google Shape;7654;p76"/>
          <p:cNvGrpSpPr/>
          <p:nvPr/>
        </p:nvGrpSpPr>
        <p:grpSpPr>
          <a:xfrm>
            <a:off x="829359" y="2307635"/>
            <a:ext cx="339235" cy="298186"/>
            <a:chOff x="898875" y="244725"/>
            <a:chExt cx="481800" cy="423500"/>
          </a:xfrm>
        </p:grpSpPr>
        <p:sp>
          <p:nvSpPr>
            <p:cNvPr id="7655" name="Google Shape;7655;p76"/>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6" name="Google Shape;7656;p76"/>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7" name="Google Shape;7657;p76"/>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8" name="Google Shape;7658;p76"/>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9" name="Google Shape;7659;p76"/>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0" name="Google Shape;7660;p76"/>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1" name="Google Shape;7661;p76"/>
          <p:cNvGrpSpPr/>
          <p:nvPr/>
        </p:nvGrpSpPr>
        <p:grpSpPr>
          <a:xfrm>
            <a:off x="1267741" y="2287103"/>
            <a:ext cx="298169" cy="339253"/>
            <a:chOff x="1529350" y="258825"/>
            <a:chExt cx="423475" cy="481825"/>
          </a:xfrm>
        </p:grpSpPr>
        <p:sp>
          <p:nvSpPr>
            <p:cNvPr id="7662" name="Google Shape;7662;p76"/>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3" name="Google Shape;7663;p76"/>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4" name="Google Shape;7664;p76"/>
          <p:cNvGrpSpPr/>
          <p:nvPr/>
        </p:nvGrpSpPr>
        <p:grpSpPr>
          <a:xfrm>
            <a:off x="1660716" y="2367273"/>
            <a:ext cx="340890" cy="178912"/>
            <a:chOff x="2084325" y="363300"/>
            <a:chExt cx="484150" cy="254100"/>
          </a:xfrm>
        </p:grpSpPr>
        <p:sp>
          <p:nvSpPr>
            <p:cNvPr id="7665" name="Google Shape;7665;p76"/>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6" name="Google Shape;7666;p76"/>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7" name="Google Shape;7667;p76"/>
          <p:cNvGrpSpPr/>
          <p:nvPr/>
        </p:nvGrpSpPr>
        <p:grpSpPr>
          <a:xfrm>
            <a:off x="2110011" y="2287102"/>
            <a:ext cx="298169" cy="339253"/>
            <a:chOff x="2707500" y="249400"/>
            <a:chExt cx="423475" cy="481825"/>
          </a:xfrm>
        </p:grpSpPr>
        <p:sp>
          <p:nvSpPr>
            <p:cNvPr id="7668" name="Google Shape;7668;p76"/>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9" name="Google Shape;7669;p76"/>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0" name="Google Shape;7670;p76"/>
          <p:cNvGrpSpPr/>
          <p:nvPr/>
        </p:nvGrpSpPr>
        <p:grpSpPr>
          <a:xfrm>
            <a:off x="2523626" y="2287428"/>
            <a:ext cx="305386" cy="338602"/>
            <a:chOff x="3300325" y="249875"/>
            <a:chExt cx="433725" cy="480900"/>
          </a:xfrm>
        </p:grpSpPr>
        <p:sp>
          <p:nvSpPr>
            <p:cNvPr id="7671" name="Google Shape;7671;p76"/>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2" name="Google Shape;7672;p76"/>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3" name="Google Shape;7673;p76"/>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4" name="Google Shape;7674;p76"/>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5" name="Google Shape;7675;p76"/>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6" name="Google Shape;7676;p76"/>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7" name="Google Shape;7677;p76"/>
          <p:cNvGrpSpPr/>
          <p:nvPr/>
        </p:nvGrpSpPr>
        <p:grpSpPr>
          <a:xfrm>
            <a:off x="2912712" y="2287349"/>
            <a:ext cx="352349" cy="338760"/>
            <a:chOff x="3854700" y="249750"/>
            <a:chExt cx="500425" cy="481125"/>
          </a:xfrm>
        </p:grpSpPr>
        <p:sp>
          <p:nvSpPr>
            <p:cNvPr id="7678" name="Google Shape;7678;p76"/>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9" name="Google Shape;7679;p76"/>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0" name="Google Shape;7680;p76"/>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1" name="Google Shape;7681;p76"/>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2" name="Google Shape;7682;p76"/>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3" name="Google Shape;7683;p76"/>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4" name="Google Shape;7684;p76"/>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5" name="Google Shape;7685;p76"/>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6" name="Google Shape;7686;p76"/>
          <p:cNvGrpSpPr/>
          <p:nvPr/>
        </p:nvGrpSpPr>
        <p:grpSpPr>
          <a:xfrm>
            <a:off x="3330701" y="2287349"/>
            <a:ext cx="352349" cy="338760"/>
            <a:chOff x="4447550" y="249750"/>
            <a:chExt cx="500425" cy="481125"/>
          </a:xfrm>
        </p:grpSpPr>
        <p:sp>
          <p:nvSpPr>
            <p:cNvPr id="7687" name="Google Shape;7687;p76"/>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8" name="Google Shape;7688;p76"/>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9" name="Google Shape;7689;p76"/>
          <p:cNvGrpSpPr/>
          <p:nvPr/>
        </p:nvGrpSpPr>
        <p:grpSpPr>
          <a:xfrm>
            <a:off x="3759902" y="2287102"/>
            <a:ext cx="339253" cy="339253"/>
            <a:chOff x="5049725" y="249400"/>
            <a:chExt cx="481825" cy="481825"/>
          </a:xfrm>
        </p:grpSpPr>
        <p:sp>
          <p:nvSpPr>
            <p:cNvPr id="7690" name="Google Shape;7690;p76"/>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1" name="Google Shape;7691;p76"/>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2" name="Google Shape;7692;p76"/>
          <p:cNvGrpSpPr/>
          <p:nvPr/>
        </p:nvGrpSpPr>
        <p:grpSpPr>
          <a:xfrm>
            <a:off x="4173843" y="2287102"/>
            <a:ext cx="339253" cy="339253"/>
            <a:chOff x="5660400" y="238125"/>
            <a:chExt cx="481825" cy="481825"/>
          </a:xfrm>
        </p:grpSpPr>
        <p:sp>
          <p:nvSpPr>
            <p:cNvPr id="7693" name="Google Shape;7693;p76"/>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4" name="Google Shape;7694;p76"/>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5" name="Google Shape;7695;p76"/>
          <p:cNvGrpSpPr/>
          <p:nvPr/>
        </p:nvGrpSpPr>
        <p:grpSpPr>
          <a:xfrm>
            <a:off x="4590529" y="2287102"/>
            <a:ext cx="339253" cy="339253"/>
            <a:chOff x="6235400" y="249400"/>
            <a:chExt cx="481825" cy="481825"/>
          </a:xfrm>
        </p:grpSpPr>
        <p:sp>
          <p:nvSpPr>
            <p:cNvPr id="7696" name="Google Shape;7696;p76"/>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7" name="Google Shape;7697;p76"/>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8" name="Google Shape;7698;p76"/>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9" name="Google Shape;7699;p76"/>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0" name="Google Shape;7700;p76"/>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01" name="Google Shape;7701;p76"/>
          <p:cNvGrpSpPr/>
          <p:nvPr/>
        </p:nvGrpSpPr>
        <p:grpSpPr>
          <a:xfrm>
            <a:off x="828875" y="2731810"/>
            <a:ext cx="340204" cy="298116"/>
            <a:chOff x="899850" y="871450"/>
            <a:chExt cx="483175" cy="423400"/>
          </a:xfrm>
        </p:grpSpPr>
        <p:sp>
          <p:nvSpPr>
            <p:cNvPr id="7702" name="Google Shape;7702;p76"/>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3" name="Google Shape;7703;p76"/>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4" name="Google Shape;7704;p76"/>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5" name="Google Shape;7705;p76"/>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06" name="Google Shape;7706;p76"/>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707" name="Google Shape;7707;p76"/>
          <p:cNvGrpSpPr/>
          <p:nvPr/>
        </p:nvGrpSpPr>
        <p:grpSpPr>
          <a:xfrm>
            <a:off x="1660875" y="2711232"/>
            <a:ext cx="340573" cy="339271"/>
            <a:chOff x="2085450" y="842250"/>
            <a:chExt cx="483700" cy="481850"/>
          </a:xfrm>
        </p:grpSpPr>
        <p:sp>
          <p:nvSpPr>
            <p:cNvPr id="7708" name="Google Shape;7708;p76"/>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9" name="Google Shape;7709;p76"/>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0" name="Google Shape;7710;p76"/>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1" name="Google Shape;7711;p76"/>
          <p:cNvGrpSpPr/>
          <p:nvPr/>
        </p:nvGrpSpPr>
        <p:grpSpPr>
          <a:xfrm>
            <a:off x="2089443" y="2711241"/>
            <a:ext cx="339306" cy="339253"/>
            <a:chOff x="2685825" y="840375"/>
            <a:chExt cx="481900" cy="481825"/>
          </a:xfrm>
        </p:grpSpPr>
        <p:sp>
          <p:nvSpPr>
            <p:cNvPr id="7712" name="Google Shape;7712;p76"/>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3" name="Google Shape;7713;p76"/>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4" name="Google Shape;7714;p76"/>
          <p:cNvGrpSpPr/>
          <p:nvPr/>
        </p:nvGrpSpPr>
        <p:grpSpPr>
          <a:xfrm>
            <a:off x="2501104" y="2710924"/>
            <a:ext cx="350431" cy="339887"/>
            <a:chOff x="3270675" y="841800"/>
            <a:chExt cx="497700" cy="482725"/>
          </a:xfrm>
        </p:grpSpPr>
        <p:sp>
          <p:nvSpPr>
            <p:cNvPr id="7715" name="Google Shape;7715;p76"/>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6" name="Google Shape;7716;p76"/>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7" name="Google Shape;7717;p76"/>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18" name="Google Shape;7718;p76"/>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719" name="Google Shape;7719;p76"/>
          <p:cNvGrpSpPr/>
          <p:nvPr/>
        </p:nvGrpSpPr>
        <p:grpSpPr>
          <a:xfrm>
            <a:off x="3337249" y="2731783"/>
            <a:ext cx="339253" cy="298169"/>
            <a:chOff x="4467200" y="877100"/>
            <a:chExt cx="481825" cy="423475"/>
          </a:xfrm>
        </p:grpSpPr>
        <p:sp>
          <p:nvSpPr>
            <p:cNvPr id="7720" name="Google Shape;7720;p76"/>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1" name="Google Shape;7721;p76"/>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2" name="Google Shape;7722;p76"/>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3" name="Google Shape;7723;p76"/>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4" name="Google Shape;7724;p76"/>
          <p:cNvGrpSpPr/>
          <p:nvPr/>
        </p:nvGrpSpPr>
        <p:grpSpPr>
          <a:xfrm>
            <a:off x="3752140" y="2711232"/>
            <a:ext cx="354778" cy="339271"/>
            <a:chOff x="5045500" y="842250"/>
            <a:chExt cx="503875" cy="481850"/>
          </a:xfrm>
        </p:grpSpPr>
        <p:sp>
          <p:nvSpPr>
            <p:cNvPr id="7725" name="Google Shape;7725;p76"/>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6" name="Google Shape;7726;p76"/>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7" name="Google Shape;7727;p76"/>
          <p:cNvGrpSpPr/>
          <p:nvPr/>
        </p:nvGrpSpPr>
        <p:grpSpPr>
          <a:xfrm>
            <a:off x="4174987" y="2737451"/>
            <a:ext cx="336965" cy="286833"/>
            <a:chOff x="5645200" y="879425"/>
            <a:chExt cx="478575" cy="407375"/>
          </a:xfrm>
        </p:grpSpPr>
        <p:sp>
          <p:nvSpPr>
            <p:cNvPr id="7728" name="Google Shape;7728;p76"/>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9" name="Google Shape;7729;p76"/>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0" name="Google Shape;7730;p76"/>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1" name="Google Shape;7731;p76"/>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2" name="Google Shape;7732;p76"/>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3" name="Google Shape;7733;p76"/>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4" name="Google Shape;7734;p76"/>
          <p:cNvGrpSpPr/>
          <p:nvPr/>
        </p:nvGrpSpPr>
        <p:grpSpPr>
          <a:xfrm>
            <a:off x="4611062" y="2711241"/>
            <a:ext cx="298186" cy="339253"/>
            <a:chOff x="6264525" y="842250"/>
            <a:chExt cx="423500" cy="481825"/>
          </a:xfrm>
        </p:grpSpPr>
        <p:sp>
          <p:nvSpPr>
            <p:cNvPr id="7735" name="Google Shape;7735;p76"/>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6" name="Google Shape;7736;p76"/>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7" name="Google Shape;7737;p76"/>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8" name="Google Shape;7738;p76"/>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9" name="Google Shape;7739;p76"/>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0" name="Google Shape;7740;p76"/>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1" name="Google Shape;7741;p76"/>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42" name="Google Shape;7742;p76"/>
          <p:cNvGrpSpPr/>
          <p:nvPr/>
        </p:nvGrpSpPr>
        <p:grpSpPr>
          <a:xfrm>
            <a:off x="829350" y="3125895"/>
            <a:ext cx="339253" cy="339253"/>
            <a:chOff x="900750" y="1436075"/>
            <a:chExt cx="481825" cy="481825"/>
          </a:xfrm>
        </p:grpSpPr>
        <p:sp>
          <p:nvSpPr>
            <p:cNvPr id="7743" name="Google Shape;7743;p76"/>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4" name="Google Shape;7744;p76"/>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5" name="Google Shape;7745;p76"/>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6" name="Google Shape;7746;p76"/>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47" name="Google Shape;7747;p76"/>
          <p:cNvGrpSpPr/>
          <p:nvPr/>
        </p:nvGrpSpPr>
        <p:grpSpPr>
          <a:xfrm>
            <a:off x="1247198" y="3186183"/>
            <a:ext cx="339253" cy="218676"/>
            <a:chOff x="1492675" y="1520750"/>
            <a:chExt cx="481825" cy="310575"/>
          </a:xfrm>
        </p:grpSpPr>
        <p:sp>
          <p:nvSpPr>
            <p:cNvPr id="7748" name="Google Shape;7748;p76"/>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9" name="Google Shape;7749;p76"/>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0" name="Google Shape;7750;p76"/>
          <p:cNvGrpSpPr/>
          <p:nvPr/>
        </p:nvGrpSpPr>
        <p:grpSpPr>
          <a:xfrm>
            <a:off x="1654995" y="3125877"/>
            <a:ext cx="352332" cy="339288"/>
            <a:chOff x="2071000" y="1435025"/>
            <a:chExt cx="500400" cy="481875"/>
          </a:xfrm>
        </p:grpSpPr>
        <p:sp>
          <p:nvSpPr>
            <p:cNvPr id="7751" name="Google Shape;7751;p76"/>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2" name="Google Shape;7752;p76"/>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3" name="Google Shape;7753;p76"/>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4" name="Google Shape;7754;p76"/>
          <p:cNvGrpSpPr/>
          <p:nvPr/>
        </p:nvGrpSpPr>
        <p:grpSpPr>
          <a:xfrm>
            <a:off x="2083159" y="3146709"/>
            <a:ext cx="351874" cy="297623"/>
            <a:chOff x="2678350" y="1464650"/>
            <a:chExt cx="499750" cy="422700"/>
          </a:xfrm>
        </p:grpSpPr>
        <p:sp>
          <p:nvSpPr>
            <p:cNvPr id="7755" name="Google Shape;7755;p76"/>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6" name="Google Shape;7756;p76"/>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7" name="Google Shape;7757;p76"/>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8" name="Google Shape;7758;p76"/>
          <p:cNvGrpSpPr/>
          <p:nvPr/>
        </p:nvGrpSpPr>
        <p:grpSpPr>
          <a:xfrm>
            <a:off x="2506692" y="3125895"/>
            <a:ext cx="339253" cy="339253"/>
            <a:chOff x="3271200" y="1435075"/>
            <a:chExt cx="481825" cy="481825"/>
          </a:xfrm>
        </p:grpSpPr>
        <p:sp>
          <p:nvSpPr>
            <p:cNvPr id="7759" name="Google Shape;7759;p76"/>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0" name="Google Shape;7760;p76"/>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1" name="Google Shape;7761;p76"/>
          <p:cNvGrpSpPr/>
          <p:nvPr/>
        </p:nvGrpSpPr>
        <p:grpSpPr>
          <a:xfrm>
            <a:off x="2917165" y="3125877"/>
            <a:ext cx="343442" cy="339288"/>
            <a:chOff x="3858100" y="1435075"/>
            <a:chExt cx="487775" cy="481875"/>
          </a:xfrm>
        </p:grpSpPr>
        <p:sp>
          <p:nvSpPr>
            <p:cNvPr id="7762" name="Google Shape;7762;p76"/>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3" name="Google Shape;7763;p76"/>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4" name="Google Shape;7764;p76"/>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5" name="Google Shape;7765;p76"/>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6" name="Google Shape;7766;p76"/>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7" name="Google Shape;7767;p76"/>
          <p:cNvGrpSpPr/>
          <p:nvPr/>
        </p:nvGrpSpPr>
        <p:grpSpPr>
          <a:xfrm>
            <a:off x="3337249" y="3125895"/>
            <a:ext cx="339253" cy="339253"/>
            <a:chOff x="4456875" y="1435075"/>
            <a:chExt cx="481825" cy="481825"/>
          </a:xfrm>
        </p:grpSpPr>
        <p:sp>
          <p:nvSpPr>
            <p:cNvPr id="7768" name="Google Shape;7768;p76"/>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9" name="Google Shape;7769;p76"/>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0" name="Google Shape;7770;p76"/>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1" name="Google Shape;7771;p76"/>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2" name="Google Shape;7772;p76"/>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3" name="Google Shape;7773;p76"/>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4" name="Google Shape;7774;p76"/>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5" name="Google Shape;7775;p76"/>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6" name="Google Shape;7776;p76"/>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7" name="Google Shape;7777;p76"/>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8" name="Google Shape;7778;p76"/>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9" name="Google Shape;7779;p76"/>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0" name="Google Shape;7780;p76"/>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1" name="Google Shape;7781;p76"/>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2" name="Google Shape;7782;p76"/>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3" name="Google Shape;7783;p76"/>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4" name="Google Shape;7784;p76"/>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5" name="Google Shape;7785;p76"/>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6" name="Google Shape;7786;p76"/>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7" name="Google Shape;7787;p76"/>
          <p:cNvGrpSpPr/>
          <p:nvPr/>
        </p:nvGrpSpPr>
        <p:grpSpPr>
          <a:xfrm>
            <a:off x="3758239" y="3125886"/>
            <a:ext cx="342580" cy="339271"/>
            <a:chOff x="5049725" y="1435050"/>
            <a:chExt cx="486550" cy="481850"/>
          </a:xfrm>
        </p:grpSpPr>
        <p:sp>
          <p:nvSpPr>
            <p:cNvPr id="7788" name="Google Shape;7788;p76"/>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9" name="Google Shape;7789;p76"/>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0" name="Google Shape;7790;p76"/>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1" name="Google Shape;7791;p76"/>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92" name="Google Shape;7792;p76"/>
          <p:cNvGrpSpPr/>
          <p:nvPr/>
        </p:nvGrpSpPr>
        <p:grpSpPr>
          <a:xfrm>
            <a:off x="4173790" y="3125895"/>
            <a:ext cx="339359" cy="339253"/>
            <a:chOff x="5642475" y="1435075"/>
            <a:chExt cx="481975" cy="481825"/>
          </a:xfrm>
        </p:grpSpPr>
        <p:sp>
          <p:nvSpPr>
            <p:cNvPr id="7793" name="Google Shape;7793;p76"/>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4" name="Google Shape;7794;p76"/>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5" name="Google Shape;7795;p76"/>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96" name="Google Shape;7796;p76"/>
          <p:cNvGrpSpPr/>
          <p:nvPr/>
        </p:nvGrpSpPr>
        <p:grpSpPr>
          <a:xfrm>
            <a:off x="4588276" y="3125886"/>
            <a:ext cx="343759" cy="339271"/>
            <a:chOff x="6232000" y="1435050"/>
            <a:chExt cx="488225" cy="481850"/>
          </a:xfrm>
        </p:grpSpPr>
        <p:sp>
          <p:nvSpPr>
            <p:cNvPr id="7797" name="Google Shape;7797;p76"/>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8" name="Google Shape;7798;p76"/>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9" name="Google Shape;7799;p76"/>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0" name="Google Shape;7800;p76"/>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1" name="Google Shape;7801;p76"/>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02" name="Google Shape;7802;p76"/>
          <p:cNvGrpSpPr/>
          <p:nvPr/>
        </p:nvGrpSpPr>
        <p:grpSpPr>
          <a:xfrm>
            <a:off x="849012" y="3539545"/>
            <a:ext cx="299929" cy="337792"/>
            <a:chOff x="924450" y="2028975"/>
            <a:chExt cx="425975" cy="479750"/>
          </a:xfrm>
        </p:grpSpPr>
        <p:sp>
          <p:nvSpPr>
            <p:cNvPr id="7803" name="Google Shape;7803;p76"/>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4" name="Google Shape;7804;p76"/>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5" name="Google Shape;7805;p76"/>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06" name="Google Shape;7806;p76"/>
          <p:cNvGrpSpPr/>
          <p:nvPr/>
        </p:nvGrpSpPr>
        <p:grpSpPr>
          <a:xfrm>
            <a:off x="1661509" y="3559347"/>
            <a:ext cx="339306" cy="298186"/>
            <a:chOff x="2085450" y="2057100"/>
            <a:chExt cx="481900" cy="423500"/>
          </a:xfrm>
        </p:grpSpPr>
        <p:sp>
          <p:nvSpPr>
            <p:cNvPr id="7807" name="Google Shape;7807;p76"/>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8" name="Google Shape;7808;p76"/>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9" name="Google Shape;7809;p76"/>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10" name="Google Shape;7810;p76"/>
          <p:cNvGrpSpPr/>
          <p:nvPr/>
        </p:nvGrpSpPr>
        <p:grpSpPr>
          <a:xfrm>
            <a:off x="2089442" y="3582592"/>
            <a:ext cx="339306" cy="251698"/>
            <a:chOff x="2678275" y="2090100"/>
            <a:chExt cx="481900" cy="357475"/>
          </a:xfrm>
        </p:grpSpPr>
        <p:sp>
          <p:nvSpPr>
            <p:cNvPr id="7811" name="Google Shape;7811;p76"/>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2" name="Google Shape;7812;p76"/>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3" name="Google Shape;7813;p76"/>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4" name="Google Shape;7814;p76"/>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5" name="Google Shape;7815;p76"/>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16" name="Google Shape;7816;p76"/>
          <p:cNvGrpSpPr/>
          <p:nvPr/>
        </p:nvGrpSpPr>
        <p:grpSpPr>
          <a:xfrm>
            <a:off x="2566646" y="3594790"/>
            <a:ext cx="219345" cy="227301"/>
            <a:chOff x="3357325" y="2093500"/>
            <a:chExt cx="311525" cy="322825"/>
          </a:xfrm>
        </p:grpSpPr>
        <p:sp>
          <p:nvSpPr>
            <p:cNvPr id="7817" name="Google Shape;7817;p76"/>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8" name="Google Shape;7818;p76"/>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9" name="Google Shape;7819;p76"/>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20" name="Google Shape;7820;p76"/>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21" name="Google Shape;7821;p76"/>
          <p:cNvGrpSpPr/>
          <p:nvPr/>
        </p:nvGrpSpPr>
        <p:grpSpPr>
          <a:xfrm>
            <a:off x="3360836" y="3538814"/>
            <a:ext cx="292078" cy="339253"/>
            <a:chOff x="4492800" y="2027925"/>
            <a:chExt cx="414825" cy="481825"/>
          </a:xfrm>
        </p:grpSpPr>
        <p:sp>
          <p:nvSpPr>
            <p:cNvPr id="7822" name="Google Shape;7822;p76"/>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3" name="Google Shape;7823;p76"/>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24" name="Google Shape;7824;p76"/>
          <p:cNvGrpSpPr/>
          <p:nvPr/>
        </p:nvGrpSpPr>
        <p:grpSpPr>
          <a:xfrm>
            <a:off x="3759928" y="3538805"/>
            <a:ext cx="339200" cy="339271"/>
            <a:chOff x="5049725" y="2027900"/>
            <a:chExt cx="481750" cy="481850"/>
          </a:xfrm>
        </p:grpSpPr>
        <p:sp>
          <p:nvSpPr>
            <p:cNvPr id="7825" name="Google Shape;7825;p76"/>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6" name="Google Shape;7826;p76"/>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7" name="Google Shape;7827;p76"/>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8" name="Google Shape;7828;p76"/>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9" name="Google Shape;7829;p76"/>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0" name="Google Shape;7830;p76"/>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1" name="Google Shape;7831;p76"/>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2" name="Google Shape;7832;p76"/>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33" name="Google Shape;7833;p76"/>
          <p:cNvGrpSpPr/>
          <p:nvPr/>
        </p:nvGrpSpPr>
        <p:grpSpPr>
          <a:xfrm>
            <a:off x="4233524" y="3538893"/>
            <a:ext cx="219890" cy="339095"/>
            <a:chOff x="5726350" y="2028150"/>
            <a:chExt cx="312300" cy="481600"/>
          </a:xfrm>
        </p:grpSpPr>
        <p:sp>
          <p:nvSpPr>
            <p:cNvPr id="7834" name="Google Shape;7834;p76"/>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5" name="Google Shape;7835;p76"/>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6" name="Google Shape;7836;p76"/>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37" name="Google Shape;7837;p76"/>
          <p:cNvGrpSpPr/>
          <p:nvPr/>
        </p:nvGrpSpPr>
        <p:grpSpPr>
          <a:xfrm>
            <a:off x="4593715" y="3542000"/>
            <a:ext cx="332881" cy="332881"/>
            <a:chOff x="6239925" y="2032450"/>
            <a:chExt cx="472775" cy="472775"/>
          </a:xfrm>
        </p:grpSpPr>
        <p:sp>
          <p:nvSpPr>
            <p:cNvPr id="7838" name="Google Shape;7838;p76"/>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9" name="Google Shape;7839;p76"/>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40" name="Google Shape;7840;p76"/>
          <p:cNvGrpSpPr/>
          <p:nvPr/>
        </p:nvGrpSpPr>
        <p:grpSpPr>
          <a:xfrm>
            <a:off x="5042807" y="2364092"/>
            <a:ext cx="334641" cy="185425"/>
            <a:chOff x="903075" y="2730000"/>
            <a:chExt cx="475275" cy="263350"/>
          </a:xfrm>
        </p:grpSpPr>
        <p:sp>
          <p:nvSpPr>
            <p:cNvPr id="7841" name="Google Shape;7841;p76"/>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2" name="Google Shape;7842;p76"/>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3" name="Google Shape;7843;p76"/>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44" name="Google Shape;7844;p76"/>
          <p:cNvGrpSpPr/>
          <p:nvPr/>
        </p:nvGrpSpPr>
        <p:grpSpPr>
          <a:xfrm>
            <a:off x="1247198" y="3538814"/>
            <a:ext cx="339253" cy="339253"/>
            <a:chOff x="1492675" y="2027925"/>
            <a:chExt cx="481825" cy="481825"/>
          </a:xfrm>
        </p:grpSpPr>
        <p:sp>
          <p:nvSpPr>
            <p:cNvPr id="7845" name="Google Shape;7845;p76"/>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6" name="Google Shape;7846;p76"/>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7" name="Google Shape;7847;p76"/>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8" name="Google Shape;7848;p76"/>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9" name="Google Shape;7849;p76"/>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50" name="Google Shape;7850;p76"/>
          <p:cNvGrpSpPr/>
          <p:nvPr/>
        </p:nvGrpSpPr>
        <p:grpSpPr>
          <a:xfrm>
            <a:off x="5473575" y="2287178"/>
            <a:ext cx="339253" cy="339253"/>
            <a:chOff x="1492675" y="2620775"/>
            <a:chExt cx="481825" cy="481825"/>
          </a:xfrm>
        </p:grpSpPr>
        <p:sp>
          <p:nvSpPr>
            <p:cNvPr id="7851" name="Google Shape;7851;p76"/>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2" name="Google Shape;7852;p76"/>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53" name="Google Shape;7853;p76"/>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54" name="Google Shape;7854;p76"/>
          <p:cNvGrpSpPr/>
          <p:nvPr/>
        </p:nvGrpSpPr>
        <p:grpSpPr>
          <a:xfrm>
            <a:off x="6297328" y="2303161"/>
            <a:ext cx="333585" cy="307287"/>
            <a:chOff x="2682350" y="2643425"/>
            <a:chExt cx="473775" cy="436425"/>
          </a:xfrm>
        </p:grpSpPr>
        <p:sp>
          <p:nvSpPr>
            <p:cNvPr id="7855" name="Google Shape;7855;p76"/>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6" name="Google Shape;7856;p76"/>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7" name="Google Shape;7857;p76"/>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8" name="Google Shape;7858;p76"/>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9" name="Google Shape;7859;p76"/>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0" name="Google Shape;7860;p76"/>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1" name="Google Shape;7861;p76"/>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62" name="Google Shape;7862;p76"/>
          <p:cNvGrpSpPr/>
          <p:nvPr/>
        </p:nvGrpSpPr>
        <p:grpSpPr>
          <a:xfrm>
            <a:off x="6762818" y="2287178"/>
            <a:ext cx="238531" cy="339253"/>
            <a:chOff x="3342725" y="2620775"/>
            <a:chExt cx="338775" cy="481825"/>
          </a:xfrm>
        </p:grpSpPr>
        <p:sp>
          <p:nvSpPr>
            <p:cNvPr id="7863" name="Google Shape;7863;p76"/>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4" name="Google Shape;7864;p76"/>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5" name="Google Shape;7865;p76"/>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66" name="Google Shape;7866;p76"/>
          <p:cNvGrpSpPr/>
          <p:nvPr/>
        </p:nvGrpSpPr>
        <p:grpSpPr>
          <a:xfrm>
            <a:off x="7156568" y="2287178"/>
            <a:ext cx="278296" cy="339253"/>
            <a:chOff x="3907325" y="2620775"/>
            <a:chExt cx="395250" cy="481825"/>
          </a:xfrm>
        </p:grpSpPr>
        <p:sp>
          <p:nvSpPr>
            <p:cNvPr id="7867" name="Google Shape;7867;p76"/>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8" name="Google Shape;7868;p76"/>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9" name="Google Shape;7869;p76"/>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0" name="Google Shape;7870;p76"/>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71" name="Google Shape;7871;p76"/>
          <p:cNvGrpSpPr/>
          <p:nvPr/>
        </p:nvGrpSpPr>
        <p:grpSpPr>
          <a:xfrm>
            <a:off x="7549755" y="2297783"/>
            <a:ext cx="339253" cy="318042"/>
            <a:chOff x="4456875" y="2635825"/>
            <a:chExt cx="481825" cy="451700"/>
          </a:xfrm>
        </p:grpSpPr>
        <p:sp>
          <p:nvSpPr>
            <p:cNvPr id="7872" name="Google Shape;7872;p76"/>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3" name="Google Shape;7873;p76"/>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4" name="Google Shape;7874;p76"/>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5" name="Google Shape;7875;p76"/>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6" name="Google Shape;7876;p76"/>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7" name="Google Shape;7877;p76"/>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78" name="Google Shape;7878;p76"/>
          <p:cNvGrpSpPr/>
          <p:nvPr/>
        </p:nvGrpSpPr>
        <p:grpSpPr>
          <a:xfrm>
            <a:off x="7974679" y="2297783"/>
            <a:ext cx="339253" cy="318042"/>
            <a:chOff x="5049725" y="2635825"/>
            <a:chExt cx="481825" cy="451700"/>
          </a:xfrm>
        </p:grpSpPr>
        <p:sp>
          <p:nvSpPr>
            <p:cNvPr id="7879" name="Google Shape;7879;p76"/>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0" name="Google Shape;7880;p76"/>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1" name="Google Shape;7881;p76"/>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82" name="Google Shape;7882;p76"/>
          <p:cNvGrpSpPr/>
          <p:nvPr/>
        </p:nvGrpSpPr>
        <p:grpSpPr>
          <a:xfrm>
            <a:off x="2375386" y="3952243"/>
            <a:ext cx="338566" cy="338373"/>
            <a:chOff x="5643000" y="2621375"/>
            <a:chExt cx="480850" cy="480575"/>
          </a:xfrm>
        </p:grpSpPr>
        <p:sp>
          <p:nvSpPr>
            <p:cNvPr id="7883" name="Google Shape;7883;p76"/>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4" name="Google Shape;7884;p76"/>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5" name="Google Shape;7885;p76"/>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6" name="Google Shape;7886;p76"/>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7" name="Google Shape;7887;p76"/>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8" name="Google Shape;7888;p76"/>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9" name="Google Shape;7889;p76"/>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90" name="Google Shape;7890;p76"/>
          <p:cNvGrpSpPr/>
          <p:nvPr/>
        </p:nvGrpSpPr>
        <p:grpSpPr>
          <a:xfrm>
            <a:off x="4192782" y="3951803"/>
            <a:ext cx="339359" cy="339253"/>
            <a:chOff x="6235250" y="2620775"/>
            <a:chExt cx="481975" cy="481825"/>
          </a:xfrm>
        </p:grpSpPr>
        <p:sp>
          <p:nvSpPr>
            <p:cNvPr id="7891" name="Google Shape;7891;p76"/>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2" name="Google Shape;7892;p76"/>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3" name="Google Shape;7893;p76"/>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4" name="Google Shape;7894;p76"/>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5" name="Google Shape;7895;p76"/>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96" name="Google Shape;7896;p76"/>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97" name="Google Shape;7897;p76"/>
          <p:cNvGrpSpPr/>
          <p:nvPr/>
        </p:nvGrpSpPr>
        <p:grpSpPr>
          <a:xfrm>
            <a:off x="5472652" y="2711317"/>
            <a:ext cx="341101" cy="339253"/>
            <a:chOff x="1535000" y="3223325"/>
            <a:chExt cx="484450" cy="481825"/>
          </a:xfrm>
        </p:grpSpPr>
        <p:sp>
          <p:nvSpPr>
            <p:cNvPr id="7898" name="Google Shape;7898;p76"/>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9" name="Google Shape;7899;p76"/>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0" name="Google Shape;7900;p76"/>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01" name="Google Shape;7901;p76"/>
          <p:cNvGrpSpPr/>
          <p:nvPr/>
        </p:nvGrpSpPr>
        <p:grpSpPr>
          <a:xfrm>
            <a:off x="5880219" y="2746618"/>
            <a:ext cx="339253" cy="268649"/>
            <a:chOff x="2085525" y="3263750"/>
            <a:chExt cx="481825" cy="381550"/>
          </a:xfrm>
        </p:grpSpPr>
        <p:sp>
          <p:nvSpPr>
            <p:cNvPr id="7902" name="Google Shape;7902;p76"/>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3" name="Google Shape;7903;p76"/>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904" name="Google Shape;7904;p76"/>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905" name="Google Shape;7905;p76"/>
          <p:cNvGrpSpPr/>
          <p:nvPr/>
        </p:nvGrpSpPr>
        <p:grpSpPr>
          <a:xfrm>
            <a:off x="6711982" y="2711308"/>
            <a:ext cx="340204" cy="339271"/>
            <a:chOff x="3270450" y="3213625"/>
            <a:chExt cx="483175" cy="481850"/>
          </a:xfrm>
        </p:grpSpPr>
        <p:sp>
          <p:nvSpPr>
            <p:cNvPr id="7906" name="Google Shape;7906;p76"/>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7" name="Google Shape;7907;p76"/>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08" name="Google Shape;7908;p76"/>
          <p:cNvGrpSpPr/>
          <p:nvPr/>
        </p:nvGrpSpPr>
        <p:grpSpPr>
          <a:xfrm>
            <a:off x="7211250" y="2711317"/>
            <a:ext cx="168931" cy="339253"/>
            <a:chOff x="3984950" y="3213600"/>
            <a:chExt cx="239925" cy="481825"/>
          </a:xfrm>
        </p:grpSpPr>
        <p:sp>
          <p:nvSpPr>
            <p:cNvPr id="7909" name="Google Shape;7909;p76"/>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0" name="Google Shape;7910;p76"/>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911" name="Google Shape;7911;p76"/>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2" name="Google Shape;7912;p76"/>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913" name="Google Shape;7913;p76"/>
          <p:cNvGrpSpPr/>
          <p:nvPr/>
        </p:nvGrpSpPr>
        <p:grpSpPr>
          <a:xfrm>
            <a:off x="1874281" y="3981487"/>
            <a:ext cx="355218" cy="279880"/>
            <a:chOff x="5629975" y="3255775"/>
            <a:chExt cx="504500" cy="397500"/>
          </a:xfrm>
        </p:grpSpPr>
        <p:sp>
          <p:nvSpPr>
            <p:cNvPr id="7914" name="Google Shape;7914;p76"/>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5" name="Google Shape;7915;p76"/>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6" name="Google Shape;7916;p76"/>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7" name="Google Shape;7917;p76"/>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8" name="Google Shape;7918;p76"/>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19" name="Google Shape;7919;p76"/>
          <p:cNvGrpSpPr/>
          <p:nvPr/>
        </p:nvGrpSpPr>
        <p:grpSpPr>
          <a:xfrm>
            <a:off x="3755839" y="3981593"/>
            <a:ext cx="340256" cy="279669"/>
            <a:chOff x="6234950" y="3255925"/>
            <a:chExt cx="483250" cy="397200"/>
          </a:xfrm>
        </p:grpSpPr>
        <p:sp>
          <p:nvSpPr>
            <p:cNvPr id="7920" name="Google Shape;7920;p76"/>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1" name="Google Shape;7921;p76"/>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2" name="Google Shape;7922;p76"/>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3" name="Google Shape;7923;p76"/>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4" name="Google Shape;7924;p76"/>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5" name="Google Shape;7925;p76"/>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26" name="Google Shape;7926;p76"/>
          <p:cNvGrpSpPr/>
          <p:nvPr/>
        </p:nvGrpSpPr>
        <p:grpSpPr>
          <a:xfrm>
            <a:off x="5051107" y="3125970"/>
            <a:ext cx="318042" cy="339253"/>
            <a:chOff x="914900" y="3806450"/>
            <a:chExt cx="451700" cy="481825"/>
          </a:xfrm>
        </p:grpSpPr>
        <p:sp>
          <p:nvSpPr>
            <p:cNvPr id="7927" name="Google Shape;7927;p76"/>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8" name="Google Shape;7928;p76"/>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9" name="Google Shape;7929;p76"/>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0" name="Google Shape;7930;p76"/>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1" name="Google Shape;7931;p76"/>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32" name="Google Shape;7932;p76"/>
          <p:cNvGrpSpPr/>
          <p:nvPr/>
        </p:nvGrpSpPr>
        <p:grpSpPr>
          <a:xfrm>
            <a:off x="5470028" y="3125785"/>
            <a:ext cx="346347" cy="339623"/>
            <a:chOff x="1490050" y="3805975"/>
            <a:chExt cx="491900" cy="482350"/>
          </a:xfrm>
        </p:grpSpPr>
        <p:sp>
          <p:nvSpPr>
            <p:cNvPr id="7933" name="Google Shape;7933;p76"/>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4" name="Google Shape;7934;p76"/>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5" name="Google Shape;7935;p76"/>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6" name="Google Shape;7936;p76"/>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37" name="Google Shape;7937;p76"/>
          <p:cNvGrpSpPr/>
          <p:nvPr/>
        </p:nvGrpSpPr>
        <p:grpSpPr>
          <a:xfrm>
            <a:off x="5893896" y="3125970"/>
            <a:ext cx="311899" cy="339253"/>
            <a:chOff x="2104275" y="3806450"/>
            <a:chExt cx="442975" cy="481825"/>
          </a:xfrm>
        </p:grpSpPr>
        <p:sp>
          <p:nvSpPr>
            <p:cNvPr id="7938" name="Google Shape;7938;p76"/>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9" name="Google Shape;7939;p76"/>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40" name="Google Shape;7940;p76"/>
          <p:cNvGrpSpPr/>
          <p:nvPr/>
        </p:nvGrpSpPr>
        <p:grpSpPr>
          <a:xfrm>
            <a:off x="6317413" y="3125970"/>
            <a:ext cx="293416" cy="339253"/>
            <a:chOff x="2710875" y="3806450"/>
            <a:chExt cx="416725" cy="481825"/>
          </a:xfrm>
        </p:grpSpPr>
        <p:sp>
          <p:nvSpPr>
            <p:cNvPr id="7941" name="Google Shape;7941;p76"/>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2" name="Google Shape;7942;p76"/>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43" name="Google Shape;7943;p76"/>
          <p:cNvGrpSpPr/>
          <p:nvPr/>
        </p:nvGrpSpPr>
        <p:grpSpPr>
          <a:xfrm>
            <a:off x="6712457" y="3166412"/>
            <a:ext cx="339253" cy="258369"/>
            <a:chOff x="3271200" y="3863875"/>
            <a:chExt cx="481825" cy="366950"/>
          </a:xfrm>
        </p:grpSpPr>
        <p:sp>
          <p:nvSpPr>
            <p:cNvPr id="7944" name="Google Shape;7944;p76"/>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5" name="Google Shape;7945;p76"/>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46" name="Google Shape;7946;p76"/>
          <p:cNvGrpSpPr/>
          <p:nvPr/>
        </p:nvGrpSpPr>
        <p:grpSpPr>
          <a:xfrm>
            <a:off x="7147952" y="3126199"/>
            <a:ext cx="295528" cy="338795"/>
            <a:chOff x="3895050" y="3806775"/>
            <a:chExt cx="419725" cy="481175"/>
          </a:xfrm>
        </p:grpSpPr>
        <p:sp>
          <p:nvSpPr>
            <p:cNvPr id="7947" name="Google Shape;7947;p76"/>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8" name="Google Shape;7948;p76"/>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49" name="Google Shape;7949;p76"/>
          <p:cNvGrpSpPr/>
          <p:nvPr/>
        </p:nvGrpSpPr>
        <p:grpSpPr>
          <a:xfrm>
            <a:off x="7551234" y="3125979"/>
            <a:ext cx="336296" cy="339235"/>
            <a:chOff x="4464775" y="3806475"/>
            <a:chExt cx="477625" cy="481800"/>
          </a:xfrm>
        </p:grpSpPr>
        <p:sp>
          <p:nvSpPr>
            <p:cNvPr id="7950" name="Google Shape;7950;p76"/>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1" name="Google Shape;7951;p76"/>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2" name="Google Shape;7952;p76"/>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3" name="Google Shape;7953;p76"/>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4" name="Google Shape;7954;p76"/>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5" name="Google Shape;7955;p76"/>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56" name="Google Shape;7956;p76"/>
          <p:cNvGrpSpPr/>
          <p:nvPr/>
        </p:nvGrpSpPr>
        <p:grpSpPr>
          <a:xfrm>
            <a:off x="7974679" y="3125970"/>
            <a:ext cx="339253" cy="339253"/>
            <a:chOff x="5049725" y="3806450"/>
            <a:chExt cx="481825" cy="481825"/>
          </a:xfrm>
        </p:grpSpPr>
        <p:sp>
          <p:nvSpPr>
            <p:cNvPr id="7957" name="Google Shape;7957;p76"/>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8" name="Google Shape;7958;p76"/>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9" name="Google Shape;7959;p76"/>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60" name="Google Shape;7960;p76"/>
          <p:cNvGrpSpPr/>
          <p:nvPr/>
        </p:nvGrpSpPr>
        <p:grpSpPr>
          <a:xfrm>
            <a:off x="1461983" y="3951798"/>
            <a:ext cx="339253" cy="339253"/>
            <a:chOff x="5651375" y="3806450"/>
            <a:chExt cx="481825" cy="481825"/>
          </a:xfrm>
        </p:grpSpPr>
        <p:sp>
          <p:nvSpPr>
            <p:cNvPr id="7961" name="Google Shape;7961;p76"/>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2" name="Google Shape;7962;p76"/>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3" name="Google Shape;7963;p76"/>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4" name="Google Shape;7964;p76"/>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65" name="Google Shape;7965;p76"/>
          <p:cNvGrpSpPr/>
          <p:nvPr/>
        </p:nvGrpSpPr>
        <p:grpSpPr>
          <a:xfrm>
            <a:off x="3360663" y="3953787"/>
            <a:ext cx="298503" cy="335275"/>
            <a:chOff x="6264300" y="3809300"/>
            <a:chExt cx="423950" cy="476175"/>
          </a:xfrm>
        </p:grpSpPr>
        <p:sp>
          <p:nvSpPr>
            <p:cNvPr id="7966" name="Google Shape;7966;p76"/>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7" name="Google Shape;7967;p76"/>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8" name="Google Shape;7968;p76"/>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69" name="Google Shape;7969;p76"/>
          <p:cNvGrpSpPr/>
          <p:nvPr/>
        </p:nvGrpSpPr>
        <p:grpSpPr>
          <a:xfrm>
            <a:off x="5039841" y="3538881"/>
            <a:ext cx="340573" cy="339271"/>
            <a:chOff x="898875" y="4399275"/>
            <a:chExt cx="483700" cy="481850"/>
          </a:xfrm>
        </p:grpSpPr>
        <p:sp>
          <p:nvSpPr>
            <p:cNvPr id="7970" name="Google Shape;7970;p76"/>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1" name="Google Shape;7971;p76"/>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2" name="Google Shape;7972;p76"/>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3" name="Google Shape;7973;p76"/>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4" name="Google Shape;7974;p76"/>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5" name="Google Shape;7975;p76"/>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6" name="Google Shape;7976;p76"/>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7" name="Google Shape;7977;p76"/>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78" name="Google Shape;7978;p76"/>
          <p:cNvGrpSpPr/>
          <p:nvPr/>
        </p:nvGrpSpPr>
        <p:grpSpPr>
          <a:xfrm>
            <a:off x="5473575" y="3554133"/>
            <a:ext cx="339253" cy="308765"/>
            <a:chOff x="1492675" y="4420975"/>
            <a:chExt cx="481825" cy="438525"/>
          </a:xfrm>
        </p:grpSpPr>
        <p:sp>
          <p:nvSpPr>
            <p:cNvPr id="7979" name="Google Shape;7979;p76"/>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0" name="Google Shape;7980;p76"/>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1" name="Google Shape;7981;p76"/>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2" name="Google Shape;7982;p76"/>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3" name="Google Shape;7983;p76"/>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84" name="Google Shape;7984;p76"/>
          <p:cNvGrpSpPr/>
          <p:nvPr/>
        </p:nvGrpSpPr>
        <p:grpSpPr>
          <a:xfrm>
            <a:off x="5878556" y="3539558"/>
            <a:ext cx="342580" cy="337915"/>
            <a:chOff x="2084100" y="4400250"/>
            <a:chExt cx="486550" cy="479925"/>
          </a:xfrm>
        </p:grpSpPr>
        <p:sp>
          <p:nvSpPr>
            <p:cNvPr id="7985" name="Google Shape;7985;p76"/>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6" name="Google Shape;7986;p76"/>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7" name="Google Shape;7987;p76"/>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8" name="Google Shape;7988;p76"/>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9" name="Google Shape;7989;p76"/>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0" name="Google Shape;7990;p76"/>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91" name="Google Shape;7991;p76"/>
          <p:cNvGrpSpPr/>
          <p:nvPr/>
        </p:nvGrpSpPr>
        <p:grpSpPr>
          <a:xfrm>
            <a:off x="6315036" y="3538907"/>
            <a:ext cx="298169" cy="339218"/>
            <a:chOff x="2707950" y="4399325"/>
            <a:chExt cx="423475" cy="481775"/>
          </a:xfrm>
        </p:grpSpPr>
        <p:sp>
          <p:nvSpPr>
            <p:cNvPr id="7992" name="Google Shape;7992;p76"/>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3" name="Google Shape;7993;p76"/>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4" name="Google Shape;7994;p76"/>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5" name="Google Shape;7995;p76"/>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6" name="Google Shape;7996;p76"/>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7" name="Google Shape;7997;p76"/>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8" name="Google Shape;7998;p76"/>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9" name="Google Shape;7999;p76"/>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0" name="Google Shape;8000;p76"/>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1" name="Google Shape;8001;p76"/>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2" name="Google Shape;8002;p76"/>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3" name="Google Shape;8003;p76"/>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04" name="Google Shape;8004;p76"/>
          <p:cNvGrpSpPr/>
          <p:nvPr/>
        </p:nvGrpSpPr>
        <p:grpSpPr>
          <a:xfrm>
            <a:off x="6744555" y="3538881"/>
            <a:ext cx="275057" cy="339271"/>
            <a:chOff x="3330525" y="4399275"/>
            <a:chExt cx="390650" cy="481850"/>
          </a:xfrm>
        </p:grpSpPr>
        <p:sp>
          <p:nvSpPr>
            <p:cNvPr id="8005" name="Google Shape;8005;p76"/>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6" name="Google Shape;8006;p76"/>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7" name="Google Shape;8007;p76"/>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8" name="Google Shape;8008;p76"/>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9" name="Google Shape;8009;p76"/>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0" name="Google Shape;8010;p76"/>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1" name="Google Shape;8011;p76"/>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2" name="Google Shape;8012;p76"/>
          <p:cNvGrpSpPr/>
          <p:nvPr/>
        </p:nvGrpSpPr>
        <p:grpSpPr>
          <a:xfrm>
            <a:off x="7169084" y="3538890"/>
            <a:ext cx="253265" cy="339253"/>
            <a:chOff x="3938800" y="4399275"/>
            <a:chExt cx="359700" cy="481825"/>
          </a:xfrm>
        </p:grpSpPr>
        <p:sp>
          <p:nvSpPr>
            <p:cNvPr id="8013" name="Google Shape;8013;p76"/>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4" name="Google Shape;8014;p76"/>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5" name="Google Shape;8015;p76"/>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6" name="Google Shape;8016;p76"/>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7" name="Google Shape;8017;p76"/>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8" name="Google Shape;8018;p76"/>
          <p:cNvGrpSpPr/>
          <p:nvPr/>
        </p:nvGrpSpPr>
        <p:grpSpPr>
          <a:xfrm>
            <a:off x="7639862" y="3538890"/>
            <a:ext cx="159039" cy="339253"/>
            <a:chOff x="4584850" y="4399275"/>
            <a:chExt cx="225875" cy="481825"/>
          </a:xfrm>
        </p:grpSpPr>
        <p:sp>
          <p:nvSpPr>
            <p:cNvPr id="8019" name="Google Shape;8019;p76"/>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0" name="Google Shape;8020;p76"/>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21" name="Google Shape;8021;p76"/>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22" name="Google Shape;8022;p76"/>
          <p:cNvGrpSpPr/>
          <p:nvPr/>
        </p:nvGrpSpPr>
        <p:grpSpPr>
          <a:xfrm>
            <a:off x="1049680" y="3951795"/>
            <a:ext cx="339253" cy="339253"/>
            <a:chOff x="5642550" y="4399275"/>
            <a:chExt cx="481825" cy="481825"/>
          </a:xfrm>
        </p:grpSpPr>
        <p:sp>
          <p:nvSpPr>
            <p:cNvPr id="8023" name="Google Shape;8023;p76"/>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4" name="Google Shape;8024;p76"/>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25" name="Google Shape;8025;p76"/>
          <p:cNvGrpSpPr/>
          <p:nvPr/>
        </p:nvGrpSpPr>
        <p:grpSpPr>
          <a:xfrm>
            <a:off x="2859815" y="3963703"/>
            <a:ext cx="363316" cy="315437"/>
            <a:chOff x="6218300" y="4416175"/>
            <a:chExt cx="516000" cy="448000"/>
          </a:xfrm>
        </p:grpSpPr>
        <p:sp>
          <p:nvSpPr>
            <p:cNvPr id="8026" name="Google Shape;8026;p76"/>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7" name="Google Shape;8027;p76"/>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8" name="Google Shape;8028;p76"/>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29" name="Google Shape;8029;p76"/>
          <p:cNvGrpSpPr/>
          <p:nvPr/>
        </p:nvGrpSpPr>
        <p:grpSpPr>
          <a:xfrm>
            <a:off x="5918879" y="3951792"/>
            <a:ext cx="339253" cy="339253"/>
            <a:chOff x="899850" y="4992125"/>
            <a:chExt cx="481825" cy="481825"/>
          </a:xfrm>
        </p:grpSpPr>
        <p:sp>
          <p:nvSpPr>
            <p:cNvPr id="8030" name="Google Shape;8030;p76"/>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1" name="Google Shape;8031;p76"/>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2" name="Google Shape;8032;p76"/>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3" name="Google Shape;8033;p76"/>
          <p:cNvGrpSpPr/>
          <p:nvPr/>
        </p:nvGrpSpPr>
        <p:grpSpPr>
          <a:xfrm>
            <a:off x="5461708" y="3951792"/>
            <a:ext cx="339253" cy="339253"/>
            <a:chOff x="1492675" y="4992125"/>
            <a:chExt cx="481825" cy="481825"/>
          </a:xfrm>
        </p:grpSpPr>
        <p:sp>
          <p:nvSpPr>
            <p:cNvPr id="8034" name="Google Shape;8034;p76"/>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5" name="Google Shape;8035;p76"/>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6" name="Google Shape;8036;p76"/>
          <p:cNvGrpSpPr/>
          <p:nvPr/>
        </p:nvGrpSpPr>
        <p:grpSpPr>
          <a:xfrm>
            <a:off x="5004462" y="3951792"/>
            <a:ext cx="339253" cy="339253"/>
            <a:chOff x="2085525" y="4992125"/>
            <a:chExt cx="481825" cy="481825"/>
          </a:xfrm>
        </p:grpSpPr>
        <p:sp>
          <p:nvSpPr>
            <p:cNvPr id="8037" name="Google Shape;8037;p76"/>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8" name="Google Shape;8038;p76"/>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9" name="Google Shape;8039;p76"/>
          <p:cNvGrpSpPr/>
          <p:nvPr/>
        </p:nvGrpSpPr>
        <p:grpSpPr>
          <a:xfrm>
            <a:off x="6833221" y="3951792"/>
            <a:ext cx="339253" cy="339253"/>
            <a:chOff x="2678350" y="4992125"/>
            <a:chExt cx="481825" cy="481825"/>
          </a:xfrm>
        </p:grpSpPr>
        <p:sp>
          <p:nvSpPr>
            <p:cNvPr id="8040" name="Google Shape;8040;p76"/>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1" name="Google Shape;8041;p76"/>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2" name="Google Shape;8042;p76"/>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3" name="Google Shape;8043;p76"/>
          <p:cNvGrpSpPr/>
          <p:nvPr/>
        </p:nvGrpSpPr>
        <p:grpSpPr>
          <a:xfrm>
            <a:off x="4628816" y="3951792"/>
            <a:ext cx="339253" cy="339253"/>
            <a:chOff x="3271200" y="4992125"/>
            <a:chExt cx="481825" cy="481825"/>
          </a:xfrm>
        </p:grpSpPr>
        <p:sp>
          <p:nvSpPr>
            <p:cNvPr id="8044" name="Google Shape;8044;p76"/>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5" name="Google Shape;8045;p76"/>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6" name="Google Shape;8046;p76"/>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7" name="Google Shape;8047;p76"/>
          <p:cNvGrpSpPr/>
          <p:nvPr/>
        </p:nvGrpSpPr>
        <p:grpSpPr>
          <a:xfrm>
            <a:off x="7290263" y="3952822"/>
            <a:ext cx="339411" cy="337193"/>
            <a:chOff x="3863900" y="4993625"/>
            <a:chExt cx="482050" cy="478900"/>
          </a:xfrm>
        </p:grpSpPr>
        <p:sp>
          <p:nvSpPr>
            <p:cNvPr id="8048" name="Google Shape;8048;p76"/>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9" name="Google Shape;8049;p76"/>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0" name="Google Shape;8050;p76"/>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1" name="Google Shape;8051;p76"/>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2" name="Google Shape;8052;p76"/>
          <p:cNvGrpSpPr/>
          <p:nvPr/>
        </p:nvGrpSpPr>
        <p:grpSpPr>
          <a:xfrm>
            <a:off x="7747437" y="3952822"/>
            <a:ext cx="339411" cy="337193"/>
            <a:chOff x="4456725" y="4993625"/>
            <a:chExt cx="482050" cy="478900"/>
          </a:xfrm>
        </p:grpSpPr>
        <p:sp>
          <p:nvSpPr>
            <p:cNvPr id="8053" name="Google Shape;8053;p76"/>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4" name="Google Shape;8054;p76"/>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5" name="Google Shape;8055;p76"/>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6" name="Google Shape;8056;p76"/>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7" name="Google Shape;8057;p76"/>
          <p:cNvGrpSpPr/>
          <p:nvPr/>
        </p:nvGrpSpPr>
        <p:grpSpPr>
          <a:xfrm>
            <a:off x="6376030" y="3952813"/>
            <a:ext cx="339411" cy="337211"/>
            <a:chOff x="5049575" y="4993600"/>
            <a:chExt cx="482050" cy="478925"/>
          </a:xfrm>
        </p:grpSpPr>
        <p:sp>
          <p:nvSpPr>
            <p:cNvPr id="8058" name="Google Shape;8058;p76"/>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9" name="Google Shape;8059;p76"/>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0" name="Google Shape;8060;p76"/>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1" name="Google Shape;8061;p76"/>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62" name="Google Shape;8062;p76"/>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8063" name="Google Shape;8063;p7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67" name="Shape 8067"/>
        <p:cNvGrpSpPr/>
        <p:nvPr/>
      </p:nvGrpSpPr>
      <p:grpSpPr>
        <a:xfrm>
          <a:off x="0" y="0"/>
          <a:ext cx="0" cy="0"/>
          <a:chOff x="0" y="0"/>
          <a:chExt cx="0" cy="0"/>
        </a:xfrm>
      </p:grpSpPr>
      <p:grpSp>
        <p:nvGrpSpPr>
          <p:cNvPr id="8068" name="Google Shape;8068;p77"/>
          <p:cNvGrpSpPr/>
          <p:nvPr/>
        </p:nvGrpSpPr>
        <p:grpSpPr>
          <a:xfrm>
            <a:off x="876361" y="1308054"/>
            <a:ext cx="322099" cy="370529"/>
            <a:chOff x="-42971725" y="3217825"/>
            <a:chExt cx="275675" cy="317125"/>
          </a:xfrm>
        </p:grpSpPr>
        <p:sp>
          <p:nvSpPr>
            <p:cNvPr id="8069" name="Google Shape;8069;p77"/>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7"/>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7"/>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77"/>
          <p:cNvGrpSpPr/>
          <p:nvPr/>
        </p:nvGrpSpPr>
        <p:grpSpPr>
          <a:xfrm>
            <a:off x="848276" y="1776710"/>
            <a:ext cx="378270" cy="337551"/>
            <a:chOff x="-42996150" y="3612600"/>
            <a:chExt cx="323750" cy="288900"/>
          </a:xfrm>
        </p:grpSpPr>
        <p:sp>
          <p:nvSpPr>
            <p:cNvPr id="8073" name="Google Shape;8073;p77"/>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7"/>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7"/>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77"/>
          <p:cNvGrpSpPr/>
          <p:nvPr/>
        </p:nvGrpSpPr>
        <p:grpSpPr>
          <a:xfrm>
            <a:off x="851036" y="2186080"/>
            <a:ext cx="372749" cy="370909"/>
            <a:chOff x="-42994575" y="3950300"/>
            <a:chExt cx="319025" cy="317450"/>
          </a:xfrm>
        </p:grpSpPr>
        <p:sp>
          <p:nvSpPr>
            <p:cNvPr id="8077" name="Google Shape;8077;p77"/>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7"/>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7"/>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77"/>
          <p:cNvGrpSpPr/>
          <p:nvPr/>
        </p:nvGrpSpPr>
        <p:grpSpPr>
          <a:xfrm>
            <a:off x="3004431" y="1332912"/>
            <a:ext cx="371785" cy="370879"/>
            <a:chOff x="-41111350" y="3239100"/>
            <a:chExt cx="318200" cy="317425"/>
          </a:xfrm>
        </p:grpSpPr>
        <p:sp>
          <p:nvSpPr>
            <p:cNvPr id="8081" name="Google Shape;8081;p77"/>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7"/>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7"/>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7"/>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77"/>
          <p:cNvGrpSpPr/>
          <p:nvPr/>
        </p:nvGrpSpPr>
        <p:grpSpPr>
          <a:xfrm>
            <a:off x="3000751" y="1768444"/>
            <a:ext cx="379146" cy="370967"/>
            <a:chOff x="-41117650" y="3605525"/>
            <a:chExt cx="324500" cy="317500"/>
          </a:xfrm>
        </p:grpSpPr>
        <p:sp>
          <p:nvSpPr>
            <p:cNvPr id="8086" name="Google Shape;8086;p77"/>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7"/>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7"/>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9" name="Google Shape;8089;p77"/>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0" name="Google Shape;8090;p77"/>
          <p:cNvGrpSpPr/>
          <p:nvPr/>
        </p:nvGrpSpPr>
        <p:grpSpPr>
          <a:xfrm>
            <a:off x="1827005" y="2659967"/>
            <a:ext cx="216271" cy="371814"/>
            <a:chOff x="-39205300" y="3220175"/>
            <a:chExt cx="185100" cy="318225"/>
          </a:xfrm>
        </p:grpSpPr>
        <p:sp>
          <p:nvSpPr>
            <p:cNvPr id="8091" name="Google Shape;8091;p77"/>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7"/>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77"/>
          <p:cNvGrpSpPr/>
          <p:nvPr/>
        </p:nvGrpSpPr>
        <p:grpSpPr>
          <a:xfrm>
            <a:off x="1792533" y="3120038"/>
            <a:ext cx="300016" cy="369273"/>
            <a:chOff x="-39248625" y="3588600"/>
            <a:chExt cx="256775" cy="316050"/>
          </a:xfrm>
        </p:grpSpPr>
        <p:sp>
          <p:nvSpPr>
            <p:cNvPr id="8094" name="Google Shape;8094;p77"/>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7"/>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6" name="Google Shape;8096;p77"/>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7"/>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8" name="Google Shape;8098;p77"/>
          <p:cNvGrpSpPr/>
          <p:nvPr/>
        </p:nvGrpSpPr>
        <p:grpSpPr>
          <a:xfrm>
            <a:off x="1243246" y="1308054"/>
            <a:ext cx="429504" cy="370879"/>
            <a:chOff x="-42651700" y="3217825"/>
            <a:chExt cx="367600" cy="317425"/>
          </a:xfrm>
        </p:grpSpPr>
        <p:sp>
          <p:nvSpPr>
            <p:cNvPr id="8099" name="Google Shape;8099;p77"/>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7"/>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7"/>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7"/>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77"/>
          <p:cNvGrpSpPr/>
          <p:nvPr/>
        </p:nvGrpSpPr>
        <p:grpSpPr>
          <a:xfrm>
            <a:off x="1278678" y="1747704"/>
            <a:ext cx="358640" cy="363226"/>
            <a:chOff x="-42617300" y="3587775"/>
            <a:chExt cx="306950" cy="310875"/>
          </a:xfrm>
        </p:grpSpPr>
        <p:sp>
          <p:nvSpPr>
            <p:cNvPr id="8104" name="Google Shape;8104;p77"/>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7"/>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6" name="Google Shape;8106;p77"/>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7" name="Google Shape;8107;p77"/>
          <p:cNvGrpSpPr/>
          <p:nvPr/>
        </p:nvGrpSpPr>
        <p:grpSpPr>
          <a:xfrm>
            <a:off x="3450506" y="1332445"/>
            <a:ext cx="376926" cy="370324"/>
            <a:chOff x="-40748275" y="3238700"/>
            <a:chExt cx="322600" cy="316950"/>
          </a:xfrm>
        </p:grpSpPr>
        <p:sp>
          <p:nvSpPr>
            <p:cNvPr id="8108" name="Google Shape;8108;p77"/>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7"/>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7"/>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7"/>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7"/>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7"/>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77"/>
          <p:cNvGrpSpPr/>
          <p:nvPr/>
        </p:nvGrpSpPr>
        <p:grpSpPr>
          <a:xfrm>
            <a:off x="3453062" y="1800429"/>
            <a:ext cx="371814" cy="338690"/>
            <a:chOff x="-40745125" y="3632900"/>
            <a:chExt cx="318225" cy="289875"/>
          </a:xfrm>
        </p:grpSpPr>
        <p:sp>
          <p:nvSpPr>
            <p:cNvPr id="8115" name="Google Shape;8115;p77"/>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7"/>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7"/>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7"/>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7"/>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7"/>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7"/>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77"/>
          <p:cNvGrpSpPr/>
          <p:nvPr/>
        </p:nvGrpSpPr>
        <p:grpSpPr>
          <a:xfrm>
            <a:off x="3457209" y="2211639"/>
            <a:ext cx="363518" cy="370178"/>
            <a:chOff x="-40742750" y="3972175"/>
            <a:chExt cx="311125" cy="316825"/>
          </a:xfrm>
        </p:grpSpPr>
        <p:sp>
          <p:nvSpPr>
            <p:cNvPr id="8123" name="Google Shape;8123;p77"/>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7"/>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77"/>
          <p:cNvGrpSpPr/>
          <p:nvPr/>
        </p:nvGrpSpPr>
        <p:grpSpPr>
          <a:xfrm>
            <a:off x="2239871" y="2661807"/>
            <a:ext cx="266892" cy="369974"/>
            <a:chOff x="-38860325" y="3221750"/>
            <a:chExt cx="228425" cy="316650"/>
          </a:xfrm>
        </p:grpSpPr>
        <p:sp>
          <p:nvSpPr>
            <p:cNvPr id="8126" name="Google Shape;8126;p77"/>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7"/>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7"/>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7"/>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77"/>
          <p:cNvGrpSpPr/>
          <p:nvPr/>
        </p:nvGrpSpPr>
        <p:grpSpPr>
          <a:xfrm>
            <a:off x="2190678" y="3123864"/>
            <a:ext cx="380081" cy="367111"/>
            <a:chOff x="-38905225" y="3591875"/>
            <a:chExt cx="325300" cy="314200"/>
          </a:xfrm>
        </p:grpSpPr>
        <p:sp>
          <p:nvSpPr>
            <p:cNvPr id="8131" name="Google Shape;8131;p77"/>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7"/>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7"/>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4" name="Google Shape;8134;p77"/>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5" name="Google Shape;8135;p77"/>
          <p:cNvGrpSpPr/>
          <p:nvPr/>
        </p:nvGrpSpPr>
        <p:grpSpPr>
          <a:xfrm>
            <a:off x="3997427" y="3108944"/>
            <a:ext cx="290815" cy="369740"/>
            <a:chOff x="-37370925" y="3579105"/>
            <a:chExt cx="248900" cy="316450"/>
          </a:xfrm>
        </p:grpSpPr>
        <p:sp>
          <p:nvSpPr>
            <p:cNvPr id="8136" name="Google Shape;8136;p77"/>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7"/>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8" name="Google Shape;8138;p77"/>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7"/>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0" name="Google Shape;8140;p77"/>
          <p:cNvGrpSpPr/>
          <p:nvPr/>
        </p:nvGrpSpPr>
        <p:grpSpPr>
          <a:xfrm>
            <a:off x="1690803" y="2187015"/>
            <a:ext cx="371814" cy="369974"/>
            <a:chOff x="-42259725" y="3951100"/>
            <a:chExt cx="318225" cy="316650"/>
          </a:xfrm>
        </p:grpSpPr>
        <p:sp>
          <p:nvSpPr>
            <p:cNvPr id="8141" name="Google Shape;8141;p77"/>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7"/>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77"/>
          <p:cNvGrpSpPr/>
          <p:nvPr/>
        </p:nvGrpSpPr>
        <p:grpSpPr>
          <a:xfrm>
            <a:off x="3889164" y="1366036"/>
            <a:ext cx="370879" cy="337755"/>
            <a:chOff x="-40378075" y="3267450"/>
            <a:chExt cx="317425" cy="289075"/>
          </a:xfrm>
        </p:grpSpPr>
        <p:sp>
          <p:nvSpPr>
            <p:cNvPr id="8144" name="Google Shape;8144;p77"/>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7"/>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7"/>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7"/>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77"/>
          <p:cNvGrpSpPr/>
          <p:nvPr/>
        </p:nvGrpSpPr>
        <p:grpSpPr>
          <a:xfrm>
            <a:off x="3892830" y="1767304"/>
            <a:ext cx="363548" cy="369974"/>
            <a:chOff x="-40372575" y="3604550"/>
            <a:chExt cx="311150" cy="316650"/>
          </a:xfrm>
        </p:grpSpPr>
        <p:sp>
          <p:nvSpPr>
            <p:cNvPr id="8149" name="Google Shape;8149;p77"/>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7"/>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7"/>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2" name="Google Shape;8152;p77"/>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3" name="Google Shape;8153;p77"/>
          <p:cNvGrpSpPr/>
          <p:nvPr/>
        </p:nvGrpSpPr>
        <p:grpSpPr>
          <a:xfrm>
            <a:off x="2616780" y="2659967"/>
            <a:ext cx="399038" cy="372165"/>
            <a:chOff x="-38542250" y="3220175"/>
            <a:chExt cx="341525" cy="318525"/>
          </a:xfrm>
        </p:grpSpPr>
        <p:sp>
          <p:nvSpPr>
            <p:cNvPr id="8154" name="Google Shape;8154;p77"/>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7"/>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7"/>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77"/>
          <p:cNvGrpSpPr/>
          <p:nvPr/>
        </p:nvGrpSpPr>
        <p:grpSpPr>
          <a:xfrm>
            <a:off x="2638712" y="3119337"/>
            <a:ext cx="369974" cy="369068"/>
            <a:chOff x="-38537400" y="3588000"/>
            <a:chExt cx="316650" cy="315875"/>
          </a:xfrm>
        </p:grpSpPr>
        <p:sp>
          <p:nvSpPr>
            <p:cNvPr id="8158" name="Google Shape;8158;p77"/>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7"/>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7"/>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7"/>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77"/>
          <p:cNvGrpSpPr/>
          <p:nvPr/>
        </p:nvGrpSpPr>
        <p:grpSpPr>
          <a:xfrm>
            <a:off x="2637792" y="3576866"/>
            <a:ext cx="371814" cy="369974"/>
            <a:chOff x="-38538975" y="3954250"/>
            <a:chExt cx="318225" cy="316650"/>
          </a:xfrm>
        </p:grpSpPr>
        <p:sp>
          <p:nvSpPr>
            <p:cNvPr id="8163" name="Google Shape;8163;p77"/>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7"/>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77"/>
          <p:cNvGrpSpPr/>
          <p:nvPr/>
        </p:nvGrpSpPr>
        <p:grpSpPr>
          <a:xfrm>
            <a:off x="3955104" y="3571793"/>
            <a:ext cx="375465" cy="371814"/>
            <a:chOff x="-37385100" y="3949908"/>
            <a:chExt cx="321350" cy="318225"/>
          </a:xfrm>
        </p:grpSpPr>
        <p:sp>
          <p:nvSpPr>
            <p:cNvPr id="8166" name="Google Shape;8166;p77"/>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7"/>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77"/>
          <p:cNvGrpSpPr/>
          <p:nvPr/>
        </p:nvGrpSpPr>
        <p:grpSpPr>
          <a:xfrm>
            <a:off x="2130763" y="1307353"/>
            <a:ext cx="370909" cy="370675"/>
            <a:chOff x="-41895050" y="3217225"/>
            <a:chExt cx="317450" cy="317250"/>
          </a:xfrm>
        </p:grpSpPr>
        <p:sp>
          <p:nvSpPr>
            <p:cNvPr id="8169" name="Google Shape;8169;p77"/>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7"/>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7"/>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7"/>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7"/>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77"/>
          <p:cNvGrpSpPr/>
          <p:nvPr/>
        </p:nvGrpSpPr>
        <p:grpSpPr>
          <a:xfrm>
            <a:off x="2130310" y="1744287"/>
            <a:ext cx="371814" cy="369974"/>
            <a:chOff x="-41893475" y="3584850"/>
            <a:chExt cx="318225" cy="316650"/>
          </a:xfrm>
        </p:grpSpPr>
        <p:sp>
          <p:nvSpPr>
            <p:cNvPr id="8175" name="Google Shape;8175;p77"/>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7"/>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7"/>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7"/>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9" name="Google Shape;8179;p77"/>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7"/>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1" name="Google Shape;8181;p77"/>
          <p:cNvGrpSpPr/>
          <p:nvPr/>
        </p:nvGrpSpPr>
        <p:grpSpPr>
          <a:xfrm>
            <a:off x="900338" y="3139579"/>
            <a:ext cx="337522" cy="370909"/>
            <a:chOff x="-39998250" y="3605325"/>
            <a:chExt cx="288875" cy="317450"/>
          </a:xfrm>
        </p:grpSpPr>
        <p:sp>
          <p:nvSpPr>
            <p:cNvPr id="8182" name="Google Shape;8182;p77"/>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7"/>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77"/>
          <p:cNvGrpSpPr/>
          <p:nvPr/>
        </p:nvGrpSpPr>
        <p:grpSpPr>
          <a:xfrm>
            <a:off x="884112" y="3598043"/>
            <a:ext cx="369974" cy="369945"/>
            <a:chOff x="-40011050" y="3972375"/>
            <a:chExt cx="316650" cy="316625"/>
          </a:xfrm>
        </p:grpSpPr>
        <p:sp>
          <p:nvSpPr>
            <p:cNvPr id="8185" name="Google Shape;8185;p77"/>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7"/>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77"/>
          <p:cNvGrpSpPr/>
          <p:nvPr/>
        </p:nvGrpSpPr>
        <p:grpSpPr>
          <a:xfrm>
            <a:off x="3116043" y="2662742"/>
            <a:ext cx="266921" cy="369039"/>
            <a:chOff x="-38129425" y="3222550"/>
            <a:chExt cx="228450" cy="315850"/>
          </a:xfrm>
        </p:grpSpPr>
        <p:sp>
          <p:nvSpPr>
            <p:cNvPr id="8188" name="Google Shape;8188;p77"/>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7"/>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77"/>
          <p:cNvGrpSpPr/>
          <p:nvPr/>
        </p:nvGrpSpPr>
        <p:grpSpPr>
          <a:xfrm>
            <a:off x="3071012" y="3119337"/>
            <a:ext cx="371785" cy="369974"/>
            <a:chOff x="-38172725" y="3588000"/>
            <a:chExt cx="318200" cy="316650"/>
          </a:xfrm>
        </p:grpSpPr>
        <p:sp>
          <p:nvSpPr>
            <p:cNvPr id="8191" name="Google Shape;8191;p77"/>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7"/>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7"/>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7"/>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7"/>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7"/>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7"/>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7"/>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77"/>
          <p:cNvGrpSpPr/>
          <p:nvPr/>
        </p:nvGrpSpPr>
        <p:grpSpPr>
          <a:xfrm>
            <a:off x="3146914" y="3577772"/>
            <a:ext cx="219981" cy="369974"/>
            <a:chOff x="-38109725" y="3955025"/>
            <a:chExt cx="188275" cy="316650"/>
          </a:xfrm>
        </p:grpSpPr>
        <p:sp>
          <p:nvSpPr>
            <p:cNvPr id="8200" name="Google Shape;8200;p77"/>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7"/>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2" name="Google Shape;8202;p77"/>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3" name="Google Shape;8203;p77"/>
          <p:cNvGrpSpPr/>
          <p:nvPr/>
        </p:nvGrpSpPr>
        <p:grpSpPr>
          <a:xfrm>
            <a:off x="2562313" y="1309193"/>
            <a:ext cx="373654" cy="369068"/>
            <a:chOff x="-41530375" y="3218800"/>
            <a:chExt cx="319800" cy="315875"/>
          </a:xfrm>
        </p:grpSpPr>
        <p:sp>
          <p:nvSpPr>
            <p:cNvPr id="8204" name="Google Shape;8204;p77"/>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7"/>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77"/>
          <p:cNvGrpSpPr/>
          <p:nvPr/>
        </p:nvGrpSpPr>
        <p:grpSpPr>
          <a:xfrm>
            <a:off x="2564607" y="1824351"/>
            <a:ext cx="369068" cy="289004"/>
            <a:chOff x="-41526450" y="3653375"/>
            <a:chExt cx="315875" cy="247350"/>
          </a:xfrm>
        </p:grpSpPr>
        <p:sp>
          <p:nvSpPr>
            <p:cNvPr id="8207" name="Google Shape;8207;p77"/>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7"/>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77"/>
          <p:cNvGrpSpPr/>
          <p:nvPr/>
        </p:nvGrpSpPr>
        <p:grpSpPr>
          <a:xfrm>
            <a:off x="2565994" y="2187015"/>
            <a:ext cx="366293" cy="369974"/>
            <a:chOff x="-41526450" y="3951100"/>
            <a:chExt cx="313500" cy="316650"/>
          </a:xfrm>
        </p:grpSpPr>
        <p:sp>
          <p:nvSpPr>
            <p:cNvPr id="8210" name="Google Shape;8210;p77"/>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7"/>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7"/>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77"/>
          <p:cNvGrpSpPr/>
          <p:nvPr/>
        </p:nvGrpSpPr>
        <p:grpSpPr>
          <a:xfrm>
            <a:off x="1331249" y="2681144"/>
            <a:ext cx="339595" cy="371814"/>
            <a:chOff x="-39625900" y="3238300"/>
            <a:chExt cx="290650" cy="318225"/>
          </a:xfrm>
        </p:grpSpPr>
        <p:sp>
          <p:nvSpPr>
            <p:cNvPr id="8214" name="Google Shape;8214;p77"/>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7"/>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6" name="Google Shape;8216;p77"/>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7" name="Google Shape;8217;p77"/>
          <p:cNvGrpSpPr/>
          <p:nvPr/>
        </p:nvGrpSpPr>
        <p:grpSpPr>
          <a:xfrm>
            <a:off x="1325300" y="3597605"/>
            <a:ext cx="366293" cy="370441"/>
            <a:chOff x="-39647175" y="3972000"/>
            <a:chExt cx="313500" cy="317050"/>
          </a:xfrm>
        </p:grpSpPr>
        <p:sp>
          <p:nvSpPr>
            <p:cNvPr id="8218" name="Google Shape;8218;p77"/>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7"/>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7"/>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77"/>
          <p:cNvGrpSpPr/>
          <p:nvPr/>
        </p:nvGrpSpPr>
        <p:grpSpPr>
          <a:xfrm>
            <a:off x="3494427" y="2661603"/>
            <a:ext cx="375495" cy="370879"/>
            <a:chOff x="-37808850" y="3221575"/>
            <a:chExt cx="321375" cy="317425"/>
          </a:xfrm>
        </p:grpSpPr>
        <p:sp>
          <p:nvSpPr>
            <p:cNvPr id="8222" name="Google Shape;8222;p77"/>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7"/>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77"/>
          <p:cNvGrpSpPr/>
          <p:nvPr/>
        </p:nvGrpSpPr>
        <p:grpSpPr>
          <a:xfrm>
            <a:off x="3503201" y="3183634"/>
            <a:ext cx="372749" cy="241158"/>
            <a:chOff x="-37806500" y="3643030"/>
            <a:chExt cx="319025" cy="206400"/>
          </a:xfrm>
        </p:grpSpPr>
        <p:sp>
          <p:nvSpPr>
            <p:cNvPr id="8225" name="Google Shape;8225;p77"/>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7"/>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77"/>
          <p:cNvGrpSpPr/>
          <p:nvPr/>
        </p:nvGrpSpPr>
        <p:grpSpPr>
          <a:xfrm>
            <a:off x="3505508" y="3575931"/>
            <a:ext cx="368134" cy="371814"/>
            <a:chOff x="-37804925" y="3953450"/>
            <a:chExt cx="315075" cy="318225"/>
          </a:xfrm>
        </p:grpSpPr>
        <p:sp>
          <p:nvSpPr>
            <p:cNvPr id="8228" name="Google Shape;8228;p77"/>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7"/>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7"/>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1" name="Google Shape;8231;p77"/>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2" name="Google Shape;8232;p77"/>
          <p:cNvGrpSpPr/>
          <p:nvPr/>
        </p:nvGrpSpPr>
        <p:grpSpPr>
          <a:xfrm>
            <a:off x="4860977" y="1328538"/>
            <a:ext cx="355663" cy="308725"/>
            <a:chOff x="-28462125" y="3199700"/>
            <a:chExt cx="298550" cy="259150"/>
          </a:xfrm>
        </p:grpSpPr>
        <p:sp>
          <p:nvSpPr>
            <p:cNvPr id="8233" name="Google Shape;8233;p77"/>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7"/>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7"/>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77"/>
          <p:cNvGrpSpPr/>
          <p:nvPr/>
        </p:nvGrpSpPr>
        <p:grpSpPr>
          <a:xfrm>
            <a:off x="4861930" y="1763228"/>
            <a:ext cx="353757" cy="352833"/>
            <a:chOff x="-28461325" y="3545475"/>
            <a:chExt cx="296950" cy="296175"/>
          </a:xfrm>
        </p:grpSpPr>
        <p:sp>
          <p:nvSpPr>
            <p:cNvPr id="8237" name="Google Shape;8237;p77"/>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7"/>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7"/>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7"/>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7"/>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7"/>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77"/>
          <p:cNvGrpSpPr/>
          <p:nvPr/>
        </p:nvGrpSpPr>
        <p:grpSpPr>
          <a:xfrm>
            <a:off x="4858162" y="2213272"/>
            <a:ext cx="361292" cy="352803"/>
            <a:chOff x="-28463700" y="3914875"/>
            <a:chExt cx="303275" cy="296150"/>
          </a:xfrm>
        </p:grpSpPr>
        <p:sp>
          <p:nvSpPr>
            <p:cNvPr id="8244" name="Google Shape;8244;p77"/>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7"/>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77"/>
          <p:cNvGrpSpPr/>
          <p:nvPr/>
        </p:nvGrpSpPr>
        <p:grpSpPr>
          <a:xfrm>
            <a:off x="7092947" y="1369355"/>
            <a:ext cx="351880" cy="227092"/>
            <a:chOff x="-26573400" y="3224125"/>
            <a:chExt cx="295375" cy="190625"/>
          </a:xfrm>
        </p:grpSpPr>
        <p:sp>
          <p:nvSpPr>
            <p:cNvPr id="8247" name="Google Shape;8247;p77"/>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7"/>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77"/>
          <p:cNvGrpSpPr/>
          <p:nvPr/>
        </p:nvGrpSpPr>
        <p:grpSpPr>
          <a:xfrm>
            <a:off x="7092947" y="1763690"/>
            <a:ext cx="351880" cy="351910"/>
            <a:chOff x="-26573400" y="3546250"/>
            <a:chExt cx="295375" cy="295400"/>
          </a:xfrm>
        </p:grpSpPr>
        <p:sp>
          <p:nvSpPr>
            <p:cNvPr id="8250" name="Google Shape;8250;p77"/>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7"/>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7"/>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7"/>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7"/>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77"/>
          <p:cNvGrpSpPr/>
          <p:nvPr/>
        </p:nvGrpSpPr>
        <p:grpSpPr>
          <a:xfrm>
            <a:off x="7081228" y="2213599"/>
            <a:ext cx="375319" cy="352148"/>
            <a:chOff x="-26583625" y="3917025"/>
            <a:chExt cx="315050" cy="295600"/>
          </a:xfrm>
        </p:grpSpPr>
        <p:sp>
          <p:nvSpPr>
            <p:cNvPr id="8256" name="Google Shape;8256;p77"/>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7"/>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7"/>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7"/>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0" name="Google Shape;8260;p77"/>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1" name="Google Shape;8261;p77"/>
          <p:cNvGrpSpPr/>
          <p:nvPr/>
        </p:nvGrpSpPr>
        <p:grpSpPr>
          <a:xfrm>
            <a:off x="5779742" y="3172629"/>
            <a:ext cx="289039" cy="352833"/>
            <a:chOff x="-24694925" y="3518700"/>
            <a:chExt cx="242625" cy="296175"/>
          </a:xfrm>
        </p:grpSpPr>
        <p:sp>
          <p:nvSpPr>
            <p:cNvPr id="8262" name="Google Shape;8262;p77"/>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7"/>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7"/>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7"/>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77"/>
          <p:cNvGrpSpPr/>
          <p:nvPr/>
        </p:nvGrpSpPr>
        <p:grpSpPr>
          <a:xfrm>
            <a:off x="5779280" y="3622657"/>
            <a:ext cx="289962" cy="352833"/>
            <a:chOff x="-24709100" y="3888875"/>
            <a:chExt cx="243400" cy="296175"/>
          </a:xfrm>
        </p:grpSpPr>
        <p:sp>
          <p:nvSpPr>
            <p:cNvPr id="8267" name="Google Shape;8267;p77"/>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7"/>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7"/>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77"/>
          <p:cNvGrpSpPr/>
          <p:nvPr/>
        </p:nvGrpSpPr>
        <p:grpSpPr>
          <a:xfrm>
            <a:off x="7979280" y="2695320"/>
            <a:ext cx="356556" cy="349557"/>
            <a:chOff x="-22863675" y="3131775"/>
            <a:chExt cx="299300" cy="293425"/>
          </a:xfrm>
        </p:grpSpPr>
        <p:sp>
          <p:nvSpPr>
            <p:cNvPr id="8271" name="Google Shape;8271;p77"/>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7"/>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7"/>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77"/>
          <p:cNvGrpSpPr/>
          <p:nvPr/>
        </p:nvGrpSpPr>
        <p:grpSpPr>
          <a:xfrm>
            <a:off x="5322144" y="1306499"/>
            <a:ext cx="310602" cy="352803"/>
            <a:chOff x="-28069875" y="3175300"/>
            <a:chExt cx="260725" cy="296150"/>
          </a:xfrm>
        </p:grpSpPr>
        <p:sp>
          <p:nvSpPr>
            <p:cNvPr id="8275" name="Google Shape;8275;p77"/>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7"/>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7"/>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7"/>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7"/>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7"/>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7"/>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7"/>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7"/>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4" name="Google Shape;8284;p77"/>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5" name="Google Shape;8285;p77"/>
          <p:cNvGrpSpPr/>
          <p:nvPr/>
        </p:nvGrpSpPr>
        <p:grpSpPr>
          <a:xfrm>
            <a:off x="5363423" y="2213733"/>
            <a:ext cx="228045" cy="351880"/>
            <a:chOff x="-28032075" y="3916450"/>
            <a:chExt cx="191425" cy="295375"/>
          </a:xfrm>
        </p:grpSpPr>
        <p:sp>
          <p:nvSpPr>
            <p:cNvPr id="8286" name="Google Shape;8286;p77"/>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7"/>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7"/>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77"/>
          <p:cNvGrpSpPr/>
          <p:nvPr/>
        </p:nvGrpSpPr>
        <p:grpSpPr>
          <a:xfrm>
            <a:off x="7528769" y="1306484"/>
            <a:ext cx="352833" cy="352833"/>
            <a:chOff x="-26201650" y="3176075"/>
            <a:chExt cx="296175" cy="296175"/>
          </a:xfrm>
        </p:grpSpPr>
        <p:sp>
          <p:nvSpPr>
            <p:cNvPr id="8290" name="Google Shape;8290;p77"/>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7"/>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77"/>
          <p:cNvGrpSpPr/>
          <p:nvPr/>
        </p:nvGrpSpPr>
        <p:grpSpPr>
          <a:xfrm>
            <a:off x="7528293" y="1763705"/>
            <a:ext cx="353786" cy="351880"/>
            <a:chOff x="-26204800" y="3547050"/>
            <a:chExt cx="296975" cy="295375"/>
          </a:xfrm>
        </p:grpSpPr>
        <p:sp>
          <p:nvSpPr>
            <p:cNvPr id="8293" name="Google Shape;8293;p77"/>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7"/>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5" name="Google Shape;8295;p77"/>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6" name="Google Shape;8296;p77"/>
          <p:cNvGrpSpPr/>
          <p:nvPr/>
        </p:nvGrpSpPr>
        <p:grpSpPr>
          <a:xfrm>
            <a:off x="6199548" y="2693683"/>
            <a:ext cx="345328" cy="352833"/>
            <a:chOff x="-24353875" y="3147725"/>
            <a:chExt cx="289875" cy="296175"/>
          </a:xfrm>
        </p:grpSpPr>
        <p:sp>
          <p:nvSpPr>
            <p:cNvPr id="8297" name="Google Shape;8297;p77"/>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7"/>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77"/>
          <p:cNvGrpSpPr/>
          <p:nvPr/>
        </p:nvGrpSpPr>
        <p:grpSpPr>
          <a:xfrm>
            <a:off x="6207530" y="3173090"/>
            <a:ext cx="329365" cy="351910"/>
            <a:chOff x="-24344425" y="3519475"/>
            <a:chExt cx="276475" cy="295400"/>
          </a:xfrm>
        </p:grpSpPr>
        <p:sp>
          <p:nvSpPr>
            <p:cNvPr id="8300" name="Google Shape;8300;p77"/>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7"/>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77"/>
          <p:cNvGrpSpPr/>
          <p:nvPr/>
        </p:nvGrpSpPr>
        <p:grpSpPr>
          <a:xfrm>
            <a:off x="6197210" y="3625010"/>
            <a:ext cx="350004" cy="348128"/>
            <a:chOff x="-24353075" y="3891250"/>
            <a:chExt cx="293800" cy="292225"/>
          </a:xfrm>
        </p:grpSpPr>
        <p:sp>
          <p:nvSpPr>
            <p:cNvPr id="8303" name="Google Shape;8303;p77"/>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7"/>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77"/>
          <p:cNvGrpSpPr/>
          <p:nvPr/>
        </p:nvGrpSpPr>
        <p:grpSpPr>
          <a:xfrm>
            <a:off x="7980681" y="3173313"/>
            <a:ext cx="353757" cy="351463"/>
            <a:chOff x="-22845575" y="3504075"/>
            <a:chExt cx="296950" cy="295025"/>
          </a:xfrm>
        </p:grpSpPr>
        <p:sp>
          <p:nvSpPr>
            <p:cNvPr id="8306" name="Google Shape;8306;p77"/>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7"/>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77"/>
          <p:cNvGrpSpPr/>
          <p:nvPr/>
        </p:nvGrpSpPr>
        <p:grpSpPr>
          <a:xfrm>
            <a:off x="5773862" y="1306961"/>
            <a:ext cx="299344" cy="351880"/>
            <a:chOff x="-27691025" y="3175300"/>
            <a:chExt cx="251275" cy="295375"/>
          </a:xfrm>
        </p:grpSpPr>
        <p:sp>
          <p:nvSpPr>
            <p:cNvPr id="8309" name="Google Shape;8309;p77"/>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7"/>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7"/>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7"/>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77"/>
          <p:cNvGrpSpPr/>
          <p:nvPr/>
        </p:nvGrpSpPr>
        <p:grpSpPr>
          <a:xfrm>
            <a:off x="5746179" y="1825637"/>
            <a:ext cx="354710" cy="228015"/>
            <a:chOff x="-27721750" y="3598250"/>
            <a:chExt cx="297750" cy="191400"/>
          </a:xfrm>
        </p:grpSpPr>
        <p:sp>
          <p:nvSpPr>
            <p:cNvPr id="8314" name="Google Shape;8314;p77"/>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7"/>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77"/>
          <p:cNvGrpSpPr/>
          <p:nvPr/>
        </p:nvGrpSpPr>
        <p:grpSpPr>
          <a:xfrm>
            <a:off x="5747579" y="2219183"/>
            <a:ext cx="351910" cy="340980"/>
            <a:chOff x="-27719400" y="3925600"/>
            <a:chExt cx="295400" cy="286225"/>
          </a:xfrm>
        </p:grpSpPr>
        <p:sp>
          <p:nvSpPr>
            <p:cNvPr id="8317" name="Google Shape;8317;p77"/>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7"/>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77"/>
          <p:cNvGrpSpPr/>
          <p:nvPr/>
        </p:nvGrpSpPr>
        <p:grpSpPr>
          <a:xfrm>
            <a:off x="7968851" y="1306023"/>
            <a:ext cx="353757" cy="353757"/>
            <a:chOff x="-25834600" y="3176875"/>
            <a:chExt cx="296950" cy="296950"/>
          </a:xfrm>
        </p:grpSpPr>
        <p:sp>
          <p:nvSpPr>
            <p:cNvPr id="8320" name="Google Shape;8320;p77"/>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7"/>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7"/>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7"/>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7"/>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77"/>
          <p:cNvGrpSpPr/>
          <p:nvPr/>
        </p:nvGrpSpPr>
        <p:grpSpPr>
          <a:xfrm>
            <a:off x="7968851" y="1774024"/>
            <a:ext cx="353757" cy="331241"/>
            <a:chOff x="-25834600" y="3564375"/>
            <a:chExt cx="296950" cy="278050"/>
          </a:xfrm>
        </p:grpSpPr>
        <p:sp>
          <p:nvSpPr>
            <p:cNvPr id="8326" name="Google Shape;8326;p77"/>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7"/>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7"/>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7"/>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7"/>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7"/>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7"/>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7"/>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77"/>
          <p:cNvGrpSpPr/>
          <p:nvPr/>
        </p:nvGrpSpPr>
        <p:grpSpPr>
          <a:xfrm>
            <a:off x="7966974" y="2213376"/>
            <a:ext cx="357509" cy="352595"/>
            <a:chOff x="-25834600" y="3915850"/>
            <a:chExt cx="300100" cy="295975"/>
          </a:xfrm>
        </p:grpSpPr>
        <p:sp>
          <p:nvSpPr>
            <p:cNvPr id="8335" name="Google Shape;8335;p77"/>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7"/>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7"/>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77"/>
          <p:cNvGrpSpPr/>
          <p:nvPr/>
        </p:nvGrpSpPr>
        <p:grpSpPr>
          <a:xfrm>
            <a:off x="6702402" y="2694606"/>
            <a:ext cx="228968" cy="350987"/>
            <a:chOff x="-23930925" y="3149300"/>
            <a:chExt cx="192200" cy="294625"/>
          </a:xfrm>
        </p:grpSpPr>
        <p:sp>
          <p:nvSpPr>
            <p:cNvPr id="8339" name="Google Shape;8339;p77"/>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7"/>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7"/>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7"/>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77"/>
          <p:cNvGrpSpPr/>
          <p:nvPr/>
        </p:nvGrpSpPr>
        <p:grpSpPr>
          <a:xfrm>
            <a:off x="6659232" y="3173090"/>
            <a:ext cx="315307" cy="351910"/>
            <a:chOff x="-23962425" y="3519475"/>
            <a:chExt cx="264675" cy="295400"/>
          </a:xfrm>
        </p:grpSpPr>
        <p:sp>
          <p:nvSpPr>
            <p:cNvPr id="8344" name="Google Shape;8344;p77"/>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7"/>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6" name="Google Shape;8346;p77"/>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7" name="Google Shape;8347;p77"/>
          <p:cNvGrpSpPr/>
          <p:nvPr/>
        </p:nvGrpSpPr>
        <p:grpSpPr>
          <a:xfrm>
            <a:off x="8037908" y="3623134"/>
            <a:ext cx="239302" cy="351880"/>
            <a:chOff x="-22788075" y="3904625"/>
            <a:chExt cx="200875" cy="295375"/>
          </a:xfrm>
        </p:grpSpPr>
        <p:sp>
          <p:nvSpPr>
            <p:cNvPr id="8348" name="Google Shape;8348;p77"/>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7"/>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7"/>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7"/>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77"/>
          <p:cNvGrpSpPr/>
          <p:nvPr/>
        </p:nvGrpSpPr>
        <p:grpSpPr>
          <a:xfrm>
            <a:off x="6193206" y="1306499"/>
            <a:ext cx="354710" cy="352803"/>
            <a:chOff x="-27351575" y="3175300"/>
            <a:chExt cx="297750" cy="296150"/>
          </a:xfrm>
        </p:grpSpPr>
        <p:sp>
          <p:nvSpPr>
            <p:cNvPr id="8353" name="Google Shape;8353;p77"/>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7"/>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7"/>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7"/>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77"/>
          <p:cNvGrpSpPr/>
          <p:nvPr/>
        </p:nvGrpSpPr>
        <p:grpSpPr>
          <a:xfrm>
            <a:off x="6235914" y="1763109"/>
            <a:ext cx="269293" cy="353072"/>
            <a:chOff x="-27313750" y="3545275"/>
            <a:chExt cx="226050" cy="296375"/>
          </a:xfrm>
        </p:grpSpPr>
        <p:sp>
          <p:nvSpPr>
            <p:cNvPr id="8358" name="Google Shape;8358;p77"/>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7"/>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7"/>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77"/>
          <p:cNvGrpSpPr/>
          <p:nvPr/>
        </p:nvGrpSpPr>
        <p:grpSpPr>
          <a:xfrm>
            <a:off x="6193206" y="2211380"/>
            <a:ext cx="354710" cy="356586"/>
            <a:chOff x="-27351575" y="3915650"/>
            <a:chExt cx="297750" cy="299325"/>
          </a:xfrm>
        </p:grpSpPr>
        <p:sp>
          <p:nvSpPr>
            <p:cNvPr id="8362" name="Google Shape;8362;p77"/>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7"/>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77"/>
          <p:cNvGrpSpPr/>
          <p:nvPr/>
        </p:nvGrpSpPr>
        <p:grpSpPr>
          <a:xfrm>
            <a:off x="4880696" y="2693579"/>
            <a:ext cx="319060" cy="353042"/>
            <a:chOff x="-25445525" y="3175900"/>
            <a:chExt cx="267825" cy="296350"/>
          </a:xfrm>
        </p:grpSpPr>
        <p:sp>
          <p:nvSpPr>
            <p:cNvPr id="8365" name="Google Shape;8365;p77"/>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7"/>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7"/>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77"/>
          <p:cNvGrpSpPr/>
          <p:nvPr/>
        </p:nvGrpSpPr>
        <p:grpSpPr>
          <a:xfrm>
            <a:off x="4862410" y="3183902"/>
            <a:ext cx="355633" cy="330288"/>
            <a:chOff x="-25465200" y="3565175"/>
            <a:chExt cx="298525" cy="277250"/>
          </a:xfrm>
        </p:grpSpPr>
        <p:sp>
          <p:nvSpPr>
            <p:cNvPr id="8369" name="Google Shape;8369;p77"/>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7"/>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77"/>
          <p:cNvGrpSpPr/>
          <p:nvPr/>
        </p:nvGrpSpPr>
        <p:grpSpPr>
          <a:xfrm>
            <a:off x="4861948" y="3623432"/>
            <a:ext cx="356556" cy="351285"/>
            <a:chOff x="-25465200" y="3916150"/>
            <a:chExt cx="299300" cy="294875"/>
          </a:xfrm>
        </p:grpSpPr>
        <p:sp>
          <p:nvSpPr>
            <p:cNvPr id="8372" name="Google Shape;8372;p77"/>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7"/>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4" name="Google Shape;8374;p77"/>
          <p:cNvGrpSpPr/>
          <p:nvPr/>
        </p:nvGrpSpPr>
        <p:grpSpPr>
          <a:xfrm>
            <a:off x="7089388" y="2693698"/>
            <a:ext cx="351880" cy="352803"/>
            <a:chOff x="-23615075" y="3148525"/>
            <a:chExt cx="295375" cy="296150"/>
          </a:xfrm>
        </p:grpSpPr>
        <p:sp>
          <p:nvSpPr>
            <p:cNvPr id="8375" name="Google Shape;8375;p77"/>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7"/>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7"/>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7"/>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9" name="Google Shape;8379;p77"/>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0" name="Google Shape;8380;p77"/>
          <p:cNvGrpSpPr/>
          <p:nvPr/>
        </p:nvGrpSpPr>
        <p:grpSpPr>
          <a:xfrm>
            <a:off x="7088911" y="3632977"/>
            <a:ext cx="352833" cy="332194"/>
            <a:chOff x="-23615075" y="3906200"/>
            <a:chExt cx="296175" cy="278850"/>
          </a:xfrm>
        </p:grpSpPr>
        <p:sp>
          <p:nvSpPr>
            <p:cNvPr id="8381" name="Google Shape;8381;p77"/>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7"/>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7"/>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4" name="Google Shape;8384;p77"/>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5" name="Google Shape;8385;p77"/>
          <p:cNvGrpSpPr/>
          <p:nvPr/>
        </p:nvGrpSpPr>
        <p:grpSpPr>
          <a:xfrm>
            <a:off x="6637880" y="1306618"/>
            <a:ext cx="353757" cy="352565"/>
            <a:chOff x="-26980600" y="3175500"/>
            <a:chExt cx="296950" cy="295950"/>
          </a:xfrm>
        </p:grpSpPr>
        <p:sp>
          <p:nvSpPr>
            <p:cNvPr id="8386" name="Google Shape;8386;p77"/>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7"/>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7"/>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9" name="Google Shape;8389;p77"/>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0" name="Google Shape;8390;p77"/>
          <p:cNvGrpSpPr/>
          <p:nvPr/>
        </p:nvGrpSpPr>
        <p:grpSpPr>
          <a:xfrm>
            <a:off x="6638357" y="2245154"/>
            <a:ext cx="352803" cy="289039"/>
            <a:chOff x="-26981375" y="3951875"/>
            <a:chExt cx="296150" cy="242625"/>
          </a:xfrm>
        </p:grpSpPr>
        <p:sp>
          <p:nvSpPr>
            <p:cNvPr id="8391" name="Google Shape;8391;p77"/>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7"/>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7"/>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77"/>
          <p:cNvGrpSpPr/>
          <p:nvPr/>
        </p:nvGrpSpPr>
        <p:grpSpPr>
          <a:xfrm>
            <a:off x="5303399" y="2692745"/>
            <a:ext cx="351910" cy="354710"/>
            <a:chOff x="-25094250" y="3176075"/>
            <a:chExt cx="295400" cy="297750"/>
          </a:xfrm>
        </p:grpSpPr>
        <p:sp>
          <p:nvSpPr>
            <p:cNvPr id="8395" name="Google Shape;8395;p77"/>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7"/>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7"/>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77"/>
          <p:cNvGrpSpPr/>
          <p:nvPr/>
        </p:nvGrpSpPr>
        <p:grpSpPr>
          <a:xfrm>
            <a:off x="5303399" y="3173106"/>
            <a:ext cx="351910" cy="351880"/>
            <a:chOff x="-25094250" y="3547050"/>
            <a:chExt cx="295400" cy="295375"/>
          </a:xfrm>
        </p:grpSpPr>
        <p:sp>
          <p:nvSpPr>
            <p:cNvPr id="8399" name="Google Shape;8399;p77"/>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7"/>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7"/>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7"/>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7"/>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4" name="Google Shape;8404;p77"/>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5" name="Google Shape;8405;p77"/>
          <p:cNvGrpSpPr/>
          <p:nvPr/>
        </p:nvGrpSpPr>
        <p:grpSpPr>
          <a:xfrm>
            <a:off x="7535476" y="2693698"/>
            <a:ext cx="352803" cy="352803"/>
            <a:chOff x="-23245675" y="3148525"/>
            <a:chExt cx="296150" cy="296150"/>
          </a:xfrm>
        </p:grpSpPr>
        <p:sp>
          <p:nvSpPr>
            <p:cNvPr id="8406" name="Google Shape;8406;p77"/>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7"/>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7"/>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9" name="Google Shape;8409;p77"/>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0" name="Google Shape;8410;p77"/>
          <p:cNvGrpSpPr/>
          <p:nvPr/>
        </p:nvGrpSpPr>
        <p:grpSpPr>
          <a:xfrm>
            <a:off x="7535938" y="3622672"/>
            <a:ext cx="351880" cy="352803"/>
            <a:chOff x="-23244900" y="3888100"/>
            <a:chExt cx="295375" cy="296150"/>
          </a:xfrm>
        </p:grpSpPr>
        <p:sp>
          <p:nvSpPr>
            <p:cNvPr id="8411" name="Google Shape;8411;p77"/>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7"/>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7"/>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7"/>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7"/>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7"/>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7"/>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7"/>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7"/>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7"/>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7"/>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2" name="Google Shape;8422;p77"/>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7"/>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8424" name="Google Shape;8424;p77"/>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28" name="Shape 8428"/>
        <p:cNvGrpSpPr/>
        <p:nvPr/>
      </p:nvGrpSpPr>
      <p:grpSpPr>
        <a:xfrm>
          <a:off x="0" y="0"/>
          <a:ext cx="0" cy="0"/>
          <a:chOff x="0" y="0"/>
          <a:chExt cx="0" cy="0"/>
        </a:xfrm>
      </p:grpSpPr>
      <p:sp>
        <p:nvSpPr>
          <p:cNvPr id="8429" name="Google Shape;8429;p78"/>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0" name="Google Shape;8430;p78"/>
          <p:cNvGrpSpPr/>
          <p:nvPr/>
        </p:nvGrpSpPr>
        <p:grpSpPr>
          <a:xfrm>
            <a:off x="850004" y="1823018"/>
            <a:ext cx="367261" cy="367261"/>
            <a:chOff x="-65145700" y="3727425"/>
            <a:chExt cx="317425" cy="317425"/>
          </a:xfrm>
        </p:grpSpPr>
        <p:sp>
          <p:nvSpPr>
            <p:cNvPr id="8431" name="Google Shape;8431;p78"/>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8"/>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78"/>
          <p:cNvGrpSpPr/>
          <p:nvPr/>
        </p:nvGrpSpPr>
        <p:grpSpPr>
          <a:xfrm>
            <a:off x="853201" y="2251933"/>
            <a:ext cx="360868" cy="367261"/>
            <a:chOff x="-65144125" y="4094450"/>
            <a:chExt cx="311900" cy="317425"/>
          </a:xfrm>
        </p:grpSpPr>
        <p:sp>
          <p:nvSpPr>
            <p:cNvPr id="8434" name="Google Shape;8434;p78"/>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8"/>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8"/>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7" name="Google Shape;8437;p78"/>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8" name="Google Shape;8438;p78"/>
          <p:cNvGrpSpPr/>
          <p:nvPr/>
        </p:nvGrpSpPr>
        <p:grpSpPr>
          <a:xfrm>
            <a:off x="3056770" y="1822628"/>
            <a:ext cx="370645" cy="368042"/>
            <a:chOff x="-63250675" y="3744075"/>
            <a:chExt cx="320350" cy="318100"/>
          </a:xfrm>
        </p:grpSpPr>
        <p:sp>
          <p:nvSpPr>
            <p:cNvPr id="8439" name="Google Shape;8439;p78"/>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8"/>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8"/>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8"/>
          <p:cNvGrpSpPr/>
          <p:nvPr/>
        </p:nvGrpSpPr>
        <p:grpSpPr>
          <a:xfrm>
            <a:off x="3058462" y="2251933"/>
            <a:ext cx="367261" cy="367261"/>
            <a:chOff x="-63250675" y="4110200"/>
            <a:chExt cx="317425" cy="317425"/>
          </a:xfrm>
        </p:grpSpPr>
        <p:sp>
          <p:nvSpPr>
            <p:cNvPr id="8443" name="Google Shape;8443;p78"/>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8"/>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8"/>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8"/>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8"/>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8"/>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8"/>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8"/>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8"/>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78"/>
          <p:cNvGrpSpPr/>
          <p:nvPr/>
        </p:nvGrpSpPr>
        <p:grpSpPr>
          <a:xfrm>
            <a:off x="1737509" y="2749028"/>
            <a:ext cx="359075" cy="358844"/>
            <a:chOff x="-61351725" y="3372400"/>
            <a:chExt cx="310350" cy="310150"/>
          </a:xfrm>
        </p:grpSpPr>
        <p:sp>
          <p:nvSpPr>
            <p:cNvPr id="8453" name="Google Shape;8453;p78"/>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8"/>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8"/>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78"/>
          <p:cNvGrpSpPr/>
          <p:nvPr/>
        </p:nvGrpSpPr>
        <p:grpSpPr>
          <a:xfrm>
            <a:off x="1733864" y="3212084"/>
            <a:ext cx="366364" cy="333534"/>
            <a:chOff x="-61354875" y="3751050"/>
            <a:chExt cx="316650" cy="288275"/>
          </a:xfrm>
        </p:grpSpPr>
        <p:sp>
          <p:nvSpPr>
            <p:cNvPr id="8457" name="Google Shape;8457;p78"/>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8"/>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8"/>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78"/>
          <p:cNvGrpSpPr/>
          <p:nvPr/>
        </p:nvGrpSpPr>
        <p:grpSpPr>
          <a:xfrm>
            <a:off x="1733864" y="3653724"/>
            <a:ext cx="366364" cy="367290"/>
            <a:chOff x="-61354875" y="4101525"/>
            <a:chExt cx="316650" cy="317450"/>
          </a:xfrm>
        </p:grpSpPr>
        <p:sp>
          <p:nvSpPr>
            <p:cNvPr id="8461" name="Google Shape;8461;p78"/>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8"/>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78"/>
          <p:cNvGrpSpPr/>
          <p:nvPr/>
        </p:nvGrpSpPr>
        <p:grpSpPr>
          <a:xfrm>
            <a:off x="3950299" y="2745600"/>
            <a:ext cx="368157" cy="365699"/>
            <a:chOff x="-59470075" y="3308975"/>
            <a:chExt cx="318200" cy="316075"/>
          </a:xfrm>
        </p:grpSpPr>
        <p:sp>
          <p:nvSpPr>
            <p:cNvPr id="8464" name="Google Shape;8464;p78"/>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8"/>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8"/>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8"/>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8"/>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8"/>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8"/>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8"/>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8"/>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78"/>
          <p:cNvGrpSpPr/>
          <p:nvPr/>
        </p:nvGrpSpPr>
        <p:grpSpPr>
          <a:xfrm>
            <a:off x="1295729" y="1381305"/>
            <a:ext cx="367261" cy="364686"/>
            <a:chOff x="-64781025" y="3361050"/>
            <a:chExt cx="317425" cy="315200"/>
          </a:xfrm>
        </p:grpSpPr>
        <p:sp>
          <p:nvSpPr>
            <p:cNvPr id="8474" name="Google Shape;8474;p78"/>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8"/>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8"/>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8"/>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8" name="Google Shape;8478;p78"/>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8"/>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8"/>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1" name="Google Shape;8481;p78"/>
          <p:cNvGrpSpPr/>
          <p:nvPr/>
        </p:nvGrpSpPr>
        <p:grpSpPr>
          <a:xfrm>
            <a:off x="3500129" y="1822744"/>
            <a:ext cx="382765" cy="367810"/>
            <a:chOff x="-62890750" y="3747425"/>
            <a:chExt cx="330825" cy="317900"/>
          </a:xfrm>
        </p:grpSpPr>
        <p:sp>
          <p:nvSpPr>
            <p:cNvPr id="8482" name="Google Shape;8482;p78"/>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8"/>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8"/>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8"/>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8"/>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8"/>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8"/>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8"/>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8"/>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8"/>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8"/>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8"/>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8"/>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8"/>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78"/>
          <p:cNvGrpSpPr/>
          <p:nvPr/>
        </p:nvGrpSpPr>
        <p:grpSpPr>
          <a:xfrm>
            <a:off x="3507881" y="2252381"/>
            <a:ext cx="367261" cy="366364"/>
            <a:chOff x="-62884425" y="4111775"/>
            <a:chExt cx="317425" cy="316650"/>
          </a:xfrm>
        </p:grpSpPr>
        <p:sp>
          <p:nvSpPr>
            <p:cNvPr id="8497" name="Google Shape;8497;p78"/>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8"/>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78"/>
          <p:cNvGrpSpPr/>
          <p:nvPr/>
        </p:nvGrpSpPr>
        <p:grpSpPr>
          <a:xfrm>
            <a:off x="2180515" y="2748450"/>
            <a:ext cx="365438" cy="360001"/>
            <a:chOff x="-60991775" y="3376900"/>
            <a:chExt cx="315850" cy="311150"/>
          </a:xfrm>
        </p:grpSpPr>
        <p:sp>
          <p:nvSpPr>
            <p:cNvPr id="8500" name="Google Shape;8500;p78"/>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8"/>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8"/>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78"/>
          <p:cNvGrpSpPr/>
          <p:nvPr/>
        </p:nvGrpSpPr>
        <p:grpSpPr>
          <a:xfrm>
            <a:off x="2180052" y="3199314"/>
            <a:ext cx="366364" cy="359075"/>
            <a:chOff x="-60988625" y="3740800"/>
            <a:chExt cx="316650" cy="310350"/>
          </a:xfrm>
        </p:grpSpPr>
        <p:sp>
          <p:nvSpPr>
            <p:cNvPr id="8504" name="Google Shape;8504;p78"/>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8"/>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8"/>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78"/>
          <p:cNvGrpSpPr/>
          <p:nvPr/>
        </p:nvGrpSpPr>
        <p:grpSpPr>
          <a:xfrm>
            <a:off x="2180052" y="3654765"/>
            <a:ext cx="366364" cy="365207"/>
            <a:chOff x="-60987850" y="4100950"/>
            <a:chExt cx="316650" cy="315650"/>
          </a:xfrm>
        </p:grpSpPr>
        <p:sp>
          <p:nvSpPr>
            <p:cNvPr id="8508" name="Google Shape;8508;p78"/>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8"/>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8"/>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8"/>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8"/>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78"/>
          <p:cNvGrpSpPr/>
          <p:nvPr/>
        </p:nvGrpSpPr>
        <p:grpSpPr>
          <a:xfrm>
            <a:off x="3949836" y="3200225"/>
            <a:ext cx="369083" cy="357253"/>
            <a:chOff x="-59447250" y="3706150"/>
            <a:chExt cx="319000" cy="308775"/>
          </a:xfrm>
        </p:grpSpPr>
        <p:sp>
          <p:nvSpPr>
            <p:cNvPr id="8514" name="Google Shape;8514;p78"/>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8"/>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8"/>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8"/>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78"/>
          <p:cNvGrpSpPr/>
          <p:nvPr/>
        </p:nvGrpSpPr>
        <p:grpSpPr>
          <a:xfrm>
            <a:off x="1738564" y="1381536"/>
            <a:ext cx="368186" cy="364224"/>
            <a:chOff x="-64406125" y="3362225"/>
            <a:chExt cx="318225" cy="314800"/>
          </a:xfrm>
        </p:grpSpPr>
        <p:sp>
          <p:nvSpPr>
            <p:cNvPr id="8519" name="Google Shape;8519;p78"/>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8"/>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1" name="Google Shape;8521;p78"/>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2" name="Google Shape;8522;p78"/>
          <p:cNvGrpSpPr/>
          <p:nvPr/>
        </p:nvGrpSpPr>
        <p:grpSpPr>
          <a:xfrm>
            <a:off x="1739027" y="2252381"/>
            <a:ext cx="367261" cy="366364"/>
            <a:chOff x="-64410850" y="4094450"/>
            <a:chExt cx="317425" cy="316650"/>
          </a:xfrm>
        </p:grpSpPr>
        <p:sp>
          <p:nvSpPr>
            <p:cNvPr id="8523" name="Google Shape;8523;p78"/>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8"/>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8"/>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6" name="Google Shape;8526;p78"/>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7" name="Google Shape;8527;p78"/>
          <p:cNvGrpSpPr/>
          <p:nvPr/>
        </p:nvGrpSpPr>
        <p:grpSpPr>
          <a:xfrm>
            <a:off x="3960575" y="1822454"/>
            <a:ext cx="365467" cy="368389"/>
            <a:chOff x="-62516625" y="3743175"/>
            <a:chExt cx="315875" cy="318400"/>
          </a:xfrm>
        </p:grpSpPr>
        <p:sp>
          <p:nvSpPr>
            <p:cNvPr id="8528" name="Google Shape;8528;p78"/>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8"/>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78"/>
          <p:cNvGrpSpPr/>
          <p:nvPr/>
        </p:nvGrpSpPr>
        <p:grpSpPr>
          <a:xfrm>
            <a:off x="3967415" y="2272426"/>
            <a:ext cx="351786" cy="326274"/>
            <a:chOff x="-62511900" y="4129100"/>
            <a:chExt cx="304050" cy="282000"/>
          </a:xfrm>
        </p:grpSpPr>
        <p:sp>
          <p:nvSpPr>
            <p:cNvPr id="8531" name="Google Shape;8531;p78"/>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8"/>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8"/>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8"/>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8"/>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78"/>
          <p:cNvGrpSpPr/>
          <p:nvPr/>
        </p:nvGrpSpPr>
        <p:grpSpPr>
          <a:xfrm>
            <a:off x="2645537" y="2744820"/>
            <a:ext cx="310770" cy="367261"/>
            <a:chOff x="-60597975" y="3367475"/>
            <a:chExt cx="268600" cy="317425"/>
          </a:xfrm>
        </p:grpSpPr>
        <p:sp>
          <p:nvSpPr>
            <p:cNvPr id="8537" name="Google Shape;8537;p78"/>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8"/>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8"/>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8"/>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8"/>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2" name="Google Shape;8542;p78"/>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3" name="Google Shape;8543;p78"/>
          <p:cNvGrpSpPr/>
          <p:nvPr/>
        </p:nvGrpSpPr>
        <p:grpSpPr>
          <a:xfrm>
            <a:off x="2617740" y="3706136"/>
            <a:ext cx="366364" cy="262465"/>
            <a:chOff x="-60621600" y="4145650"/>
            <a:chExt cx="316650" cy="226850"/>
          </a:xfrm>
        </p:grpSpPr>
        <p:sp>
          <p:nvSpPr>
            <p:cNvPr id="8544" name="Google Shape;8544;p78"/>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8"/>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8"/>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78"/>
          <p:cNvGrpSpPr/>
          <p:nvPr/>
        </p:nvGrpSpPr>
        <p:grpSpPr>
          <a:xfrm>
            <a:off x="3954392" y="3654635"/>
            <a:ext cx="359972" cy="365467"/>
            <a:chOff x="-59400775" y="4084200"/>
            <a:chExt cx="311125" cy="315875"/>
          </a:xfrm>
        </p:grpSpPr>
        <p:sp>
          <p:nvSpPr>
            <p:cNvPr id="8548" name="Google Shape;8548;p78"/>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8"/>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8"/>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8"/>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8"/>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8"/>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78"/>
          <p:cNvGrpSpPr/>
          <p:nvPr/>
        </p:nvGrpSpPr>
        <p:grpSpPr>
          <a:xfrm>
            <a:off x="2178486" y="1380466"/>
            <a:ext cx="365438" cy="366364"/>
            <a:chOff x="-64044600" y="3360375"/>
            <a:chExt cx="315850" cy="316650"/>
          </a:xfrm>
        </p:grpSpPr>
        <p:sp>
          <p:nvSpPr>
            <p:cNvPr id="8555" name="Google Shape;8555;p78"/>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8"/>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8"/>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78"/>
          <p:cNvGrpSpPr/>
          <p:nvPr/>
        </p:nvGrpSpPr>
        <p:grpSpPr>
          <a:xfrm>
            <a:off x="2204909" y="1823018"/>
            <a:ext cx="312592" cy="367261"/>
            <a:chOff x="-64022550" y="3727425"/>
            <a:chExt cx="270175" cy="317425"/>
          </a:xfrm>
        </p:grpSpPr>
        <p:sp>
          <p:nvSpPr>
            <p:cNvPr id="8559" name="Google Shape;8559;p78"/>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8"/>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8"/>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78"/>
          <p:cNvGrpSpPr/>
          <p:nvPr/>
        </p:nvGrpSpPr>
        <p:grpSpPr>
          <a:xfrm>
            <a:off x="2229047" y="2251918"/>
            <a:ext cx="264317" cy="367290"/>
            <a:chOff x="-64001300" y="4093650"/>
            <a:chExt cx="228450" cy="317450"/>
          </a:xfrm>
        </p:grpSpPr>
        <p:sp>
          <p:nvSpPr>
            <p:cNvPr id="8563" name="Google Shape;8563;p78"/>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8"/>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8"/>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8"/>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78"/>
          <p:cNvGrpSpPr/>
          <p:nvPr/>
        </p:nvGrpSpPr>
        <p:grpSpPr>
          <a:xfrm>
            <a:off x="848051" y="2745210"/>
            <a:ext cx="359972" cy="366480"/>
            <a:chOff x="-62148800" y="3377700"/>
            <a:chExt cx="311125" cy="316750"/>
          </a:xfrm>
        </p:grpSpPr>
        <p:sp>
          <p:nvSpPr>
            <p:cNvPr id="8568" name="Google Shape;8568;p78"/>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8"/>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78"/>
          <p:cNvGrpSpPr/>
          <p:nvPr/>
        </p:nvGrpSpPr>
        <p:grpSpPr>
          <a:xfrm>
            <a:off x="843958" y="3195207"/>
            <a:ext cx="368157" cy="367290"/>
            <a:chOff x="-62154300" y="3743950"/>
            <a:chExt cx="318200" cy="317450"/>
          </a:xfrm>
        </p:grpSpPr>
        <p:sp>
          <p:nvSpPr>
            <p:cNvPr id="8571" name="Google Shape;8571;p78"/>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8"/>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78"/>
          <p:cNvGrpSpPr/>
          <p:nvPr/>
        </p:nvGrpSpPr>
        <p:grpSpPr>
          <a:xfrm>
            <a:off x="843944" y="3654187"/>
            <a:ext cx="368186" cy="366364"/>
            <a:chOff x="-62151950" y="4111775"/>
            <a:chExt cx="318225" cy="316650"/>
          </a:xfrm>
        </p:grpSpPr>
        <p:sp>
          <p:nvSpPr>
            <p:cNvPr id="8574" name="Google Shape;8574;p78"/>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8"/>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8"/>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8"/>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78"/>
          <p:cNvGrpSpPr/>
          <p:nvPr/>
        </p:nvGrpSpPr>
        <p:grpSpPr>
          <a:xfrm>
            <a:off x="3062568" y="2744733"/>
            <a:ext cx="368157" cy="367434"/>
            <a:chOff x="-60254550" y="3367325"/>
            <a:chExt cx="318200" cy="317575"/>
          </a:xfrm>
        </p:grpSpPr>
        <p:sp>
          <p:nvSpPr>
            <p:cNvPr id="8579" name="Google Shape;8579;p78"/>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8"/>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8"/>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8"/>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78"/>
          <p:cNvGrpSpPr/>
          <p:nvPr/>
        </p:nvGrpSpPr>
        <p:grpSpPr>
          <a:xfrm>
            <a:off x="3063465" y="3195727"/>
            <a:ext cx="366364" cy="366248"/>
            <a:chOff x="-60255350" y="3733825"/>
            <a:chExt cx="316650" cy="316550"/>
          </a:xfrm>
        </p:grpSpPr>
        <p:sp>
          <p:nvSpPr>
            <p:cNvPr id="8584" name="Google Shape;8584;p78"/>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8"/>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8"/>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8"/>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8"/>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8"/>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8"/>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78"/>
          <p:cNvGrpSpPr/>
          <p:nvPr/>
        </p:nvGrpSpPr>
        <p:grpSpPr>
          <a:xfrm>
            <a:off x="3091262" y="3654635"/>
            <a:ext cx="310770" cy="365467"/>
            <a:chOff x="-60232500" y="4101525"/>
            <a:chExt cx="268600" cy="315875"/>
          </a:xfrm>
        </p:grpSpPr>
        <p:sp>
          <p:nvSpPr>
            <p:cNvPr id="8592" name="Google Shape;8592;p78"/>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8"/>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4" name="Google Shape;8594;p78"/>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5" name="Google Shape;8595;p78"/>
          <p:cNvGrpSpPr/>
          <p:nvPr/>
        </p:nvGrpSpPr>
        <p:grpSpPr>
          <a:xfrm>
            <a:off x="2624262" y="1380466"/>
            <a:ext cx="368186" cy="366364"/>
            <a:chOff x="-63679950" y="3360375"/>
            <a:chExt cx="318225" cy="316650"/>
          </a:xfrm>
        </p:grpSpPr>
        <p:sp>
          <p:nvSpPr>
            <p:cNvPr id="8596" name="Google Shape;8596;p78"/>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8"/>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8"/>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8"/>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0" name="Google Shape;8600;p78"/>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1" name="Google Shape;8601;p78"/>
          <p:cNvGrpSpPr/>
          <p:nvPr/>
        </p:nvGrpSpPr>
        <p:grpSpPr>
          <a:xfrm>
            <a:off x="2622889" y="2251803"/>
            <a:ext cx="370934" cy="367521"/>
            <a:chOff x="-63679950" y="4093450"/>
            <a:chExt cx="320600" cy="317650"/>
          </a:xfrm>
        </p:grpSpPr>
        <p:sp>
          <p:nvSpPr>
            <p:cNvPr id="8602" name="Google Shape;8602;p78"/>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8"/>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8"/>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78"/>
          <p:cNvGrpSpPr/>
          <p:nvPr/>
        </p:nvGrpSpPr>
        <p:grpSpPr>
          <a:xfrm>
            <a:off x="1283006" y="2744805"/>
            <a:ext cx="366364" cy="367290"/>
            <a:chOff x="-61784125" y="3377700"/>
            <a:chExt cx="316650" cy="317450"/>
          </a:xfrm>
        </p:grpSpPr>
        <p:sp>
          <p:nvSpPr>
            <p:cNvPr id="8606" name="Google Shape;8606;p78"/>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8"/>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8"/>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8"/>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8"/>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8"/>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8"/>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78"/>
          <p:cNvGrpSpPr/>
          <p:nvPr/>
        </p:nvGrpSpPr>
        <p:grpSpPr>
          <a:xfrm>
            <a:off x="1283006" y="3195207"/>
            <a:ext cx="366364" cy="367290"/>
            <a:chOff x="-61783350" y="3743950"/>
            <a:chExt cx="316650" cy="317450"/>
          </a:xfrm>
        </p:grpSpPr>
        <p:sp>
          <p:nvSpPr>
            <p:cNvPr id="8614" name="Google Shape;8614;p78"/>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8"/>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6" name="Google Shape;8616;p78"/>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8"/>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8"/>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9" name="Google Shape;8619;p78"/>
          <p:cNvGrpSpPr/>
          <p:nvPr/>
        </p:nvGrpSpPr>
        <p:grpSpPr>
          <a:xfrm>
            <a:off x="3504430" y="3655040"/>
            <a:ext cx="369112" cy="364657"/>
            <a:chOff x="-59869425" y="4102225"/>
            <a:chExt cx="319025" cy="315175"/>
          </a:xfrm>
        </p:grpSpPr>
        <p:sp>
          <p:nvSpPr>
            <p:cNvPr id="8620" name="Google Shape;8620;p78"/>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8"/>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8"/>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8"/>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78"/>
          <p:cNvGrpSpPr/>
          <p:nvPr/>
        </p:nvGrpSpPr>
        <p:grpSpPr>
          <a:xfrm>
            <a:off x="2623233" y="4123862"/>
            <a:ext cx="366364" cy="365467"/>
            <a:chOff x="-59029025" y="3711650"/>
            <a:chExt cx="316650" cy="315875"/>
          </a:xfrm>
        </p:grpSpPr>
        <p:sp>
          <p:nvSpPr>
            <p:cNvPr id="8625" name="Google Shape;8625;p78"/>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8"/>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8"/>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8"/>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8"/>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8"/>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8"/>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78"/>
          <p:cNvGrpSpPr/>
          <p:nvPr/>
        </p:nvGrpSpPr>
        <p:grpSpPr>
          <a:xfrm>
            <a:off x="4859311" y="1379917"/>
            <a:ext cx="351940" cy="348188"/>
            <a:chOff x="581525" y="3254850"/>
            <a:chExt cx="297750" cy="294575"/>
          </a:xfrm>
        </p:grpSpPr>
        <p:sp>
          <p:nvSpPr>
            <p:cNvPr id="8633" name="Google Shape;8633;p78"/>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8"/>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8"/>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78"/>
          <p:cNvGrpSpPr/>
          <p:nvPr/>
        </p:nvGrpSpPr>
        <p:grpSpPr>
          <a:xfrm>
            <a:off x="4858380" y="1818853"/>
            <a:ext cx="353802" cy="351497"/>
            <a:chOff x="580725" y="3617925"/>
            <a:chExt cx="299325" cy="297375"/>
          </a:xfrm>
        </p:grpSpPr>
        <p:sp>
          <p:nvSpPr>
            <p:cNvPr id="8637" name="Google Shape;8637;p78"/>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8"/>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8"/>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8"/>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8"/>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78"/>
          <p:cNvGrpSpPr/>
          <p:nvPr/>
        </p:nvGrpSpPr>
        <p:grpSpPr>
          <a:xfrm>
            <a:off x="4860242" y="2266043"/>
            <a:ext cx="350079" cy="350079"/>
            <a:chOff x="583100" y="3982600"/>
            <a:chExt cx="296175" cy="296175"/>
          </a:xfrm>
        </p:grpSpPr>
        <p:sp>
          <p:nvSpPr>
            <p:cNvPr id="8643" name="Google Shape;8643;p78"/>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8"/>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8"/>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8"/>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8"/>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8"/>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8"/>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78"/>
          <p:cNvGrpSpPr/>
          <p:nvPr/>
        </p:nvGrpSpPr>
        <p:grpSpPr>
          <a:xfrm>
            <a:off x="7092856" y="1379667"/>
            <a:ext cx="307231" cy="348690"/>
            <a:chOff x="2423775" y="3226875"/>
            <a:chExt cx="259925" cy="295000"/>
          </a:xfrm>
        </p:grpSpPr>
        <p:sp>
          <p:nvSpPr>
            <p:cNvPr id="8651" name="Google Shape;8651;p78"/>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8"/>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8"/>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78"/>
          <p:cNvGrpSpPr/>
          <p:nvPr/>
        </p:nvGrpSpPr>
        <p:grpSpPr>
          <a:xfrm>
            <a:off x="7070043" y="1820952"/>
            <a:ext cx="352857" cy="347301"/>
            <a:chOff x="2404875" y="3592725"/>
            <a:chExt cx="298525" cy="293825"/>
          </a:xfrm>
        </p:grpSpPr>
        <p:sp>
          <p:nvSpPr>
            <p:cNvPr id="8655" name="Google Shape;8655;p7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78"/>
          <p:cNvGrpSpPr/>
          <p:nvPr/>
        </p:nvGrpSpPr>
        <p:grpSpPr>
          <a:xfrm>
            <a:off x="7070974" y="2266517"/>
            <a:ext cx="350995" cy="349133"/>
            <a:chOff x="2404875" y="3955825"/>
            <a:chExt cx="296950" cy="295375"/>
          </a:xfrm>
        </p:grpSpPr>
        <p:sp>
          <p:nvSpPr>
            <p:cNvPr id="8659" name="Google Shape;8659;p78"/>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8"/>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8"/>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8"/>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78"/>
          <p:cNvGrpSpPr/>
          <p:nvPr/>
        </p:nvGrpSpPr>
        <p:grpSpPr>
          <a:xfrm>
            <a:off x="5764954" y="2730711"/>
            <a:ext cx="349163" cy="350079"/>
            <a:chOff x="4263650" y="3235150"/>
            <a:chExt cx="295400" cy="296175"/>
          </a:xfrm>
        </p:grpSpPr>
        <p:sp>
          <p:nvSpPr>
            <p:cNvPr id="8664" name="Google Shape;8664;p78"/>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8"/>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8"/>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8"/>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8"/>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78"/>
          <p:cNvGrpSpPr/>
          <p:nvPr/>
        </p:nvGrpSpPr>
        <p:grpSpPr>
          <a:xfrm>
            <a:off x="5762634" y="3189872"/>
            <a:ext cx="353802" cy="327739"/>
            <a:chOff x="4266025" y="3609275"/>
            <a:chExt cx="299325" cy="277275"/>
          </a:xfrm>
        </p:grpSpPr>
        <p:sp>
          <p:nvSpPr>
            <p:cNvPr id="8670" name="Google Shape;8670;p7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78"/>
          <p:cNvGrpSpPr/>
          <p:nvPr/>
        </p:nvGrpSpPr>
        <p:grpSpPr>
          <a:xfrm>
            <a:off x="5763092" y="3655259"/>
            <a:ext cx="352886" cy="349133"/>
            <a:chOff x="4263650" y="3963700"/>
            <a:chExt cx="298550" cy="295375"/>
          </a:xfrm>
        </p:grpSpPr>
        <p:sp>
          <p:nvSpPr>
            <p:cNvPr id="8673" name="Google Shape;8673;p78"/>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8"/>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8"/>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8"/>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8"/>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8"/>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8"/>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78"/>
          <p:cNvGrpSpPr/>
          <p:nvPr/>
        </p:nvGrpSpPr>
        <p:grpSpPr>
          <a:xfrm>
            <a:off x="8041429" y="2730711"/>
            <a:ext cx="226264" cy="350079"/>
            <a:chOff x="6164975" y="3211525"/>
            <a:chExt cx="191425" cy="296175"/>
          </a:xfrm>
        </p:grpSpPr>
        <p:sp>
          <p:nvSpPr>
            <p:cNvPr id="8681" name="Google Shape;8681;p78"/>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8"/>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8"/>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8"/>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8"/>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8"/>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8"/>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78"/>
          <p:cNvGrpSpPr/>
          <p:nvPr/>
        </p:nvGrpSpPr>
        <p:grpSpPr>
          <a:xfrm>
            <a:off x="5303466" y="1378987"/>
            <a:ext cx="352886" cy="350049"/>
            <a:chOff x="946175" y="3253275"/>
            <a:chExt cx="298550" cy="296150"/>
          </a:xfrm>
        </p:grpSpPr>
        <p:sp>
          <p:nvSpPr>
            <p:cNvPr id="8689" name="Google Shape;8689;p78"/>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8"/>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8"/>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8"/>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8"/>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78"/>
          <p:cNvGrpSpPr/>
          <p:nvPr/>
        </p:nvGrpSpPr>
        <p:grpSpPr>
          <a:xfrm>
            <a:off x="5304397" y="1820951"/>
            <a:ext cx="351024" cy="347301"/>
            <a:chOff x="946175" y="3619500"/>
            <a:chExt cx="296975" cy="293825"/>
          </a:xfrm>
        </p:grpSpPr>
        <p:sp>
          <p:nvSpPr>
            <p:cNvPr id="8695" name="Google Shape;8695;p78"/>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8"/>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8"/>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8"/>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8"/>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8"/>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78"/>
          <p:cNvGrpSpPr/>
          <p:nvPr/>
        </p:nvGrpSpPr>
        <p:grpSpPr>
          <a:xfrm>
            <a:off x="5303939" y="2265585"/>
            <a:ext cx="351940" cy="350995"/>
            <a:chOff x="944600" y="3981825"/>
            <a:chExt cx="297750" cy="296950"/>
          </a:xfrm>
        </p:grpSpPr>
        <p:sp>
          <p:nvSpPr>
            <p:cNvPr id="8702" name="Google Shape;8702;p78"/>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8"/>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8"/>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8"/>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78"/>
          <p:cNvGrpSpPr/>
          <p:nvPr/>
        </p:nvGrpSpPr>
        <p:grpSpPr>
          <a:xfrm>
            <a:off x="7520875" y="1379445"/>
            <a:ext cx="350079" cy="349133"/>
            <a:chOff x="2768750" y="3227275"/>
            <a:chExt cx="296175" cy="295375"/>
          </a:xfrm>
        </p:grpSpPr>
        <p:sp>
          <p:nvSpPr>
            <p:cNvPr id="8707" name="Google Shape;8707;p78"/>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8"/>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8"/>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8"/>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8"/>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8"/>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8"/>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8"/>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78"/>
          <p:cNvGrpSpPr/>
          <p:nvPr/>
        </p:nvGrpSpPr>
        <p:grpSpPr>
          <a:xfrm>
            <a:off x="7541826" y="1820317"/>
            <a:ext cx="308177" cy="348572"/>
            <a:chOff x="2786075" y="3591800"/>
            <a:chExt cx="260725" cy="294900"/>
          </a:xfrm>
        </p:grpSpPr>
        <p:sp>
          <p:nvSpPr>
            <p:cNvPr id="8716" name="Google Shape;8716;p78"/>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8"/>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8"/>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8"/>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8"/>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78"/>
          <p:cNvGrpSpPr/>
          <p:nvPr/>
        </p:nvGrpSpPr>
        <p:grpSpPr>
          <a:xfrm>
            <a:off x="7582324" y="2266044"/>
            <a:ext cx="227180" cy="350079"/>
            <a:chOff x="2819150" y="3955025"/>
            <a:chExt cx="192200" cy="296175"/>
          </a:xfrm>
        </p:grpSpPr>
        <p:sp>
          <p:nvSpPr>
            <p:cNvPr id="8722" name="Google Shape;8722;p78"/>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8"/>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8"/>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8"/>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78"/>
          <p:cNvGrpSpPr/>
          <p:nvPr/>
        </p:nvGrpSpPr>
        <p:grpSpPr>
          <a:xfrm>
            <a:off x="6206097" y="2731642"/>
            <a:ext cx="349133" cy="348217"/>
            <a:chOff x="4629125" y="3235150"/>
            <a:chExt cx="295375" cy="294600"/>
          </a:xfrm>
        </p:grpSpPr>
        <p:sp>
          <p:nvSpPr>
            <p:cNvPr id="8727" name="Google Shape;8727;p78"/>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8"/>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8"/>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8"/>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8"/>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78"/>
          <p:cNvGrpSpPr/>
          <p:nvPr/>
        </p:nvGrpSpPr>
        <p:grpSpPr>
          <a:xfrm>
            <a:off x="6206082" y="3179175"/>
            <a:ext cx="349163" cy="349133"/>
            <a:chOff x="4628325" y="3599825"/>
            <a:chExt cx="295400" cy="295375"/>
          </a:xfrm>
        </p:grpSpPr>
        <p:sp>
          <p:nvSpPr>
            <p:cNvPr id="8733" name="Google Shape;8733;p78"/>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8"/>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8"/>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8"/>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8"/>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8"/>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8"/>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8"/>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8"/>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8"/>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8"/>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8"/>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78"/>
          <p:cNvGrpSpPr/>
          <p:nvPr/>
        </p:nvGrpSpPr>
        <p:grpSpPr>
          <a:xfrm>
            <a:off x="6227033" y="3654786"/>
            <a:ext cx="307261" cy="350079"/>
            <a:chOff x="4645650" y="3962900"/>
            <a:chExt cx="259950" cy="296175"/>
          </a:xfrm>
        </p:grpSpPr>
        <p:sp>
          <p:nvSpPr>
            <p:cNvPr id="8746" name="Google Shape;8746;p78"/>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8"/>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8"/>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8"/>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8"/>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8"/>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78"/>
          <p:cNvGrpSpPr/>
          <p:nvPr/>
        </p:nvGrpSpPr>
        <p:grpSpPr>
          <a:xfrm>
            <a:off x="7979994" y="3179648"/>
            <a:ext cx="349133" cy="348188"/>
            <a:chOff x="6143725" y="3582500"/>
            <a:chExt cx="295375" cy="294575"/>
          </a:xfrm>
        </p:grpSpPr>
        <p:sp>
          <p:nvSpPr>
            <p:cNvPr id="8753" name="Google Shape;8753;p78"/>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8"/>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8"/>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8"/>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8"/>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8"/>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8"/>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78"/>
          <p:cNvGrpSpPr/>
          <p:nvPr/>
        </p:nvGrpSpPr>
        <p:grpSpPr>
          <a:xfrm>
            <a:off x="5748820" y="1378987"/>
            <a:ext cx="350995" cy="350049"/>
            <a:chOff x="1310075" y="3253275"/>
            <a:chExt cx="296950" cy="296150"/>
          </a:xfrm>
        </p:grpSpPr>
        <p:sp>
          <p:nvSpPr>
            <p:cNvPr id="8761" name="Google Shape;8761;p78"/>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8"/>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8"/>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4" name="Google Shape;8764;p78"/>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5" name="Google Shape;8765;p78"/>
          <p:cNvGrpSpPr/>
          <p:nvPr/>
        </p:nvGrpSpPr>
        <p:grpSpPr>
          <a:xfrm>
            <a:off x="5748347" y="2265246"/>
            <a:ext cx="351941" cy="351675"/>
            <a:chOff x="1310075" y="3980250"/>
            <a:chExt cx="297750" cy="297525"/>
          </a:xfrm>
        </p:grpSpPr>
        <p:sp>
          <p:nvSpPr>
            <p:cNvPr id="8766" name="Google Shape;8766;p78"/>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8"/>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8"/>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8"/>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78"/>
          <p:cNvGrpSpPr/>
          <p:nvPr/>
        </p:nvGrpSpPr>
        <p:grpSpPr>
          <a:xfrm>
            <a:off x="8013136" y="1379445"/>
            <a:ext cx="266305" cy="349133"/>
            <a:chOff x="3167275" y="3227275"/>
            <a:chExt cx="225300" cy="295375"/>
          </a:xfrm>
        </p:grpSpPr>
        <p:sp>
          <p:nvSpPr>
            <p:cNvPr id="8771" name="Google Shape;8771;p78"/>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8"/>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8"/>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8"/>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8"/>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6" name="Google Shape;8776;p78"/>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7" name="Google Shape;8777;p78"/>
          <p:cNvGrpSpPr/>
          <p:nvPr/>
        </p:nvGrpSpPr>
        <p:grpSpPr>
          <a:xfrm>
            <a:off x="7970318" y="2266502"/>
            <a:ext cx="351940" cy="349163"/>
            <a:chOff x="3133425" y="3955025"/>
            <a:chExt cx="297750" cy="295400"/>
          </a:xfrm>
        </p:grpSpPr>
        <p:sp>
          <p:nvSpPr>
            <p:cNvPr id="8778" name="Google Shape;8778;p78"/>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8"/>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8"/>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78"/>
          <p:cNvGrpSpPr/>
          <p:nvPr/>
        </p:nvGrpSpPr>
        <p:grpSpPr>
          <a:xfrm>
            <a:off x="6650491" y="2730090"/>
            <a:ext cx="350079" cy="351320"/>
            <a:chOff x="4991425" y="3234750"/>
            <a:chExt cx="296175" cy="297225"/>
          </a:xfrm>
        </p:grpSpPr>
        <p:sp>
          <p:nvSpPr>
            <p:cNvPr id="8782" name="Google Shape;8782;p78"/>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8"/>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8"/>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8"/>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8"/>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8"/>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78"/>
          <p:cNvGrpSpPr/>
          <p:nvPr/>
        </p:nvGrpSpPr>
        <p:grpSpPr>
          <a:xfrm>
            <a:off x="6650491" y="3199653"/>
            <a:ext cx="350079" cy="308177"/>
            <a:chOff x="4991425" y="3617150"/>
            <a:chExt cx="296175" cy="260725"/>
          </a:xfrm>
        </p:grpSpPr>
        <p:sp>
          <p:nvSpPr>
            <p:cNvPr id="8789" name="Google Shape;8789;p78"/>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8"/>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8"/>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8"/>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8"/>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8"/>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8"/>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78"/>
          <p:cNvGrpSpPr/>
          <p:nvPr/>
        </p:nvGrpSpPr>
        <p:grpSpPr>
          <a:xfrm>
            <a:off x="6727764" y="3655244"/>
            <a:ext cx="195532" cy="349163"/>
            <a:chOff x="5056800" y="3962900"/>
            <a:chExt cx="165425" cy="295400"/>
          </a:xfrm>
        </p:grpSpPr>
        <p:sp>
          <p:nvSpPr>
            <p:cNvPr id="8797" name="Google Shape;8797;p78"/>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8"/>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8"/>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78"/>
          <p:cNvGrpSpPr/>
          <p:nvPr/>
        </p:nvGrpSpPr>
        <p:grpSpPr>
          <a:xfrm>
            <a:off x="7979062" y="3655260"/>
            <a:ext cx="350995" cy="349133"/>
            <a:chOff x="6168925" y="3936925"/>
            <a:chExt cx="296950" cy="295375"/>
          </a:xfrm>
        </p:grpSpPr>
        <p:sp>
          <p:nvSpPr>
            <p:cNvPr id="8801" name="Google Shape;8801;p78"/>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8"/>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8"/>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8"/>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8"/>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8"/>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78"/>
          <p:cNvGrpSpPr/>
          <p:nvPr/>
        </p:nvGrpSpPr>
        <p:grpSpPr>
          <a:xfrm>
            <a:off x="6192781" y="1372332"/>
            <a:ext cx="348188" cy="349133"/>
            <a:chOff x="1674750" y="3254050"/>
            <a:chExt cx="294575" cy="295375"/>
          </a:xfrm>
        </p:grpSpPr>
        <p:sp>
          <p:nvSpPr>
            <p:cNvPr id="8808" name="Google Shape;8808;p78"/>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8"/>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8"/>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78"/>
          <p:cNvGrpSpPr/>
          <p:nvPr/>
        </p:nvGrpSpPr>
        <p:grpSpPr>
          <a:xfrm>
            <a:off x="6207177" y="1820035"/>
            <a:ext cx="319347" cy="349133"/>
            <a:chOff x="1687350" y="3618725"/>
            <a:chExt cx="270175" cy="295375"/>
          </a:xfrm>
        </p:grpSpPr>
        <p:sp>
          <p:nvSpPr>
            <p:cNvPr id="8812" name="Google Shape;8812;p78"/>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8"/>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8"/>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78"/>
          <p:cNvGrpSpPr/>
          <p:nvPr/>
        </p:nvGrpSpPr>
        <p:grpSpPr>
          <a:xfrm>
            <a:off x="6190880" y="2266516"/>
            <a:ext cx="351940" cy="349133"/>
            <a:chOff x="1672375" y="3982600"/>
            <a:chExt cx="297750" cy="295375"/>
          </a:xfrm>
        </p:grpSpPr>
        <p:sp>
          <p:nvSpPr>
            <p:cNvPr id="8816" name="Google Shape;8816;p78"/>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8"/>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8"/>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78"/>
          <p:cNvGrpSpPr/>
          <p:nvPr/>
        </p:nvGrpSpPr>
        <p:grpSpPr>
          <a:xfrm>
            <a:off x="4882872" y="2730711"/>
            <a:ext cx="350079" cy="350079"/>
            <a:chOff x="3497300" y="3227275"/>
            <a:chExt cx="296175" cy="296175"/>
          </a:xfrm>
        </p:grpSpPr>
        <p:sp>
          <p:nvSpPr>
            <p:cNvPr id="8820" name="Google Shape;8820;p7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78"/>
          <p:cNvGrpSpPr/>
          <p:nvPr/>
        </p:nvGrpSpPr>
        <p:grpSpPr>
          <a:xfrm>
            <a:off x="4883345" y="3180106"/>
            <a:ext cx="349133" cy="347272"/>
            <a:chOff x="3497300" y="3591950"/>
            <a:chExt cx="295375" cy="293800"/>
          </a:xfrm>
        </p:grpSpPr>
        <p:sp>
          <p:nvSpPr>
            <p:cNvPr id="8829" name="Google Shape;8829;p78"/>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8"/>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8"/>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8"/>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8"/>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8"/>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8"/>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8"/>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78"/>
          <p:cNvGrpSpPr/>
          <p:nvPr/>
        </p:nvGrpSpPr>
        <p:grpSpPr>
          <a:xfrm>
            <a:off x="4883345" y="3655244"/>
            <a:ext cx="349133" cy="349163"/>
            <a:chOff x="3497300" y="3955025"/>
            <a:chExt cx="295375" cy="295400"/>
          </a:xfrm>
        </p:grpSpPr>
        <p:sp>
          <p:nvSpPr>
            <p:cNvPr id="8838" name="Google Shape;8838;p7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78"/>
          <p:cNvGrpSpPr/>
          <p:nvPr/>
        </p:nvGrpSpPr>
        <p:grpSpPr>
          <a:xfrm>
            <a:off x="7107917" y="2731435"/>
            <a:ext cx="327739" cy="348631"/>
            <a:chOff x="5364750" y="3235150"/>
            <a:chExt cx="277275" cy="294950"/>
          </a:xfrm>
        </p:grpSpPr>
        <p:sp>
          <p:nvSpPr>
            <p:cNvPr id="8842" name="Google Shape;8842;p78"/>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8"/>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8"/>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8"/>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8"/>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8"/>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8"/>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8"/>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78"/>
          <p:cNvGrpSpPr/>
          <p:nvPr/>
        </p:nvGrpSpPr>
        <p:grpSpPr>
          <a:xfrm>
            <a:off x="7096274" y="3177771"/>
            <a:ext cx="351024" cy="351941"/>
            <a:chOff x="5355300" y="3598250"/>
            <a:chExt cx="296975" cy="297750"/>
          </a:xfrm>
        </p:grpSpPr>
        <p:sp>
          <p:nvSpPr>
            <p:cNvPr id="8851" name="Google Shape;8851;p78"/>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8"/>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8"/>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8"/>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8"/>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8"/>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8"/>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8"/>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78"/>
          <p:cNvGrpSpPr/>
          <p:nvPr/>
        </p:nvGrpSpPr>
        <p:grpSpPr>
          <a:xfrm>
            <a:off x="7100470" y="3716693"/>
            <a:ext cx="342632" cy="226264"/>
            <a:chOff x="5358450" y="4015675"/>
            <a:chExt cx="289875" cy="191425"/>
          </a:xfrm>
        </p:grpSpPr>
        <p:sp>
          <p:nvSpPr>
            <p:cNvPr id="8860" name="Google Shape;8860;p78"/>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8"/>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8"/>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8"/>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78"/>
          <p:cNvGrpSpPr/>
          <p:nvPr/>
        </p:nvGrpSpPr>
        <p:grpSpPr>
          <a:xfrm>
            <a:off x="6226953" y="4099224"/>
            <a:ext cx="351024" cy="325464"/>
            <a:chOff x="6543825" y="3202075"/>
            <a:chExt cx="296975" cy="275350"/>
          </a:xfrm>
        </p:grpSpPr>
        <p:sp>
          <p:nvSpPr>
            <p:cNvPr id="8865" name="Google Shape;8865;p78"/>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8"/>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8"/>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8"/>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8"/>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8"/>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8"/>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78"/>
          <p:cNvGrpSpPr/>
          <p:nvPr/>
        </p:nvGrpSpPr>
        <p:grpSpPr>
          <a:xfrm>
            <a:off x="6633934" y="1378972"/>
            <a:ext cx="350079" cy="350079"/>
            <a:chOff x="2037825" y="3254050"/>
            <a:chExt cx="296175" cy="296175"/>
          </a:xfrm>
        </p:grpSpPr>
        <p:sp>
          <p:nvSpPr>
            <p:cNvPr id="8873" name="Google Shape;8873;p7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78"/>
          <p:cNvGrpSpPr/>
          <p:nvPr/>
        </p:nvGrpSpPr>
        <p:grpSpPr>
          <a:xfrm>
            <a:off x="6632072" y="1820139"/>
            <a:ext cx="353802" cy="348926"/>
            <a:chOff x="2034675" y="3617925"/>
            <a:chExt cx="299325" cy="295200"/>
          </a:xfrm>
        </p:grpSpPr>
        <p:sp>
          <p:nvSpPr>
            <p:cNvPr id="8880" name="Google Shape;8880;p78"/>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8"/>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8"/>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8"/>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8"/>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78"/>
          <p:cNvGrpSpPr/>
          <p:nvPr/>
        </p:nvGrpSpPr>
        <p:grpSpPr>
          <a:xfrm>
            <a:off x="6633934" y="2266516"/>
            <a:ext cx="350079" cy="349133"/>
            <a:chOff x="2037825" y="3981825"/>
            <a:chExt cx="296175" cy="295375"/>
          </a:xfrm>
        </p:grpSpPr>
        <p:sp>
          <p:nvSpPr>
            <p:cNvPr id="8886" name="Google Shape;8886;p78"/>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8"/>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8"/>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78"/>
          <p:cNvGrpSpPr/>
          <p:nvPr/>
        </p:nvGrpSpPr>
        <p:grpSpPr>
          <a:xfrm>
            <a:off x="5318952" y="2762832"/>
            <a:ext cx="350079" cy="285837"/>
            <a:chOff x="3860400" y="3254050"/>
            <a:chExt cx="296175" cy="241825"/>
          </a:xfrm>
        </p:grpSpPr>
        <p:sp>
          <p:nvSpPr>
            <p:cNvPr id="8890" name="Google Shape;8890;p78"/>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8"/>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8"/>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8"/>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8"/>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8"/>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8"/>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78"/>
          <p:cNvGrpSpPr/>
          <p:nvPr/>
        </p:nvGrpSpPr>
        <p:grpSpPr>
          <a:xfrm>
            <a:off x="5318479" y="3178702"/>
            <a:ext cx="351024" cy="350079"/>
            <a:chOff x="3859600" y="3591950"/>
            <a:chExt cx="296975" cy="296175"/>
          </a:xfrm>
        </p:grpSpPr>
        <p:sp>
          <p:nvSpPr>
            <p:cNvPr id="8898" name="Google Shape;8898;p78"/>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8"/>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8"/>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78"/>
          <p:cNvGrpSpPr/>
          <p:nvPr/>
        </p:nvGrpSpPr>
        <p:grpSpPr>
          <a:xfrm>
            <a:off x="5318952" y="3654786"/>
            <a:ext cx="350079" cy="350079"/>
            <a:chOff x="3860400" y="3955025"/>
            <a:chExt cx="296175" cy="296175"/>
          </a:xfrm>
        </p:grpSpPr>
        <p:sp>
          <p:nvSpPr>
            <p:cNvPr id="8902" name="Google Shape;8902;p78"/>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8"/>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8"/>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8"/>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8"/>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78"/>
          <p:cNvGrpSpPr/>
          <p:nvPr/>
        </p:nvGrpSpPr>
        <p:grpSpPr>
          <a:xfrm>
            <a:off x="7534167" y="2731184"/>
            <a:ext cx="355664" cy="349133"/>
            <a:chOff x="5716825" y="3235950"/>
            <a:chExt cx="300900" cy="295375"/>
          </a:xfrm>
        </p:grpSpPr>
        <p:sp>
          <p:nvSpPr>
            <p:cNvPr id="8908" name="Google Shape;8908;p78"/>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8"/>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8"/>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8"/>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78"/>
          <p:cNvGrpSpPr/>
          <p:nvPr/>
        </p:nvGrpSpPr>
        <p:grpSpPr>
          <a:xfrm>
            <a:off x="7547199" y="3189872"/>
            <a:ext cx="329601" cy="327739"/>
            <a:chOff x="5727850" y="3609275"/>
            <a:chExt cx="278850" cy="277275"/>
          </a:xfrm>
        </p:grpSpPr>
        <p:sp>
          <p:nvSpPr>
            <p:cNvPr id="8913" name="Google Shape;8913;p78"/>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8"/>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8"/>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8"/>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8"/>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78"/>
          <p:cNvGrpSpPr/>
          <p:nvPr/>
        </p:nvGrpSpPr>
        <p:grpSpPr>
          <a:xfrm>
            <a:off x="7558383" y="3655259"/>
            <a:ext cx="307231" cy="349133"/>
            <a:chOff x="5736525" y="3963700"/>
            <a:chExt cx="259925" cy="295375"/>
          </a:xfrm>
        </p:grpSpPr>
        <p:sp>
          <p:nvSpPr>
            <p:cNvPr id="8919" name="Google Shape;8919;p78"/>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8"/>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8"/>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8"/>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8"/>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8"/>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8"/>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78"/>
          <p:cNvGrpSpPr/>
          <p:nvPr/>
        </p:nvGrpSpPr>
        <p:grpSpPr>
          <a:xfrm>
            <a:off x="6649963" y="4104585"/>
            <a:ext cx="351024" cy="350079"/>
            <a:chOff x="6553275" y="3604550"/>
            <a:chExt cx="296975" cy="296175"/>
          </a:xfrm>
        </p:grpSpPr>
        <p:sp>
          <p:nvSpPr>
            <p:cNvPr id="8927" name="Google Shape;8927;p78"/>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8"/>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8"/>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8"/>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8"/>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8"/>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3" name="Google Shape;8933;p78"/>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8934" name="Google Shape;8934;p78"/>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38" name="Shape 8938"/>
        <p:cNvGrpSpPr/>
        <p:nvPr/>
      </p:nvGrpSpPr>
      <p:grpSpPr>
        <a:xfrm>
          <a:off x="0" y="0"/>
          <a:ext cx="0" cy="0"/>
          <a:chOff x="0" y="0"/>
          <a:chExt cx="0" cy="0"/>
        </a:xfrm>
      </p:grpSpPr>
      <p:grpSp>
        <p:nvGrpSpPr>
          <p:cNvPr id="8939" name="Google Shape;8939;p79"/>
          <p:cNvGrpSpPr/>
          <p:nvPr/>
        </p:nvGrpSpPr>
        <p:grpSpPr>
          <a:xfrm>
            <a:off x="877057" y="1380546"/>
            <a:ext cx="294401" cy="353645"/>
            <a:chOff x="-35814600" y="3202075"/>
            <a:chExt cx="242625" cy="291450"/>
          </a:xfrm>
        </p:grpSpPr>
        <p:sp>
          <p:nvSpPr>
            <p:cNvPr id="8940" name="Google Shape;8940;p79"/>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9"/>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9"/>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9"/>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9"/>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9"/>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9"/>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79"/>
          <p:cNvGrpSpPr/>
          <p:nvPr/>
        </p:nvGrpSpPr>
        <p:grpSpPr>
          <a:xfrm>
            <a:off x="847435" y="1821466"/>
            <a:ext cx="353645" cy="353888"/>
            <a:chOff x="-35839800" y="3561025"/>
            <a:chExt cx="291450" cy="291650"/>
          </a:xfrm>
        </p:grpSpPr>
        <p:sp>
          <p:nvSpPr>
            <p:cNvPr id="8948" name="Google Shape;8948;p79"/>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9"/>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9"/>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9"/>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9"/>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9"/>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9"/>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5" name="Google Shape;8955;p79"/>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6" name="Google Shape;8956;p79"/>
          <p:cNvGrpSpPr/>
          <p:nvPr/>
        </p:nvGrpSpPr>
        <p:grpSpPr>
          <a:xfrm>
            <a:off x="3084980" y="1380546"/>
            <a:ext cx="353645" cy="353645"/>
            <a:chOff x="-34003850" y="3227275"/>
            <a:chExt cx="291450" cy="291450"/>
          </a:xfrm>
        </p:grpSpPr>
        <p:sp>
          <p:nvSpPr>
            <p:cNvPr id="8957" name="Google Shape;8957;p79"/>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9"/>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9"/>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9"/>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9"/>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79"/>
          <p:cNvGrpSpPr/>
          <p:nvPr/>
        </p:nvGrpSpPr>
        <p:grpSpPr>
          <a:xfrm>
            <a:off x="3084510" y="1821238"/>
            <a:ext cx="354586" cy="354343"/>
            <a:chOff x="-34004625" y="3585850"/>
            <a:chExt cx="292225" cy="292025"/>
          </a:xfrm>
        </p:grpSpPr>
        <p:sp>
          <p:nvSpPr>
            <p:cNvPr id="8963" name="Google Shape;8963;p79"/>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9"/>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9"/>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9"/>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9"/>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79"/>
          <p:cNvGrpSpPr/>
          <p:nvPr/>
        </p:nvGrpSpPr>
        <p:grpSpPr>
          <a:xfrm>
            <a:off x="3084025" y="2256439"/>
            <a:ext cx="355557" cy="354616"/>
            <a:chOff x="-34005425" y="3945575"/>
            <a:chExt cx="293025" cy="292250"/>
          </a:xfrm>
        </p:grpSpPr>
        <p:sp>
          <p:nvSpPr>
            <p:cNvPr id="8969" name="Google Shape;8969;p79"/>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9"/>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9"/>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79"/>
          <p:cNvGrpSpPr/>
          <p:nvPr/>
        </p:nvGrpSpPr>
        <p:grpSpPr>
          <a:xfrm>
            <a:off x="1731124" y="2729615"/>
            <a:ext cx="358408" cy="355557"/>
            <a:chOff x="-32174975" y="3192625"/>
            <a:chExt cx="295375" cy="293025"/>
          </a:xfrm>
        </p:grpSpPr>
        <p:sp>
          <p:nvSpPr>
            <p:cNvPr id="8973" name="Google Shape;8973;p79"/>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9"/>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9"/>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9"/>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7" name="Google Shape;8977;p79"/>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9"/>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9" name="Google Shape;8979;p79"/>
          <p:cNvGrpSpPr/>
          <p:nvPr/>
        </p:nvGrpSpPr>
        <p:grpSpPr>
          <a:xfrm>
            <a:off x="3970274" y="2730570"/>
            <a:ext cx="354586" cy="353645"/>
            <a:chOff x="-30345325" y="3184750"/>
            <a:chExt cx="292225" cy="291450"/>
          </a:xfrm>
        </p:grpSpPr>
        <p:sp>
          <p:nvSpPr>
            <p:cNvPr id="8980" name="Google Shape;8980;p79"/>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9"/>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9"/>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9"/>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9"/>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79"/>
          <p:cNvGrpSpPr/>
          <p:nvPr/>
        </p:nvGrpSpPr>
        <p:grpSpPr>
          <a:xfrm>
            <a:off x="1295026" y="1380546"/>
            <a:ext cx="353645" cy="353645"/>
            <a:chOff x="-35481425" y="3202075"/>
            <a:chExt cx="291450" cy="291450"/>
          </a:xfrm>
        </p:grpSpPr>
        <p:sp>
          <p:nvSpPr>
            <p:cNvPr id="8986" name="Google Shape;8986;p79"/>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9"/>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9"/>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9"/>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9"/>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9"/>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9"/>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79"/>
          <p:cNvGrpSpPr/>
          <p:nvPr/>
        </p:nvGrpSpPr>
        <p:grpSpPr>
          <a:xfrm>
            <a:off x="1294556" y="1822072"/>
            <a:ext cx="354586" cy="352675"/>
            <a:chOff x="-35482200" y="3561225"/>
            <a:chExt cx="292225" cy="290650"/>
          </a:xfrm>
        </p:grpSpPr>
        <p:sp>
          <p:nvSpPr>
            <p:cNvPr id="8994" name="Google Shape;8994;p79"/>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9"/>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9"/>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79"/>
          <p:cNvGrpSpPr/>
          <p:nvPr/>
        </p:nvGrpSpPr>
        <p:grpSpPr>
          <a:xfrm>
            <a:off x="1295026" y="2256940"/>
            <a:ext cx="353645" cy="353615"/>
            <a:chOff x="-35481425" y="3919600"/>
            <a:chExt cx="291450" cy="291425"/>
          </a:xfrm>
        </p:grpSpPr>
        <p:sp>
          <p:nvSpPr>
            <p:cNvPr id="8998" name="Google Shape;8998;p79"/>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9"/>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9"/>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9"/>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9"/>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9"/>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9"/>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9"/>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79"/>
          <p:cNvGrpSpPr/>
          <p:nvPr/>
        </p:nvGrpSpPr>
        <p:grpSpPr>
          <a:xfrm>
            <a:off x="3530661" y="1381031"/>
            <a:ext cx="357468" cy="352675"/>
            <a:chOff x="-33645475" y="3228075"/>
            <a:chExt cx="294600" cy="290650"/>
          </a:xfrm>
        </p:grpSpPr>
        <p:sp>
          <p:nvSpPr>
            <p:cNvPr id="9007" name="Google Shape;9007;p79"/>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9"/>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9"/>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9"/>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9"/>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9"/>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9"/>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79"/>
          <p:cNvGrpSpPr/>
          <p:nvPr/>
        </p:nvGrpSpPr>
        <p:grpSpPr>
          <a:xfrm>
            <a:off x="3531631" y="1821116"/>
            <a:ext cx="355526" cy="354586"/>
            <a:chOff x="-33646250" y="3586425"/>
            <a:chExt cx="293000" cy="292225"/>
          </a:xfrm>
        </p:grpSpPr>
        <p:sp>
          <p:nvSpPr>
            <p:cNvPr id="9015" name="Google Shape;9015;p79"/>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9"/>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79"/>
          <p:cNvGrpSpPr/>
          <p:nvPr/>
        </p:nvGrpSpPr>
        <p:grpSpPr>
          <a:xfrm>
            <a:off x="3532101" y="2255969"/>
            <a:ext cx="354586" cy="355557"/>
            <a:chOff x="-33645475" y="3944800"/>
            <a:chExt cx="292225" cy="293025"/>
          </a:xfrm>
        </p:grpSpPr>
        <p:sp>
          <p:nvSpPr>
            <p:cNvPr id="9018" name="Google Shape;9018;p79"/>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9"/>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9"/>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9"/>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9"/>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9"/>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9"/>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9"/>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9"/>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9"/>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79"/>
          <p:cNvGrpSpPr/>
          <p:nvPr/>
        </p:nvGrpSpPr>
        <p:grpSpPr>
          <a:xfrm>
            <a:off x="2185320" y="2729706"/>
            <a:ext cx="352675" cy="355375"/>
            <a:chOff x="-31809525" y="3192625"/>
            <a:chExt cx="290650" cy="292875"/>
          </a:xfrm>
        </p:grpSpPr>
        <p:sp>
          <p:nvSpPr>
            <p:cNvPr id="9029" name="Google Shape;9029;p79"/>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9"/>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9"/>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9"/>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79"/>
          <p:cNvGrpSpPr/>
          <p:nvPr/>
        </p:nvGrpSpPr>
        <p:grpSpPr>
          <a:xfrm>
            <a:off x="2184835" y="3200258"/>
            <a:ext cx="353645" cy="355557"/>
            <a:chOff x="-31811100" y="3550975"/>
            <a:chExt cx="291450" cy="293025"/>
          </a:xfrm>
        </p:grpSpPr>
        <p:sp>
          <p:nvSpPr>
            <p:cNvPr id="9034" name="Google Shape;9034;p79"/>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9"/>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9"/>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9"/>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9"/>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9"/>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9"/>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79"/>
          <p:cNvGrpSpPr/>
          <p:nvPr/>
        </p:nvGrpSpPr>
        <p:grpSpPr>
          <a:xfrm>
            <a:off x="2178631" y="3664562"/>
            <a:ext cx="366052" cy="356831"/>
            <a:chOff x="-31817400" y="3910025"/>
            <a:chExt cx="301675" cy="294075"/>
          </a:xfrm>
        </p:grpSpPr>
        <p:sp>
          <p:nvSpPr>
            <p:cNvPr id="9042" name="Google Shape;9042;p79"/>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9"/>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9"/>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79"/>
          <p:cNvGrpSpPr/>
          <p:nvPr/>
        </p:nvGrpSpPr>
        <p:grpSpPr>
          <a:xfrm>
            <a:off x="3970259" y="3200743"/>
            <a:ext cx="354616" cy="354586"/>
            <a:chOff x="-30354000" y="3569100"/>
            <a:chExt cx="292250" cy="292225"/>
          </a:xfrm>
        </p:grpSpPr>
        <p:sp>
          <p:nvSpPr>
            <p:cNvPr id="9046" name="Google Shape;9046;p79"/>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9"/>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9"/>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9"/>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9"/>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9"/>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79"/>
          <p:cNvGrpSpPr/>
          <p:nvPr/>
        </p:nvGrpSpPr>
        <p:grpSpPr>
          <a:xfrm>
            <a:off x="1748837" y="1380546"/>
            <a:ext cx="342148" cy="353645"/>
            <a:chOff x="-35118325" y="3202075"/>
            <a:chExt cx="281975" cy="291450"/>
          </a:xfrm>
        </p:grpSpPr>
        <p:sp>
          <p:nvSpPr>
            <p:cNvPr id="9053" name="Google Shape;9053;p79"/>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9"/>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9"/>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9"/>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79"/>
          <p:cNvGrpSpPr/>
          <p:nvPr/>
        </p:nvGrpSpPr>
        <p:grpSpPr>
          <a:xfrm>
            <a:off x="1742618" y="1821799"/>
            <a:ext cx="354586" cy="353221"/>
            <a:chOff x="-35123050" y="3561225"/>
            <a:chExt cx="292225" cy="291100"/>
          </a:xfrm>
        </p:grpSpPr>
        <p:sp>
          <p:nvSpPr>
            <p:cNvPr id="9058" name="Google Shape;9058;p79"/>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9"/>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79"/>
          <p:cNvGrpSpPr/>
          <p:nvPr/>
        </p:nvGrpSpPr>
        <p:grpSpPr>
          <a:xfrm>
            <a:off x="1784677" y="2256940"/>
            <a:ext cx="270467" cy="353615"/>
            <a:chOff x="-35089175" y="3919600"/>
            <a:chExt cx="222900" cy="291425"/>
          </a:xfrm>
        </p:grpSpPr>
        <p:sp>
          <p:nvSpPr>
            <p:cNvPr id="9061" name="Google Shape;9061;p79"/>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9"/>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79"/>
          <p:cNvGrpSpPr/>
          <p:nvPr/>
        </p:nvGrpSpPr>
        <p:grpSpPr>
          <a:xfrm>
            <a:off x="3981673" y="1380303"/>
            <a:ext cx="336445" cy="354131"/>
            <a:chOff x="-33277650" y="3226875"/>
            <a:chExt cx="277275" cy="291850"/>
          </a:xfrm>
        </p:grpSpPr>
        <p:sp>
          <p:nvSpPr>
            <p:cNvPr id="9064" name="Google Shape;9064;p79"/>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9"/>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9"/>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9"/>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9"/>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9"/>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9"/>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79"/>
          <p:cNvGrpSpPr/>
          <p:nvPr/>
        </p:nvGrpSpPr>
        <p:grpSpPr>
          <a:xfrm>
            <a:off x="3973073" y="1821587"/>
            <a:ext cx="353645" cy="353645"/>
            <a:chOff x="-33286325" y="3586425"/>
            <a:chExt cx="291450" cy="291450"/>
          </a:xfrm>
        </p:grpSpPr>
        <p:sp>
          <p:nvSpPr>
            <p:cNvPr id="9072" name="Google Shape;9072;p79"/>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9"/>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9"/>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9"/>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9"/>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79"/>
          <p:cNvGrpSpPr/>
          <p:nvPr/>
        </p:nvGrpSpPr>
        <p:grpSpPr>
          <a:xfrm>
            <a:off x="3973073" y="2255969"/>
            <a:ext cx="353645" cy="355557"/>
            <a:chOff x="-33286325" y="3944800"/>
            <a:chExt cx="291450" cy="293025"/>
          </a:xfrm>
        </p:grpSpPr>
        <p:sp>
          <p:nvSpPr>
            <p:cNvPr id="9078" name="Google Shape;9078;p79"/>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9"/>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9"/>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9"/>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79"/>
          <p:cNvGrpSpPr/>
          <p:nvPr/>
        </p:nvGrpSpPr>
        <p:grpSpPr>
          <a:xfrm>
            <a:off x="2631470" y="2729129"/>
            <a:ext cx="353645" cy="356527"/>
            <a:chOff x="-31452725" y="3191825"/>
            <a:chExt cx="291450" cy="293825"/>
          </a:xfrm>
        </p:grpSpPr>
        <p:sp>
          <p:nvSpPr>
            <p:cNvPr id="9083" name="Google Shape;9083;p79"/>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9"/>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9"/>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9"/>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79"/>
          <p:cNvGrpSpPr/>
          <p:nvPr/>
        </p:nvGrpSpPr>
        <p:grpSpPr>
          <a:xfrm>
            <a:off x="2631000" y="3200744"/>
            <a:ext cx="354586" cy="354586"/>
            <a:chOff x="-31452725" y="3551775"/>
            <a:chExt cx="292225" cy="292225"/>
          </a:xfrm>
        </p:grpSpPr>
        <p:sp>
          <p:nvSpPr>
            <p:cNvPr id="9088" name="Google Shape;9088;p79"/>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9"/>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9"/>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9"/>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79"/>
          <p:cNvGrpSpPr/>
          <p:nvPr/>
        </p:nvGrpSpPr>
        <p:grpSpPr>
          <a:xfrm>
            <a:off x="2629559" y="3664729"/>
            <a:ext cx="357468" cy="356497"/>
            <a:chOff x="-31455100" y="3909350"/>
            <a:chExt cx="294600" cy="293800"/>
          </a:xfrm>
        </p:grpSpPr>
        <p:sp>
          <p:nvSpPr>
            <p:cNvPr id="9093" name="Google Shape;9093;p79"/>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9"/>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79"/>
          <p:cNvGrpSpPr/>
          <p:nvPr/>
        </p:nvGrpSpPr>
        <p:grpSpPr>
          <a:xfrm>
            <a:off x="3970744" y="3665684"/>
            <a:ext cx="353645" cy="354586"/>
            <a:chOff x="-30345325" y="3918800"/>
            <a:chExt cx="291450" cy="292225"/>
          </a:xfrm>
        </p:grpSpPr>
        <p:sp>
          <p:nvSpPr>
            <p:cNvPr id="9096" name="Google Shape;9096;p79"/>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9"/>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9"/>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9"/>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9"/>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79"/>
          <p:cNvGrpSpPr/>
          <p:nvPr/>
        </p:nvGrpSpPr>
        <p:grpSpPr>
          <a:xfrm>
            <a:off x="2190209" y="1821587"/>
            <a:ext cx="353645" cy="353645"/>
            <a:chOff x="-34763900" y="3561225"/>
            <a:chExt cx="291450" cy="291450"/>
          </a:xfrm>
        </p:grpSpPr>
        <p:sp>
          <p:nvSpPr>
            <p:cNvPr id="9102" name="Google Shape;9102;p79"/>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9"/>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9"/>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5" name="Google Shape;9105;p79"/>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6" name="Google Shape;9106;p79"/>
          <p:cNvGrpSpPr/>
          <p:nvPr/>
        </p:nvGrpSpPr>
        <p:grpSpPr>
          <a:xfrm>
            <a:off x="845106" y="2730099"/>
            <a:ext cx="354586" cy="354586"/>
            <a:chOff x="-32927950" y="3227275"/>
            <a:chExt cx="292225" cy="292225"/>
          </a:xfrm>
        </p:grpSpPr>
        <p:sp>
          <p:nvSpPr>
            <p:cNvPr id="9107" name="Google Shape;9107;p79"/>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9"/>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9"/>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9"/>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9"/>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79"/>
          <p:cNvGrpSpPr/>
          <p:nvPr/>
        </p:nvGrpSpPr>
        <p:grpSpPr>
          <a:xfrm>
            <a:off x="844621" y="3201213"/>
            <a:ext cx="355557" cy="353645"/>
            <a:chOff x="-32927950" y="3586425"/>
            <a:chExt cx="293025" cy="291450"/>
          </a:xfrm>
        </p:grpSpPr>
        <p:sp>
          <p:nvSpPr>
            <p:cNvPr id="9113" name="Google Shape;9113;p79"/>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9"/>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9"/>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9"/>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9"/>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79"/>
          <p:cNvGrpSpPr/>
          <p:nvPr/>
        </p:nvGrpSpPr>
        <p:grpSpPr>
          <a:xfrm>
            <a:off x="845106" y="3665198"/>
            <a:ext cx="354586" cy="355557"/>
            <a:chOff x="-32927950" y="3944800"/>
            <a:chExt cx="292225" cy="293025"/>
          </a:xfrm>
        </p:grpSpPr>
        <p:sp>
          <p:nvSpPr>
            <p:cNvPr id="9119" name="Google Shape;9119;p79"/>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9"/>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9"/>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9"/>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9"/>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9"/>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9"/>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9"/>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9"/>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79"/>
          <p:cNvGrpSpPr/>
          <p:nvPr/>
        </p:nvGrpSpPr>
        <p:grpSpPr>
          <a:xfrm>
            <a:off x="3073898" y="2730449"/>
            <a:ext cx="354586" cy="353888"/>
            <a:chOff x="-31094350" y="3194000"/>
            <a:chExt cx="292225" cy="291650"/>
          </a:xfrm>
        </p:grpSpPr>
        <p:sp>
          <p:nvSpPr>
            <p:cNvPr id="9129" name="Google Shape;9129;p79"/>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9"/>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9"/>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9"/>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9"/>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9"/>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9"/>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9"/>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79"/>
          <p:cNvGrpSpPr/>
          <p:nvPr/>
        </p:nvGrpSpPr>
        <p:grpSpPr>
          <a:xfrm>
            <a:off x="3074368" y="3200941"/>
            <a:ext cx="353645" cy="354191"/>
            <a:chOff x="-31093575" y="3552550"/>
            <a:chExt cx="291450" cy="291900"/>
          </a:xfrm>
        </p:grpSpPr>
        <p:sp>
          <p:nvSpPr>
            <p:cNvPr id="9138" name="Google Shape;9138;p79"/>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9"/>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9"/>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9"/>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79"/>
          <p:cNvGrpSpPr/>
          <p:nvPr/>
        </p:nvGrpSpPr>
        <p:grpSpPr>
          <a:xfrm>
            <a:off x="2200736" y="1380546"/>
            <a:ext cx="332593" cy="353645"/>
            <a:chOff x="-34755225" y="3202075"/>
            <a:chExt cx="274100" cy="291450"/>
          </a:xfrm>
        </p:grpSpPr>
        <p:sp>
          <p:nvSpPr>
            <p:cNvPr id="9143" name="Google Shape;9143;p79"/>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9"/>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9"/>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9"/>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9"/>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9"/>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9"/>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79"/>
          <p:cNvGrpSpPr/>
          <p:nvPr/>
        </p:nvGrpSpPr>
        <p:grpSpPr>
          <a:xfrm>
            <a:off x="3074368" y="3666169"/>
            <a:ext cx="353645" cy="353615"/>
            <a:chOff x="-31093575" y="3911725"/>
            <a:chExt cx="291450" cy="291425"/>
          </a:xfrm>
        </p:grpSpPr>
        <p:sp>
          <p:nvSpPr>
            <p:cNvPr id="9151" name="Google Shape;9151;p79"/>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9"/>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79"/>
          <p:cNvGrpSpPr/>
          <p:nvPr/>
        </p:nvGrpSpPr>
        <p:grpSpPr>
          <a:xfrm>
            <a:off x="2183798" y="4123136"/>
            <a:ext cx="356497" cy="354586"/>
            <a:chOff x="-29946000" y="3183175"/>
            <a:chExt cx="293800" cy="292225"/>
          </a:xfrm>
        </p:grpSpPr>
        <p:sp>
          <p:nvSpPr>
            <p:cNvPr id="9154" name="Google Shape;9154;p79"/>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9"/>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9"/>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9"/>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9"/>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9"/>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79"/>
          <p:cNvGrpSpPr/>
          <p:nvPr/>
        </p:nvGrpSpPr>
        <p:grpSpPr>
          <a:xfrm>
            <a:off x="2628330" y="1380289"/>
            <a:ext cx="358408" cy="354161"/>
            <a:chOff x="-34408675" y="3202075"/>
            <a:chExt cx="295375" cy="291875"/>
          </a:xfrm>
        </p:grpSpPr>
        <p:sp>
          <p:nvSpPr>
            <p:cNvPr id="9161" name="Google Shape;9161;p79"/>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9"/>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9"/>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9"/>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79"/>
          <p:cNvGrpSpPr/>
          <p:nvPr/>
        </p:nvGrpSpPr>
        <p:grpSpPr>
          <a:xfrm>
            <a:off x="2630241" y="1820283"/>
            <a:ext cx="354586" cy="356254"/>
            <a:chOff x="-34405525" y="3558075"/>
            <a:chExt cx="292225" cy="293600"/>
          </a:xfrm>
        </p:grpSpPr>
        <p:sp>
          <p:nvSpPr>
            <p:cNvPr id="9166" name="Google Shape;9166;p79"/>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9"/>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9"/>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79"/>
          <p:cNvGrpSpPr/>
          <p:nvPr/>
        </p:nvGrpSpPr>
        <p:grpSpPr>
          <a:xfrm>
            <a:off x="2629755" y="2256940"/>
            <a:ext cx="355557" cy="353615"/>
            <a:chOff x="-34406325" y="3919600"/>
            <a:chExt cx="293025" cy="291425"/>
          </a:xfrm>
        </p:grpSpPr>
        <p:sp>
          <p:nvSpPr>
            <p:cNvPr id="9170" name="Google Shape;9170;p79"/>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9"/>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9"/>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9"/>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9"/>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9"/>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9"/>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79"/>
          <p:cNvGrpSpPr/>
          <p:nvPr/>
        </p:nvGrpSpPr>
        <p:grpSpPr>
          <a:xfrm>
            <a:off x="1293653" y="2736303"/>
            <a:ext cx="353645" cy="342179"/>
            <a:chOff x="-32568800" y="3232000"/>
            <a:chExt cx="291450" cy="282000"/>
          </a:xfrm>
        </p:grpSpPr>
        <p:sp>
          <p:nvSpPr>
            <p:cNvPr id="9178" name="Google Shape;9178;p79"/>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9"/>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79"/>
          <p:cNvGrpSpPr/>
          <p:nvPr/>
        </p:nvGrpSpPr>
        <p:grpSpPr>
          <a:xfrm>
            <a:off x="1293183" y="3201213"/>
            <a:ext cx="354586" cy="353645"/>
            <a:chOff x="-32569575" y="3586425"/>
            <a:chExt cx="292225" cy="291450"/>
          </a:xfrm>
        </p:grpSpPr>
        <p:sp>
          <p:nvSpPr>
            <p:cNvPr id="9181" name="Google Shape;9181;p79"/>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9"/>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79"/>
          <p:cNvGrpSpPr/>
          <p:nvPr/>
        </p:nvGrpSpPr>
        <p:grpSpPr>
          <a:xfrm>
            <a:off x="1284098" y="3665805"/>
            <a:ext cx="372756" cy="354343"/>
            <a:chOff x="-32576675" y="3944600"/>
            <a:chExt cx="307200" cy="292025"/>
          </a:xfrm>
        </p:grpSpPr>
        <p:sp>
          <p:nvSpPr>
            <p:cNvPr id="9184" name="Google Shape;9184;p79"/>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9"/>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79"/>
          <p:cNvGrpSpPr/>
          <p:nvPr/>
        </p:nvGrpSpPr>
        <p:grpSpPr>
          <a:xfrm>
            <a:off x="3529065" y="2730100"/>
            <a:ext cx="354586" cy="354586"/>
            <a:chOff x="-30735200" y="3192625"/>
            <a:chExt cx="292225" cy="292225"/>
          </a:xfrm>
        </p:grpSpPr>
        <p:sp>
          <p:nvSpPr>
            <p:cNvPr id="9187" name="Google Shape;9187;p79"/>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9"/>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9"/>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9"/>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9"/>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9"/>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9"/>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79"/>
          <p:cNvGrpSpPr/>
          <p:nvPr/>
        </p:nvGrpSpPr>
        <p:grpSpPr>
          <a:xfrm>
            <a:off x="3529065" y="3201532"/>
            <a:ext cx="354586" cy="353008"/>
            <a:chOff x="-30735200" y="3552550"/>
            <a:chExt cx="292225" cy="290925"/>
          </a:xfrm>
        </p:grpSpPr>
        <p:sp>
          <p:nvSpPr>
            <p:cNvPr id="9195" name="Google Shape;9195;p79"/>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9"/>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79"/>
          <p:cNvGrpSpPr/>
          <p:nvPr/>
        </p:nvGrpSpPr>
        <p:grpSpPr>
          <a:xfrm>
            <a:off x="3529065" y="3666154"/>
            <a:ext cx="354586" cy="353645"/>
            <a:chOff x="-30735200" y="3910925"/>
            <a:chExt cx="292225" cy="291450"/>
          </a:xfrm>
        </p:grpSpPr>
        <p:sp>
          <p:nvSpPr>
            <p:cNvPr id="9198" name="Google Shape;9198;p79"/>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9"/>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0" name="Google Shape;9200;p79"/>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1" name="Google Shape;9201;p79"/>
          <p:cNvGrpSpPr/>
          <p:nvPr/>
        </p:nvGrpSpPr>
        <p:grpSpPr>
          <a:xfrm>
            <a:off x="4882910" y="1379021"/>
            <a:ext cx="358971" cy="359224"/>
            <a:chOff x="-57956275" y="3197925"/>
            <a:chExt cx="319000" cy="319225"/>
          </a:xfrm>
        </p:grpSpPr>
        <p:sp>
          <p:nvSpPr>
            <p:cNvPr id="9202" name="Google Shape;9202;p79"/>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9"/>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9"/>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9"/>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9"/>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9"/>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9"/>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79"/>
          <p:cNvGrpSpPr/>
          <p:nvPr/>
        </p:nvGrpSpPr>
        <p:grpSpPr>
          <a:xfrm>
            <a:off x="4905064" y="1835446"/>
            <a:ext cx="314662" cy="358971"/>
            <a:chOff x="-57940525" y="3590375"/>
            <a:chExt cx="279625" cy="319000"/>
          </a:xfrm>
        </p:grpSpPr>
        <p:sp>
          <p:nvSpPr>
            <p:cNvPr id="9210" name="Google Shape;9210;p79"/>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9"/>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9"/>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9"/>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9"/>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79"/>
          <p:cNvGrpSpPr/>
          <p:nvPr/>
        </p:nvGrpSpPr>
        <p:grpSpPr>
          <a:xfrm>
            <a:off x="4875945" y="2276817"/>
            <a:ext cx="358099" cy="358999"/>
            <a:chOff x="-57959425" y="3982600"/>
            <a:chExt cx="318225" cy="319025"/>
          </a:xfrm>
        </p:grpSpPr>
        <p:sp>
          <p:nvSpPr>
            <p:cNvPr id="9216" name="Google Shape;9216;p79"/>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9"/>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9"/>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9"/>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79"/>
          <p:cNvGrpSpPr/>
          <p:nvPr/>
        </p:nvGrpSpPr>
        <p:grpSpPr>
          <a:xfrm>
            <a:off x="7076112" y="1380146"/>
            <a:ext cx="357226" cy="357226"/>
            <a:chOff x="-55987225" y="3198925"/>
            <a:chExt cx="317450" cy="317450"/>
          </a:xfrm>
        </p:grpSpPr>
        <p:sp>
          <p:nvSpPr>
            <p:cNvPr id="9221" name="Google Shape;9221;p79"/>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9"/>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9"/>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9"/>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79"/>
          <p:cNvGrpSpPr/>
          <p:nvPr/>
        </p:nvGrpSpPr>
        <p:grpSpPr>
          <a:xfrm>
            <a:off x="7076112" y="1836178"/>
            <a:ext cx="357226" cy="357367"/>
            <a:chOff x="-55987225" y="3591025"/>
            <a:chExt cx="317450" cy="317575"/>
          </a:xfrm>
        </p:grpSpPr>
        <p:sp>
          <p:nvSpPr>
            <p:cNvPr id="9226" name="Google Shape;9226;p79"/>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9"/>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9"/>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9"/>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9"/>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79"/>
          <p:cNvGrpSpPr/>
          <p:nvPr/>
        </p:nvGrpSpPr>
        <p:grpSpPr>
          <a:xfrm>
            <a:off x="7090027" y="2276817"/>
            <a:ext cx="358999" cy="358999"/>
            <a:chOff x="-55988800" y="3982600"/>
            <a:chExt cx="319025" cy="319025"/>
          </a:xfrm>
        </p:grpSpPr>
        <p:sp>
          <p:nvSpPr>
            <p:cNvPr id="9232" name="Google Shape;9232;p79"/>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9"/>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9"/>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9"/>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9"/>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9"/>
          <p:cNvGrpSpPr/>
          <p:nvPr/>
        </p:nvGrpSpPr>
        <p:grpSpPr>
          <a:xfrm>
            <a:off x="5748546" y="2734774"/>
            <a:ext cx="356326" cy="358971"/>
            <a:chOff x="-54026025" y="3192625"/>
            <a:chExt cx="316650" cy="319000"/>
          </a:xfrm>
        </p:grpSpPr>
        <p:sp>
          <p:nvSpPr>
            <p:cNvPr id="9238" name="Google Shape;9238;p79"/>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9"/>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9"/>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9"/>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9"/>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9"/>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9"/>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9"/>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79"/>
          <p:cNvGrpSpPr/>
          <p:nvPr/>
        </p:nvGrpSpPr>
        <p:grpSpPr>
          <a:xfrm>
            <a:off x="5768492" y="3205748"/>
            <a:ext cx="316434" cy="358099"/>
            <a:chOff x="-54007925" y="3584850"/>
            <a:chExt cx="281200" cy="318225"/>
          </a:xfrm>
        </p:grpSpPr>
        <p:sp>
          <p:nvSpPr>
            <p:cNvPr id="9247" name="Google Shape;9247;p79"/>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9"/>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9"/>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9"/>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9"/>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9"/>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79"/>
          <p:cNvGrpSpPr/>
          <p:nvPr/>
        </p:nvGrpSpPr>
        <p:grpSpPr>
          <a:xfrm>
            <a:off x="5768492" y="3667633"/>
            <a:ext cx="316434" cy="358914"/>
            <a:chOff x="-54007925" y="3975575"/>
            <a:chExt cx="281200" cy="318950"/>
          </a:xfrm>
        </p:grpSpPr>
        <p:sp>
          <p:nvSpPr>
            <p:cNvPr id="9254" name="Google Shape;9254;p79"/>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9"/>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9"/>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9"/>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79"/>
          <p:cNvGrpSpPr/>
          <p:nvPr/>
        </p:nvGrpSpPr>
        <p:grpSpPr>
          <a:xfrm>
            <a:off x="8003359" y="2752104"/>
            <a:ext cx="274770" cy="358492"/>
            <a:chOff x="-52005775" y="3208025"/>
            <a:chExt cx="244175" cy="318575"/>
          </a:xfrm>
        </p:grpSpPr>
        <p:sp>
          <p:nvSpPr>
            <p:cNvPr id="9259" name="Google Shape;9259;p79"/>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9"/>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9"/>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9"/>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9"/>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9"/>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9"/>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9"/>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9"/>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9"/>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9"/>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79"/>
          <p:cNvGrpSpPr/>
          <p:nvPr/>
        </p:nvGrpSpPr>
        <p:grpSpPr>
          <a:xfrm>
            <a:off x="5309825" y="1380146"/>
            <a:ext cx="358099" cy="358099"/>
            <a:chOff x="-57568775" y="3198925"/>
            <a:chExt cx="318225" cy="318225"/>
          </a:xfrm>
        </p:grpSpPr>
        <p:sp>
          <p:nvSpPr>
            <p:cNvPr id="9271" name="Google Shape;9271;p79"/>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9"/>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9"/>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9"/>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9"/>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9"/>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79"/>
          <p:cNvGrpSpPr/>
          <p:nvPr/>
        </p:nvGrpSpPr>
        <p:grpSpPr>
          <a:xfrm>
            <a:off x="5331543" y="1835446"/>
            <a:ext cx="314662" cy="358099"/>
            <a:chOff x="-57549075" y="3590375"/>
            <a:chExt cx="279625" cy="318225"/>
          </a:xfrm>
        </p:grpSpPr>
        <p:sp>
          <p:nvSpPr>
            <p:cNvPr id="9278" name="Google Shape;9278;p79"/>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9"/>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9"/>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9"/>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79"/>
          <p:cNvGrpSpPr/>
          <p:nvPr/>
        </p:nvGrpSpPr>
        <p:grpSpPr>
          <a:xfrm>
            <a:off x="5323740" y="2276817"/>
            <a:ext cx="359871" cy="359871"/>
            <a:chOff x="-57570350" y="3982600"/>
            <a:chExt cx="319800" cy="319800"/>
          </a:xfrm>
        </p:grpSpPr>
        <p:sp>
          <p:nvSpPr>
            <p:cNvPr id="9283" name="Google Shape;9283;p79"/>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9"/>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9"/>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9"/>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79"/>
          <p:cNvGrpSpPr/>
          <p:nvPr/>
        </p:nvGrpSpPr>
        <p:grpSpPr>
          <a:xfrm>
            <a:off x="7538779" y="1379246"/>
            <a:ext cx="314662" cy="358999"/>
            <a:chOff x="-55576850" y="3198125"/>
            <a:chExt cx="279625" cy="319025"/>
          </a:xfrm>
        </p:grpSpPr>
        <p:sp>
          <p:nvSpPr>
            <p:cNvPr id="9288" name="Google Shape;9288;p79"/>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9"/>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9"/>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9"/>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79"/>
          <p:cNvGrpSpPr/>
          <p:nvPr/>
        </p:nvGrpSpPr>
        <p:grpSpPr>
          <a:xfrm>
            <a:off x="7516174" y="1835221"/>
            <a:ext cx="359871" cy="358324"/>
            <a:chOff x="-55596550" y="3590175"/>
            <a:chExt cx="319800" cy="318425"/>
          </a:xfrm>
        </p:grpSpPr>
        <p:sp>
          <p:nvSpPr>
            <p:cNvPr id="9293" name="Google Shape;9293;p79"/>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9"/>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9"/>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9"/>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79"/>
          <p:cNvGrpSpPr/>
          <p:nvPr/>
        </p:nvGrpSpPr>
        <p:grpSpPr>
          <a:xfrm>
            <a:off x="7531412" y="2276564"/>
            <a:ext cx="358999" cy="359252"/>
            <a:chOff x="-55595775" y="3982375"/>
            <a:chExt cx="319025" cy="319250"/>
          </a:xfrm>
        </p:grpSpPr>
        <p:sp>
          <p:nvSpPr>
            <p:cNvPr id="9298" name="Google Shape;9298;p79"/>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9"/>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9"/>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9"/>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9"/>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9"/>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79"/>
          <p:cNvGrpSpPr/>
          <p:nvPr/>
        </p:nvGrpSpPr>
        <p:grpSpPr>
          <a:xfrm>
            <a:off x="6188595" y="2734774"/>
            <a:ext cx="358999" cy="358099"/>
            <a:chOff x="-53635375" y="3192625"/>
            <a:chExt cx="319025" cy="318225"/>
          </a:xfrm>
        </p:grpSpPr>
        <p:sp>
          <p:nvSpPr>
            <p:cNvPr id="9305" name="Google Shape;9305;p79"/>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9"/>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9"/>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79"/>
          <p:cNvGrpSpPr/>
          <p:nvPr/>
        </p:nvGrpSpPr>
        <p:grpSpPr>
          <a:xfrm>
            <a:off x="6210763" y="3205748"/>
            <a:ext cx="314662" cy="358999"/>
            <a:chOff x="-53615675" y="3584850"/>
            <a:chExt cx="279625" cy="319025"/>
          </a:xfrm>
        </p:grpSpPr>
        <p:sp>
          <p:nvSpPr>
            <p:cNvPr id="9309" name="Google Shape;9309;p79"/>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9"/>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9"/>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79"/>
          <p:cNvGrpSpPr/>
          <p:nvPr/>
        </p:nvGrpSpPr>
        <p:grpSpPr>
          <a:xfrm>
            <a:off x="6188609" y="3668674"/>
            <a:ext cx="358971" cy="357874"/>
            <a:chOff x="-53634575" y="3976500"/>
            <a:chExt cx="319000" cy="318025"/>
          </a:xfrm>
        </p:grpSpPr>
        <p:sp>
          <p:nvSpPr>
            <p:cNvPr id="9313" name="Google Shape;9313;p79"/>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9"/>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9"/>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9"/>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9"/>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9"/>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9"/>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9"/>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9"/>
          <p:cNvGrpSpPr/>
          <p:nvPr/>
        </p:nvGrpSpPr>
        <p:grpSpPr>
          <a:xfrm>
            <a:off x="7983413" y="3211628"/>
            <a:ext cx="314662" cy="358436"/>
            <a:chOff x="-52023900" y="3590075"/>
            <a:chExt cx="279625" cy="318525"/>
          </a:xfrm>
        </p:grpSpPr>
        <p:sp>
          <p:nvSpPr>
            <p:cNvPr id="9322" name="Google Shape;9322;p79"/>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9"/>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9"/>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9"/>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9"/>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9"/>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9"/>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79"/>
          <p:cNvGrpSpPr/>
          <p:nvPr/>
        </p:nvGrpSpPr>
        <p:grpSpPr>
          <a:xfrm>
            <a:off x="5746654" y="1380146"/>
            <a:ext cx="358971" cy="358971"/>
            <a:chOff x="-57173375" y="3198925"/>
            <a:chExt cx="319000" cy="319000"/>
          </a:xfrm>
        </p:grpSpPr>
        <p:sp>
          <p:nvSpPr>
            <p:cNvPr id="9330" name="Google Shape;9330;p79"/>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9"/>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9"/>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9"/>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79"/>
          <p:cNvGrpSpPr/>
          <p:nvPr/>
        </p:nvGrpSpPr>
        <p:grpSpPr>
          <a:xfrm>
            <a:off x="5747541" y="1857587"/>
            <a:ext cx="357198" cy="314690"/>
            <a:chOff x="-57176525" y="3610050"/>
            <a:chExt cx="317425" cy="279650"/>
          </a:xfrm>
        </p:grpSpPr>
        <p:sp>
          <p:nvSpPr>
            <p:cNvPr id="9335" name="Google Shape;9335;p79"/>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9"/>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9"/>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9"/>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9"/>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79"/>
          <p:cNvGrpSpPr/>
          <p:nvPr/>
        </p:nvGrpSpPr>
        <p:grpSpPr>
          <a:xfrm>
            <a:off x="7957995" y="1380146"/>
            <a:ext cx="358099" cy="356326"/>
            <a:chOff x="-55202750" y="3198925"/>
            <a:chExt cx="318225" cy="316650"/>
          </a:xfrm>
        </p:grpSpPr>
        <p:sp>
          <p:nvSpPr>
            <p:cNvPr id="9341" name="Google Shape;9341;p79"/>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9"/>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79"/>
          <p:cNvGrpSpPr/>
          <p:nvPr/>
        </p:nvGrpSpPr>
        <p:grpSpPr>
          <a:xfrm>
            <a:off x="7968629" y="1835446"/>
            <a:ext cx="336830" cy="358099"/>
            <a:chOff x="-55194875" y="3590375"/>
            <a:chExt cx="299325" cy="318225"/>
          </a:xfrm>
        </p:grpSpPr>
        <p:sp>
          <p:nvSpPr>
            <p:cNvPr id="9344" name="Google Shape;9344;p79"/>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9"/>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9"/>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9"/>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9"/>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9" name="Google Shape;9349;p79"/>
          <p:cNvGrpSpPr/>
          <p:nvPr/>
        </p:nvGrpSpPr>
        <p:grpSpPr>
          <a:xfrm>
            <a:off x="7973247" y="2277717"/>
            <a:ext cx="357198" cy="357198"/>
            <a:chOff x="-55203525" y="3983400"/>
            <a:chExt cx="317425" cy="317425"/>
          </a:xfrm>
        </p:grpSpPr>
        <p:sp>
          <p:nvSpPr>
            <p:cNvPr id="9350" name="Google Shape;9350;p79"/>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9"/>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9"/>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3" name="Google Shape;9353;p79"/>
          <p:cNvGrpSpPr/>
          <p:nvPr/>
        </p:nvGrpSpPr>
        <p:grpSpPr>
          <a:xfrm>
            <a:off x="6639727" y="2734774"/>
            <a:ext cx="335930" cy="358971"/>
            <a:chOff x="-53232900" y="3192625"/>
            <a:chExt cx="298525" cy="319000"/>
          </a:xfrm>
        </p:grpSpPr>
        <p:sp>
          <p:nvSpPr>
            <p:cNvPr id="9354" name="Google Shape;9354;p79"/>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9"/>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9"/>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9"/>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9"/>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9"/>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9"/>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9"/>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79"/>
          <p:cNvGrpSpPr/>
          <p:nvPr/>
        </p:nvGrpSpPr>
        <p:grpSpPr>
          <a:xfrm>
            <a:off x="6629093" y="3205748"/>
            <a:ext cx="357198" cy="356326"/>
            <a:chOff x="-53242350" y="3584850"/>
            <a:chExt cx="317425" cy="316650"/>
          </a:xfrm>
        </p:grpSpPr>
        <p:sp>
          <p:nvSpPr>
            <p:cNvPr id="9363" name="Google Shape;9363;p79"/>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9"/>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9"/>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9"/>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9"/>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79"/>
          <p:cNvGrpSpPr/>
          <p:nvPr/>
        </p:nvGrpSpPr>
        <p:grpSpPr>
          <a:xfrm>
            <a:off x="6650362" y="3668449"/>
            <a:ext cx="314662" cy="358999"/>
            <a:chOff x="-53224225" y="3976300"/>
            <a:chExt cx="279625" cy="319025"/>
          </a:xfrm>
        </p:grpSpPr>
        <p:sp>
          <p:nvSpPr>
            <p:cNvPr id="9369" name="Google Shape;9369;p79"/>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9"/>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9"/>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9"/>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9"/>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9"/>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9"/>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6" name="Google Shape;9376;p79"/>
          <p:cNvGrpSpPr/>
          <p:nvPr/>
        </p:nvGrpSpPr>
        <p:grpSpPr>
          <a:xfrm>
            <a:off x="7961258" y="3676129"/>
            <a:ext cx="358971" cy="358408"/>
            <a:chOff x="-52043575" y="3983125"/>
            <a:chExt cx="319000" cy="318500"/>
          </a:xfrm>
        </p:grpSpPr>
        <p:sp>
          <p:nvSpPr>
            <p:cNvPr id="9377" name="Google Shape;9377;p79"/>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9"/>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9"/>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9"/>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9"/>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9"/>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9"/>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9"/>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9"/>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79"/>
          <p:cNvGrpSpPr/>
          <p:nvPr/>
        </p:nvGrpSpPr>
        <p:grpSpPr>
          <a:xfrm>
            <a:off x="6215199" y="1380146"/>
            <a:ext cx="314662" cy="358971"/>
            <a:chOff x="-56766175" y="3198925"/>
            <a:chExt cx="279625" cy="319000"/>
          </a:xfrm>
        </p:grpSpPr>
        <p:sp>
          <p:nvSpPr>
            <p:cNvPr id="9387" name="Google Shape;9387;p79"/>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9"/>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9"/>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9"/>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9"/>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9"/>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9"/>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79"/>
          <p:cNvGrpSpPr/>
          <p:nvPr/>
        </p:nvGrpSpPr>
        <p:grpSpPr>
          <a:xfrm>
            <a:off x="6214313" y="1835446"/>
            <a:ext cx="316434" cy="358099"/>
            <a:chOff x="-56766175" y="3590375"/>
            <a:chExt cx="281200" cy="318225"/>
          </a:xfrm>
        </p:grpSpPr>
        <p:sp>
          <p:nvSpPr>
            <p:cNvPr id="9395" name="Google Shape;9395;p79"/>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9"/>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9"/>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9"/>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79"/>
          <p:cNvGrpSpPr/>
          <p:nvPr/>
        </p:nvGrpSpPr>
        <p:grpSpPr>
          <a:xfrm>
            <a:off x="6251269" y="2276817"/>
            <a:ext cx="272126" cy="358099"/>
            <a:chOff x="-56747275" y="3982600"/>
            <a:chExt cx="241825" cy="318225"/>
          </a:xfrm>
        </p:grpSpPr>
        <p:sp>
          <p:nvSpPr>
            <p:cNvPr id="9400" name="Google Shape;9400;p79"/>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9"/>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9"/>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9"/>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9"/>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9"/>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9"/>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79"/>
          <p:cNvGrpSpPr/>
          <p:nvPr/>
        </p:nvGrpSpPr>
        <p:grpSpPr>
          <a:xfrm>
            <a:off x="4859020" y="3219055"/>
            <a:ext cx="358999" cy="342991"/>
            <a:chOff x="-54812875" y="3596675"/>
            <a:chExt cx="319025" cy="304800"/>
          </a:xfrm>
        </p:grpSpPr>
        <p:sp>
          <p:nvSpPr>
            <p:cNvPr id="9408" name="Google Shape;9408;p79"/>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9"/>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9"/>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9"/>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9"/>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9"/>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9"/>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5" name="Google Shape;9415;p79"/>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9"/>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7" name="Google Shape;9417;p79"/>
          <p:cNvGrpSpPr/>
          <p:nvPr/>
        </p:nvGrpSpPr>
        <p:grpSpPr>
          <a:xfrm>
            <a:off x="4881188" y="3675538"/>
            <a:ext cx="314662" cy="358099"/>
            <a:chOff x="-54793175" y="3982600"/>
            <a:chExt cx="279625" cy="318225"/>
          </a:xfrm>
        </p:grpSpPr>
        <p:sp>
          <p:nvSpPr>
            <p:cNvPr id="9418" name="Google Shape;9418;p79"/>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9"/>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9"/>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9"/>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9"/>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9"/>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9"/>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79"/>
          <p:cNvGrpSpPr/>
          <p:nvPr/>
        </p:nvGrpSpPr>
        <p:grpSpPr>
          <a:xfrm>
            <a:off x="7092647" y="2734774"/>
            <a:ext cx="314662" cy="358099"/>
            <a:chOff x="-52832000" y="3192625"/>
            <a:chExt cx="279625" cy="318225"/>
          </a:xfrm>
        </p:grpSpPr>
        <p:sp>
          <p:nvSpPr>
            <p:cNvPr id="9426" name="Google Shape;9426;p79"/>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9"/>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9"/>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9"/>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9"/>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9"/>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9"/>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9"/>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79"/>
          <p:cNvGrpSpPr/>
          <p:nvPr/>
        </p:nvGrpSpPr>
        <p:grpSpPr>
          <a:xfrm>
            <a:off x="5779179" y="2276142"/>
            <a:ext cx="323524" cy="358774"/>
            <a:chOff x="-57162350" y="3982000"/>
            <a:chExt cx="287500" cy="318825"/>
          </a:xfrm>
        </p:grpSpPr>
        <p:sp>
          <p:nvSpPr>
            <p:cNvPr id="9435" name="Google Shape;9435;p79"/>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9"/>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9"/>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9"/>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9"/>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9"/>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9"/>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9"/>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79"/>
          <p:cNvGrpSpPr/>
          <p:nvPr/>
        </p:nvGrpSpPr>
        <p:grpSpPr>
          <a:xfrm>
            <a:off x="7070492" y="3206648"/>
            <a:ext cx="358971" cy="357198"/>
            <a:chOff x="-52851675" y="3585650"/>
            <a:chExt cx="319000" cy="317425"/>
          </a:xfrm>
        </p:grpSpPr>
        <p:sp>
          <p:nvSpPr>
            <p:cNvPr id="9444" name="Google Shape;9444;p79"/>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9"/>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9"/>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9"/>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9"/>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9"/>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79"/>
          <p:cNvGrpSpPr/>
          <p:nvPr/>
        </p:nvGrpSpPr>
        <p:grpSpPr>
          <a:xfrm>
            <a:off x="7092647" y="3668449"/>
            <a:ext cx="314662" cy="358999"/>
            <a:chOff x="-52832000" y="3976300"/>
            <a:chExt cx="279625" cy="319025"/>
          </a:xfrm>
        </p:grpSpPr>
        <p:sp>
          <p:nvSpPr>
            <p:cNvPr id="9451" name="Google Shape;9451;p79"/>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9"/>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9"/>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9"/>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9"/>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79"/>
          <p:cNvGrpSpPr/>
          <p:nvPr/>
        </p:nvGrpSpPr>
        <p:grpSpPr>
          <a:xfrm>
            <a:off x="6209853" y="4123097"/>
            <a:ext cx="316434" cy="358099"/>
            <a:chOff x="-51633225" y="3198925"/>
            <a:chExt cx="281200" cy="318225"/>
          </a:xfrm>
        </p:grpSpPr>
        <p:sp>
          <p:nvSpPr>
            <p:cNvPr id="9457" name="Google Shape;9457;p79"/>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9"/>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9"/>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9"/>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9"/>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9"/>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9"/>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79"/>
          <p:cNvGrpSpPr/>
          <p:nvPr/>
        </p:nvGrpSpPr>
        <p:grpSpPr>
          <a:xfrm>
            <a:off x="6628676" y="1381018"/>
            <a:ext cx="365188" cy="357226"/>
            <a:chOff x="-56396775" y="3199700"/>
            <a:chExt cx="324525" cy="317450"/>
          </a:xfrm>
        </p:grpSpPr>
        <p:sp>
          <p:nvSpPr>
            <p:cNvPr id="9465" name="Google Shape;9465;p79"/>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9"/>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9"/>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9"/>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9"/>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9"/>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79"/>
          <p:cNvGrpSpPr/>
          <p:nvPr/>
        </p:nvGrpSpPr>
        <p:grpSpPr>
          <a:xfrm>
            <a:off x="6631771" y="1846953"/>
            <a:ext cx="358999" cy="335958"/>
            <a:chOff x="-56394425" y="3600600"/>
            <a:chExt cx="319025" cy="298550"/>
          </a:xfrm>
        </p:grpSpPr>
        <p:sp>
          <p:nvSpPr>
            <p:cNvPr id="9472" name="Google Shape;9472;p79"/>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9"/>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9"/>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79"/>
          <p:cNvGrpSpPr/>
          <p:nvPr/>
        </p:nvGrpSpPr>
        <p:grpSpPr>
          <a:xfrm>
            <a:off x="6662538" y="2277717"/>
            <a:ext cx="327068" cy="357198"/>
            <a:chOff x="-56379450" y="3983400"/>
            <a:chExt cx="290650" cy="317425"/>
          </a:xfrm>
        </p:grpSpPr>
        <p:sp>
          <p:nvSpPr>
            <p:cNvPr id="9476" name="Google Shape;9476;p79"/>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9"/>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9"/>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9"/>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9"/>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9"/>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9"/>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9"/>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79"/>
          <p:cNvGrpSpPr/>
          <p:nvPr/>
        </p:nvGrpSpPr>
        <p:grpSpPr>
          <a:xfrm>
            <a:off x="5326242" y="2741864"/>
            <a:ext cx="316434" cy="358971"/>
            <a:chOff x="-54401725" y="3198925"/>
            <a:chExt cx="281200" cy="319000"/>
          </a:xfrm>
        </p:grpSpPr>
        <p:sp>
          <p:nvSpPr>
            <p:cNvPr id="9485" name="Google Shape;9485;p79"/>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9"/>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9"/>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9"/>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9"/>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9"/>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9"/>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9"/>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9"/>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9"/>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9"/>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79"/>
          <p:cNvGrpSpPr/>
          <p:nvPr/>
        </p:nvGrpSpPr>
        <p:grpSpPr>
          <a:xfrm>
            <a:off x="5327128" y="3211965"/>
            <a:ext cx="314662" cy="358099"/>
            <a:chOff x="-54401725" y="3590375"/>
            <a:chExt cx="279625" cy="318225"/>
          </a:xfrm>
        </p:grpSpPr>
        <p:sp>
          <p:nvSpPr>
            <p:cNvPr id="9497" name="Google Shape;9497;p79"/>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9"/>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9"/>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9"/>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9"/>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9"/>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79"/>
          <p:cNvGrpSpPr/>
          <p:nvPr/>
        </p:nvGrpSpPr>
        <p:grpSpPr>
          <a:xfrm>
            <a:off x="5324920" y="3675538"/>
            <a:ext cx="319079" cy="358099"/>
            <a:chOff x="-54403300" y="3982600"/>
            <a:chExt cx="283550" cy="318225"/>
          </a:xfrm>
        </p:grpSpPr>
        <p:sp>
          <p:nvSpPr>
            <p:cNvPr id="9504" name="Google Shape;9504;p79"/>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9"/>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9"/>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9"/>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9"/>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79"/>
          <p:cNvGrpSpPr/>
          <p:nvPr/>
        </p:nvGrpSpPr>
        <p:grpSpPr>
          <a:xfrm>
            <a:off x="7512313" y="2736772"/>
            <a:ext cx="356298" cy="356973"/>
            <a:chOff x="-52458650" y="3194400"/>
            <a:chExt cx="316625" cy="317225"/>
          </a:xfrm>
        </p:grpSpPr>
        <p:sp>
          <p:nvSpPr>
            <p:cNvPr id="9510" name="Google Shape;9510;p79"/>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9"/>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9"/>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9"/>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9"/>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9"/>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9"/>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9"/>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79"/>
          <p:cNvGrpSpPr/>
          <p:nvPr/>
        </p:nvGrpSpPr>
        <p:grpSpPr>
          <a:xfrm>
            <a:off x="4881188" y="2741864"/>
            <a:ext cx="314662" cy="358971"/>
            <a:chOff x="-54793175" y="3198925"/>
            <a:chExt cx="279625" cy="319000"/>
          </a:xfrm>
        </p:grpSpPr>
        <p:sp>
          <p:nvSpPr>
            <p:cNvPr id="9519" name="Google Shape;9519;p79"/>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9"/>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9"/>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9"/>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9"/>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9"/>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9"/>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79"/>
          <p:cNvGrpSpPr/>
          <p:nvPr/>
        </p:nvGrpSpPr>
        <p:grpSpPr>
          <a:xfrm>
            <a:off x="7521611" y="3205748"/>
            <a:ext cx="337703" cy="357845"/>
            <a:chOff x="-52450000" y="3584850"/>
            <a:chExt cx="300100" cy="318000"/>
          </a:xfrm>
        </p:grpSpPr>
        <p:sp>
          <p:nvSpPr>
            <p:cNvPr id="9527" name="Google Shape;9527;p79"/>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9"/>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9"/>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9"/>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9"/>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9"/>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9"/>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79"/>
          <p:cNvGrpSpPr/>
          <p:nvPr/>
        </p:nvGrpSpPr>
        <p:grpSpPr>
          <a:xfrm>
            <a:off x="7533131" y="3670221"/>
            <a:ext cx="314662" cy="357226"/>
            <a:chOff x="-52440550" y="3977875"/>
            <a:chExt cx="279625" cy="317450"/>
          </a:xfrm>
        </p:grpSpPr>
        <p:sp>
          <p:nvSpPr>
            <p:cNvPr id="9535" name="Google Shape;9535;p79"/>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9"/>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9"/>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9"/>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9"/>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9"/>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9"/>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9"/>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79"/>
          <p:cNvGrpSpPr/>
          <p:nvPr/>
        </p:nvGrpSpPr>
        <p:grpSpPr>
          <a:xfrm>
            <a:off x="6645066" y="4126427"/>
            <a:ext cx="314662" cy="358999"/>
            <a:chOff x="-51623775" y="3584850"/>
            <a:chExt cx="279625" cy="319025"/>
          </a:xfrm>
        </p:grpSpPr>
        <p:sp>
          <p:nvSpPr>
            <p:cNvPr id="9544" name="Google Shape;9544;p79"/>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9"/>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9"/>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9"/>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9"/>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9"/>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9"/>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9"/>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9"/>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3" name="Google Shape;9553;p79"/>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554" name="Google Shape;9554;p79"/>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58" name="Shape 9558"/>
        <p:cNvGrpSpPr/>
        <p:nvPr/>
      </p:nvGrpSpPr>
      <p:grpSpPr>
        <a:xfrm>
          <a:off x="0" y="0"/>
          <a:ext cx="0" cy="0"/>
          <a:chOff x="0" y="0"/>
          <a:chExt cx="0" cy="0"/>
        </a:xfrm>
      </p:grpSpPr>
      <p:grpSp>
        <p:nvGrpSpPr>
          <p:cNvPr id="9559" name="Google Shape;9559;p80"/>
          <p:cNvGrpSpPr/>
          <p:nvPr/>
        </p:nvGrpSpPr>
        <p:grpSpPr>
          <a:xfrm>
            <a:off x="885675" y="1386849"/>
            <a:ext cx="276003" cy="357300"/>
            <a:chOff x="-50469125" y="3183175"/>
            <a:chExt cx="233150" cy="301825"/>
          </a:xfrm>
        </p:grpSpPr>
        <p:sp>
          <p:nvSpPr>
            <p:cNvPr id="9560" name="Google Shape;9560;p80"/>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0"/>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0"/>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80"/>
          <p:cNvGrpSpPr/>
          <p:nvPr/>
        </p:nvGrpSpPr>
        <p:grpSpPr>
          <a:xfrm>
            <a:off x="845574" y="1822251"/>
            <a:ext cx="356205" cy="355288"/>
            <a:chOff x="-50504575" y="3550975"/>
            <a:chExt cx="300900" cy="300125"/>
          </a:xfrm>
        </p:grpSpPr>
        <p:sp>
          <p:nvSpPr>
            <p:cNvPr id="9564" name="Google Shape;9564;p80"/>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0"/>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0"/>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0"/>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80"/>
          <p:cNvGrpSpPr/>
          <p:nvPr/>
        </p:nvGrpSpPr>
        <p:grpSpPr>
          <a:xfrm>
            <a:off x="845574" y="2260493"/>
            <a:ext cx="356205" cy="354341"/>
            <a:chOff x="-50503000" y="3921175"/>
            <a:chExt cx="300900" cy="299325"/>
          </a:xfrm>
        </p:grpSpPr>
        <p:sp>
          <p:nvSpPr>
            <p:cNvPr id="9569" name="Google Shape;9569;p80"/>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0"/>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0"/>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0"/>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0"/>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80"/>
          <p:cNvGrpSpPr/>
          <p:nvPr/>
        </p:nvGrpSpPr>
        <p:grpSpPr>
          <a:xfrm>
            <a:off x="3049627" y="1406411"/>
            <a:ext cx="355258" cy="356205"/>
            <a:chOff x="-48630025" y="3199700"/>
            <a:chExt cx="300100" cy="300900"/>
          </a:xfrm>
        </p:grpSpPr>
        <p:sp>
          <p:nvSpPr>
            <p:cNvPr id="9575" name="Google Shape;9575;p80"/>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0"/>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0"/>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80"/>
          <p:cNvGrpSpPr/>
          <p:nvPr/>
        </p:nvGrpSpPr>
        <p:grpSpPr>
          <a:xfrm>
            <a:off x="3049627" y="1843707"/>
            <a:ext cx="355258" cy="355258"/>
            <a:chOff x="-48630025" y="3569100"/>
            <a:chExt cx="300100" cy="300100"/>
          </a:xfrm>
        </p:grpSpPr>
        <p:sp>
          <p:nvSpPr>
            <p:cNvPr id="9579" name="Google Shape;9579;p80"/>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0"/>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0"/>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0"/>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0"/>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0"/>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0"/>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0"/>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0"/>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0"/>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80"/>
          <p:cNvGrpSpPr/>
          <p:nvPr/>
        </p:nvGrpSpPr>
        <p:grpSpPr>
          <a:xfrm>
            <a:off x="3050101" y="2281003"/>
            <a:ext cx="354311" cy="353394"/>
            <a:chOff x="-48629225" y="3938500"/>
            <a:chExt cx="299300" cy="298525"/>
          </a:xfrm>
        </p:grpSpPr>
        <p:sp>
          <p:nvSpPr>
            <p:cNvPr id="9590" name="Google Shape;9590;p80"/>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0"/>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0"/>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0"/>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80"/>
          <p:cNvGrpSpPr/>
          <p:nvPr/>
        </p:nvGrpSpPr>
        <p:grpSpPr>
          <a:xfrm>
            <a:off x="1785504" y="2752344"/>
            <a:ext cx="311458" cy="354341"/>
            <a:chOff x="-46762575" y="3200500"/>
            <a:chExt cx="263100" cy="299325"/>
          </a:xfrm>
        </p:grpSpPr>
        <p:sp>
          <p:nvSpPr>
            <p:cNvPr id="9595" name="Google Shape;9595;p80"/>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0"/>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0"/>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0"/>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0"/>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0" name="Google Shape;9600;p80"/>
          <p:cNvGrpSpPr/>
          <p:nvPr/>
        </p:nvGrpSpPr>
        <p:grpSpPr>
          <a:xfrm>
            <a:off x="1763589" y="3211066"/>
            <a:ext cx="355288" cy="312375"/>
            <a:chOff x="-46779900" y="3588000"/>
            <a:chExt cx="300125" cy="263875"/>
          </a:xfrm>
        </p:grpSpPr>
        <p:sp>
          <p:nvSpPr>
            <p:cNvPr id="9601" name="Google Shape;9601;p80"/>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0"/>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0"/>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0"/>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80"/>
          <p:cNvGrpSpPr/>
          <p:nvPr/>
        </p:nvGrpSpPr>
        <p:grpSpPr>
          <a:xfrm>
            <a:off x="1764062" y="3625988"/>
            <a:ext cx="354341" cy="353394"/>
            <a:chOff x="-46779100" y="3938500"/>
            <a:chExt cx="299325" cy="298525"/>
          </a:xfrm>
        </p:grpSpPr>
        <p:sp>
          <p:nvSpPr>
            <p:cNvPr id="9606" name="Google Shape;9606;p80"/>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0"/>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80"/>
          <p:cNvGrpSpPr/>
          <p:nvPr/>
        </p:nvGrpSpPr>
        <p:grpSpPr>
          <a:xfrm>
            <a:off x="3971800" y="2758855"/>
            <a:ext cx="355258" cy="355288"/>
            <a:chOff x="-44924250" y="3206000"/>
            <a:chExt cx="300100" cy="300125"/>
          </a:xfrm>
        </p:grpSpPr>
        <p:sp>
          <p:nvSpPr>
            <p:cNvPr id="9609" name="Google Shape;9609;p80"/>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0"/>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0"/>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0"/>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0"/>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80"/>
          <p:cNvGrpSpPr/>
          <p:nvPr/>
        </p:nvGrpSpPr>
        <p:grpSpPr>
          <a:xfrm>
            <a:off x="1286286" y="1386849"/>
            <a:ext cx="355258" cy="355258"/>
            <a:chOff x="-50134375" y="3183175"/>
            <a:chExt cx="300100" cy="300100"/>
          </a:xfrm>
        </p:grpSpPr>
        <p:sp>
          <p:nvSpPr>
            <p:cNvPr id="9615" name="Google Shape;9615;p80"/>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0"/>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0"/>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0"/>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0"/>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0"/>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0"/>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0"/>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0"/>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0"/>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80"/>
          <p:cNvGrpSpPr/>
          <p:nvPr/>
        </p:nvGrpSpPr>
        <p:grpSpPr>
          <a:xfrm>
            <a:off x="1286286" y="1822251"/>
            <a:ext cx="355258" cy="355288"/>
            <a:chOff x="-50134375" y="3550975"/>
            <a:chExt cx="300100" cy="300125"/>
          </a:xfrm>
        </p:grpSpPr>
        <p:sp>
          <p:nvSpPr>
            <p:cNvPr id="9626" name="Google Shape;9626;p80"/>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0"/>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80"/>
          <p:cNvGrpSpPr/>
          <p:nvPr/>
        </p:nvGrpSpPr>
        <p:grpSpPr>
          <a:xfrm>
            <a:off x="1286286" y="2259783"/>
            <a:ext cx="355258" cy="355051"/>
            <a:chOff x="-50134375" y="3920575"/>
            <a:chExt cx="300100" cy="299925"/>
          </a:xfrm>
        </p:grpSpPr>
        <p:sp>
          <p:nvSpPr>
            <p:cNvPr id="9629" name="Google Shape;9629;p80"/>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0"/>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0"/>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80"/>
          <p:cNvGrpSpPr/>
          <p:nvPr/>
        </p:nvGrpSpPr>
        <p:grpSpPr>
          <a:xfrm>
            <a:off x="3497010" y="1407358"/>
            <a:ext cx="357123" cy="355258"/>
            <a:chOff x="-48262200" y="3200500"/>
            <a:chExt cx="301675" cy="300100"/>
          </a:xfrm>
        </p:grpSpPr>
        <p:sp>
          <p:nvSpPr>
            <p:cNvPr id="9633" name="Google Shape;9633;p80"/>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0"/>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0"/>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0"/>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0"/>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0"/>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0"/>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0"/>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0"/>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80"/>
          <p:cNvGrpSpPr/>
          <p:nvPr/>
        </p:nvGrpSpPr>
        <p:grpSpPr>
          <a:xfrm>
            <a:off x="3526383" y="1844447"/>
            <a:ext cx="298377" cy="354519"/>
            <a:chOff x="-48233050" y="3569725"/>
            <a:chExt cx="252050" cy="299475"/>
          </a:xfrm>
        </p:grpSpPr>
        <p:sp>
          <p:nvSpPr>
            <p:cNvPr id="9643" name="Google Shape;9643;p80"/>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0"/>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0"/>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80"/>
          <p:cNvGrpSpPr/>
          <p:nvPr/>
        </p:nvGrpSpPr>
        <p:grpSpPr>
          <a:xfrm>
            <a:off x="3550148" y="2278191"/>
            <a:ext cx="250847" cy="358070"/>
            <a:chOff x="-48216525" y="3936125"/>
            <a:chExt cx="211900" cy="302475"/>
          </a:xfrm>
        </p:grpSpPr>
        <p:sp>
          <p:nvSpPr>
            <p:cNvPr id="9647" name="Google Shape;9647;p80"/>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0"/>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0"/>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0"/>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80"/>
          <p:cNvGrpSpPr/>
          <p:nvPr/>
        </p:nvGrpSpPr>
        <p:grpSpPr>
          <a:xfrm>
            <a:off x="2205866" y="2753261"/>
            <a:ext cx="355258" cy="355288"/>
            <a:chOff x="-46410500" y="3201275"/>
            <a:chExt cx="300100" cy="300125"/>
          </a:xfrm>
        </p:grpSpPr>
        <p:sp>
          <p:nvSpPr>
            <p:cNvPr id="9652" name="Google Shape;9652;p80"/>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0"/>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0"/>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0"/>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0"/>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80"/>
          <p:cNvGrpSpPr/>
          <p:nvPr/>
        </p:nvGrpSpPr>
        <p:grpSpPr>
          <a:xfrm>
            <a:off x="2205866" y="3188692"/>
            <a:ext cx="355258" cy="356205"/>
            <a:chOff x="-46409700" y="3569100"/>
            <a:chExt cx="300100" cy="300900"/>
          </a:xfrm>
        </p:grpSpPr>
        <p:sp>
          <p:nvSpPr>
            <p:cNvPr id="9658" name="Google Shape;9658;p80"/>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0"/>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0"/>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0"/>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0"/>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80"/>
          <p:cNvGrpSpPr/>
          <p:nvPr/>
        </p:nvGrpSpPr>
        <p:grpSpPr>
          <a:xfrm>
            <a:off x="2193747" y="3624124"/>
            <a:ext cx="379497" cy="358070"/>
            <a:chOff x="-46422300" y="3936925"/>
            <a:chExt cx="320575" cy="302475"/>
          </a:xfrm>
        </p:grpSpPr>
        <p:sp>
          <p:nvSpPr>
            <p:cNvPr id="9664" name="Google Shape;9664;p80"/>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0"/>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80"/>
          <p:cNvGrpSpPr/>
          <p:nvPr/>
        </p:nvGrpSpPr>
        <p:grpSpPr>
          <a:xfrm>
            <a:off x="3971326" y="3178452"/>
            <a:ext cx="356205" cy="355258"/>
            <a:chOff x="-44914800" y="3560450"/>
            <a:chExt cx="300900" cy="300100"/>
          </a:xfrm>
        </p:grpSpPr>
        <p:sp>
          <p:nvSpPr>
            <p:cNvPr id="9667" name="Google Shape;9667;p80"/>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0"/>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0"/>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0"/>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0"/>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80"/>
          <p:cNvGrpSpPr/>
          <p:nvPr/>
        </p:nvGrpSpPr>
        <p:grpSpPr>
          <a:xfrm>
            <a:off x="1726378" y="1387086"/>
            <a:ext cx="354311" cy="354104"/>
            <a:chOff x="-49764975" y="3183375"/>
            <a:chExt cx="299300" cy="299125"/>
          </a:xfrm>
        </p:grpSpPr>
        <p:sp>
          <p:nvSpPr>
            <p:cNvPr id="9673" name="Google Shape;9673;p80"/>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0"/>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0"/>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0"/>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0"/>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0"/>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0"/>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0"/>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0"/>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80"/>
          <p:cNvGrpSpPr/>
          <p:nvPr/>
        </p:nvGrpSpPr>
        <p:grpSpPr>
          <a:xfrm>
            <a:off x="1726378" y="1822547"/>
            <a:ext cx="354311" cy="355909"/>
            <a:chOff x="-49764975" y="3551225"/>
            <a:chExt cx="299300" cy="300650"/>
          </a:xfrm>
        </p:grpSpPr>
        <p:sp>
          <p:nvSpPr>
            <p:cNvPr id="9683" name="Google Shape;9683;p80"/>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0"/>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0"/>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0"/>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0"/>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0"/>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0"/>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0"/>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0"/>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0"/>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0"/>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80"/>
          <p:cNvGrpSpPr/>
          <p:nvPr/>
        </p:nvGrpSpPr>
        <p:grpSpPr>
          <a:xfrm>
            <a:off x="1724040" y="2259310"/>
            <a:ext cx="358987" cy="355525"/>
            <a:chOff x="-49766550" y="3920175"/>
            <a:chExt cx="303250" cy="300325"/>
          </a:xfrm>
        </p:grpSpPr>
        <p:sp>
          <p:nvSpPr>
            <p:cNvPr id="9695" name="Google Shape;9695;p80"/>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0"/>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0"/>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0"/>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9" name="Google Shape;9699;p80"/>
          <p:cNvGrpSpPr/>
          <p:nvPr/>
        </p:nvGrpSpPr>
        <p:grpSpPr>
          <a:xfrm>
            <a:off x="3939571" y="1407358"/>
            <a:ext cx="357123" cy="354341"/>
            <a:chOff x="-47892800" y="3200500"/>
            <a:chExt cx="301675" cy="299325"/>
          </a:xfrm>
        </p:grpSpPr>
        <p:sp>
          <p:nvSpPr>
            <p:cNvPr id="9700" name="Google Shape;9700;p80"/>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0"/>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0"/>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0"/>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0"/>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0"/>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80"/>
          <p:cNvGrpSpPr/>
          <p:nvPr/>
        </p:nvGrpSpPr>
        <p:grpSpPr>
          <a:xfrm>
            <a:off x="4003437" y="1843707"/>
            <a:ext cx="229391" cy="355258"/>
            <a:chOff x="-47839250" y="3569100"/>
            <a:chExt cx="193775" cy="300100"/>
          </a:xfrm>
        </p:grpSpPr>
        <p:sp>
          <p:nvSpPr>
            <p:cNvPr id="9707" name="Google Shape;9707;p80"/>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0"/>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0"/>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0"/>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0"/>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0"/>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80"/>
          <p:cNvGrpSpPr/>
          <p:nvPr/>
        </p:nvGrpSpPr>
        <p:grpSpPr>
          <a:xfrm>
            <a:off x="3940503" y="2280056"/>
            <a:ext cx="355258" cy="356205"/>
            <a:chOff x="-47892800" y="3937700"/>
            <a:chExt cx="300100" cy="300900"/>
          </a:xfrm>
        </p:grpSpPr>
        <p:sp>
          <p:nvSpPr>
            <p:cNvPr id="9714" name="Google Shape;9714;p80"/>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0"/>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0"/>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0"/>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0"/>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0"/>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0"/>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0"/>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80"/>
          <p:cNvGrpSpPr/>
          <p:nvPr/>
        </p:nvGrpSpPr>
        <p:grpSpPr>
          <a:xfrm>
            <a:off x="2645798" y="2773770"/>
            <a:ext cx="355258" cy="311458"/>
            <a:chOff x="-46042675" y="3218600"/>
            <a:chExt cx="300100" cy="263100"/>
          </a:xfrm>
        </p:grpSpPr>
        <p:sp>
          <p:nvSpPr>
            <p:cNvPr id="9723" name="Google Shape;9723;p80"/>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0"/>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0"/>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0"/>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0"/>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0"/>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80"/>
          <p:cNvGrpSpPr/>
          <p:nvPr/>
        </p:nvGrpSpPr>
        <p:grpSpPr>
          <a:xfrm>
            <a:off x="2645798" y="3188219"/>
            <a:ext cx="355258" cy="323118"/>
            <a:chOff x="-46042675" y="3568700"/>
            <a:chExt cx="300100" cy="272950"/>
          </a:xfrm>
        </p:grpSpPr>
        <p:sp>
          <p:nvSpPr>
            <p:cNvPr id="9730" name="Google Shape;9730;p80"/>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0"/>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0"/>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0"/>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80"/>
          <p:cNvGrpSpPr/>
          <p:nvPr/>
        </p:nvGrpSpPr>
        <p:grpSpPr>
          <a:xfrm>
            <a:off x="2687749" y="3625189"/>
            <a:ext cx="271357" cy="356057"/>
            <a:chOff x="-46007225" y="3937825"/>
            <a:chExt cx="229225" cy="300775"/>
          </a:xfrm>
        </p:grpSpPr>
        <p:sp>
          <p:nvSpPr>
            <p:cNvPr id="9735" name="Google Shape;9735;p80"/>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0"/>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0"/>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0"/>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0"/>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0"/>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0"/>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0"/>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0"/>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0"/>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80"/>
          <p:cNvGrpSpPr/>
          <p:nvPr/>
        </p:nvGrpSpPr>
        <p:grpSpPr>
          <a:xfrm>
            <a:off x="3993241" y="3615275"/>
            <a:ext cx="312375" cy="357596"/>
            <a:chOff x="-44895900" y="3929450"/>
            <a:chExt cx="263875" cy="302075"/>
          </a:xfrm>
        </p:grpSpPr>
        <p:sp>
          <p:nvSpPr>
            <p:cNvPr id="9746" name="Google Shape;9746;p80"/>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0"/>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0"/>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0"/>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0"/>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0"/>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80"/>
          <p:cNvGrpSpPr/>
          <p:nvPr/>
        </p:nvGrpSpPr>
        <p:grpSpPr>
          <a:xfrm>
            <a:off x="2167060" y="1398036"/>
            <a:ext cx="356205" cy="332885"/>
            <a:chOff x="-49397175" y="3192625"/>
            <a:chExt cx="300900" cy="281200"/>
          </a:xfrm>
        </p:grpSpPr>
        <p:sp>
          <p:nvSpPr>
            <p:cNvPr id="9753" name="Google Shape;9753;p80"/>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0"/>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0"/>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0"/>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0"/>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0"/>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0"/>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80"/>
          <p:cNvGrpSpPr/>
          <p:nvPr/>
        </p:nvGrpSpPr>
        <p:grpSpPr>
          <a:xfrm>
            <a:off x="2193163" y="1822251"/>
            <a:ext cx="304000" cy="356205"/>
            <a:chOff x="-49375900" y="3550975"/>
            <a:chExt cx="256800" cy="300900"/>
          </a:xfrm>
        </p:grpSpPr>
        <p:sp>
          <p:nvSpPr>
            <p:cNvPr id="9761" name="Google Shape;9761;p80"/>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0"/>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0"/>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0"/>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0"/>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0"/>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0"/>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0"/>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0"/>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0"/>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0"/>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80"/>
          <p:cNvGrpSpPr/>
          <p:nvPr/>
        </p:nvGrpSpPr>
        <p:grpSpPr>
          <a:xfrm>
            <a:off x="2188516" y="2259546"/>
            <a:ext cx="313293" cy="356205"/>
            <a:chOff x="-49378250" y="3920375"/>
            <a:chExt cx="264650" cy="300900"/>
          </a:xfrm>
        </p:grpSpPr>
        <p:sp>
          <p:nvSpPr>
            <p:cNvPr id="9773" name="Google Shape;9773;p80"/>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0"/>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0"/>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0"/>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0"/>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0"/>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0"/>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80"/>
          <p:cNvGrpSpPr/>
          <p:nvPr/>
        </p:nvGrpSpPr>
        <p:grpSpPr>
          <a:xfrm>
            <a:off x="907504" y="2752344"/>
            <a:ext cx="312375" cy="357123"/>
            <a:chOff x="-47505300" y="3200500"/>
            <a:chExt cx="263875" cy="301675"/>
          </a:xfrm>
        </p:grpSpPr>
        <p:sp>
          <p:nvSpPr>
            <p:cNvPr id="9781" name="Google Shape;9781;p80"/>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0"/>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0"/>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0"/>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0"/>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0"/>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0"/>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0"/>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0"/>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0"/>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0"/>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0"/>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0"/>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80"/>
          <p:cNvGrpSpPr/>
          <p:nvPr/>
        </p:nvGrpSpPr>
        <p:grpSpPr>
          <a:xfrm>
            <a:off x="885604" y="3188692"/>
            <a:ext cx="356176" cy="355051"/>
            <a:chOff x="-47524975" y="3569100"/>
            <a:chExt cx="300875" cy="299925"/>
          </a:xfrm>
        </p:grpSpPr>
        <p:sp>
          <p:nvSpPr>
            <p:cNvPr id="9795" name="Google Shape;9795;p80"/>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0"/>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0"/>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0"/>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0"/>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80"/>
          <p:cNvGrpSpPr/>
          <p:nvPr/>
        </p:nvGrpSpPr>
        <p:grpSpPr>
          <a:xfrm>
            <a:off x="886062" y="3667954"/>
            <a:ext cx="355258" cy="270410"/>
            <a:chOff x="-47523400" y="3973950"/>
            <a:chExt cx="300100" cy="228425"/>
          </a:xfrm>
        </p:grpSpPr>
        <p:sp>
          <p:nvSpPr>
            <p:cNvPr id="9801" name="Google Shape;9801;p80"/>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0"/>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0"/>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0"/>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0"/>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80"/>
          <p:cNvGrpSpPr/>
          <p:nvPr/>
        </p:nvGrpSpPr>
        <p:grpSpPr>
          <a:xfrm>
            <a:off x="3091183" y="2750953"/>
            <a:ext cx="354341" cy="357596"/>
            <a:chOff x="-45673275" y="3199325"/>
            <a:chExt cx="299325" cy="302075"/>
          </a:xfrm>
        </p:grpSpPr>
        <p:sp>
          <p:nvSpPr>
            <p:cNvPr id="9807" name="Google Shape;9807;p80"/>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0"/>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0"/>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80"/>
          <p:cNvGrpSpPr/>
          <p:nvPr/>
        </p:nvGrpSpPr>
        <p:grpSpPr>
          <a:xfrm>
            <a:off x="3090251" y="3209202"/>
            <a:ext cx="356205" cy="314240"/>
            <a:chOff x="-45674075" y="3586425"/>
            <a:chExt cx="300900" cy="265450"/>
          </a:xfrm>
        </p:grpSpPr>
        <p:sp>
          <p:nvSpPr>
            <p:cNvPr id="9811" name="Google Shape;9811;p80"/>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0"/>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3" name="Google Shape;9813;p80"/>
          <p:cNvGrpSpPr/>
          <p:nvPr/>
        </p:nvGrpSpPr>
        <p:grpSpPr>
          <a:xfrm>
            <a:off x="3091183" y="3625041"/>
            <a:ext cx="354341" cy="356205"/>
            <a:chOff x="-45673275" y="3937700"/>
            <a:chExt cx="299325" cy="300900"/>
          </a:xfrm>
        </p:grpSpPr>
        <p:sp>
          <p:nvSpPr>
            <p:cNvPr id="9814" name="Google Shape;9814;p80"/>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0"/>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0"/>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0"/>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0"/>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0"/>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80"/>
          <p:cNvGrpSpPr/>
          <p:nvPr/>
        </p:nvGrpSpPr>
        <p:grpSpPr>
          <a:xfrm>
            <a:off x="2205349" y="4117825"/>
            <a:ext cx="356205" cy="356205"/>
            <a:chOff x="-44512325" y="3176075"/>
            <a:chExt cx="300900" cy="300900"/>
          </a:xfrm>
        </p:grpSpPr>
        <p:sp>
          <p:nvSpPr>
            <p:cNvPr id="9821" name="Google Shape;9821;p80"/>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0"/>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0"/>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80"/>
          <p:cNvGrpSpPr/>
          <p:nvPr/>
        </p:nvGrpSpPr>
        <p:grpSpPr>
          <a:xfrm>
            <a:off x="2608689" y="1386849"/>
            <a:ext cx="354341" cy="354341"/>
            <a:chOff x="-49027775" y="3183175"/>
            <a:chExt cx="299325" cy="299325"/>
          </a:xfrm>
        </p:grpSpPr>
        <p:sp>
          <p:nvSpPr>
            <p:cNvPr id="9825" name="Google Shape;9825;p80"/>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0"/>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0"/>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0"/>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80"/>
          <p:cNvGrpSpPr/>
          <p:nvPr/>
        </p:nvGrpSpPr>
        <p:grpSpPr>
          <a:xfrm>
            <a:off x="2608230" y="1822251"/>
            <a:ext cx="355258" cy="357152"/>
            <a:chOff x="-49027775" y="3550975"/>
            <a:chExt cx="300100" cy="301700"/>
          </a:xfrm>
        </p:grpSpPr>
        <p:sp>
          <p:nvSpPr>
            <p:cNvPr id="9830" name="Google Shape;9830;p80"/>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0"/>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0"/>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0"/>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0"/>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0"/>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0"/>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0"/>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0"/>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0"/>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80"/>
          <p:cNvGrpSpPr/>
          <p:nvPr/>
        </p:nvGrpSpPr>
        <p:grpSpPr>
          <a:xfrm>
            <a:off x="2606306" y="2259310"/>
            <a:ext cx="359106" cy="355525"/>
            <a:chOff x="-49031025" y="3920175"/>
            <a:chExt cx="303350" cy="300325"/>
          </a:xfrm>
        </p:grpSpPr>
        <p:sp>
          <p:nvSpPr>
            <p:cNvPr id="9841" name="Google Shape;9841;p80"/>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0"/>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0"/>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0"/>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0"/>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0"/>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80"/>
          <p:cNvGrpSpPr/>
          <p:nvPr/>
        </p:nvGrpSpPr>
        <p:grpSpPr>
          <a:xfrm>
            <a:off x="1322411" y="2752344"/>
            <a:ext cx="356176" cy="354341"/>
            <a:chOff x="-47155575" y="3200500"/>
            <a:chExt cx="300875" cy="299325"/>
          </a:xfrm>
        </p:grpSpPr>
        <p:sp>
          <p:nvSpPr>
            <p:cNvPr id="9848" name="Google Shape;9848;p80"/>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0"/>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0"/>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0"/>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0"/>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0"/>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80"/>
          <p:cNvGrpSpPr/>
          <p:nvPr/>
        </p:nvGrpSpPr>
        <p:grpSpPr>
          <a:xfrm>
            <a:off x="1322870" y="3188692"/>
            <a:ext cx="355258" cy="355258"/>
            <a:chOff x="-47154800" y="3569100"/>
            <a:chExt cx="300100" cy="300100"/>
          </a:xfrm>
        </p:grpSpPr>
        <p:sp>
          <p:nvSpPr>
            <p:cNvPr id="9855" name="Google Shape;9855;p80"/>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0"/>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0"/>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0"/>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0"/>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0"/>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80"/>
          <p:cNvGrpSpPr/>
          <p:nvPr/>
        </p:nvGrpSpPr>
        <p:grpSpPr>
          <a:xfrm>
            <a:off x="1323343" y="3626905"/>
            <a:ext cx="354311" cy="353423"/>
            <a:chOff x="-47154000" y="3939275"/>
            <a:chExt cx="299300" cy="298550"/>
          </a:xfrm>
        </p:grpSpPr>
        <p:sp>
          <p:nvSpPr>
            <p:cNvPr id="9862" name="Google Shape;9862;p80"/>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0"/>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0"/>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0"/>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80"/>
          <p:cNvGrpSpPr/>
          <p:nvPr/>
        </p:nvGrpSpPr>
        <p:grpSpPr>
          <a:xfrm>
            <a:off x="3548633" y="2752344"/>
            <a:ext cx="312375" cy="354341"/>
            <a:chOff x="-45286550" y="3200500"/>
            <a:chExt cx="263875" cy="299325"/>
          </a:xfrm>
        </p:grpSpPr>
        <p:sp>
          <p:nvSpPr>
            <p:cNvPr id="9867" name="Google Shape;9867;p80"/>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0"/>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0"/>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80"/>
          <p:cNvGrpSpPr/>
          <p:nvPr/>
        </p:nvGrpSpPr>
        <p:grpSpPr>
          <a:xfrm>
            <a:off x="3548633" y="3189639"/>
            <a:ext cx="312375" cy="354311"/>
            <a:chOff x="-45286550" y="3569900"/>
            <a:chExt cx="263875" cy="299300"/>
          </a:xfrm>
        </p:grpSpPr>
        <p:sp>
          <p:nvSpPr>
            <p:cNvPr id="9871" name="Google Shape;9871;p80"/>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0"/>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0"/>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0"/>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0"/>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0"/>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80"/>
          <p:cNvGrpSpPr/>
          <p:nvPr/>
        </p:nvGrpSpPr>
        <p:grpSpPr>
          <a:xfrm>
            <a:off x="3559820" y="3625988"/>
            <a:ext cx="290001" cy="355258"/>
            <a:chOff x="-45277900" y="3938500"/>
            <a:chExt cx="244975" cy="300100"/>
          </a:xfrm>
        </p:grpSpPr>
        <p:sp>
          <p:nvSpPr>
            <p:cNvPr id="9878" name="Google Shape;9878;p80"/>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0"/>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0"/>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0"/>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80"/>
          <p:cNvGrpSpPr/>
          <p:nvPr/>
        </p:nvGrpSpPr>
        <p:grpSpPr>
          <a:xfrm>
            <a:off x="2645769" y="4095090"/>
            <a:ext cx="355258" cy="355258"/>
            <a:chOff x="-44502875" y="3576975"/>
            <a:chExt cx="300100" cy="300100"/>
          </a:xfrm>
        </p:grpSpPr>
        <p:sp>
          <p:nvSpPr>
            <p:cNvPr id="9883" name="Google Shape;9883;p80"/>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0"/>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0"/>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80"/>
          <p:cNvGrpSpPr/>
          <p:nvPr/>
        </p:nvGrpSpPr>
        <p:grpSpPr>
          <a:xfrm>
            <a:off x="4858981" y="1820745"/>
            <a:ext cx="356196" cy="354670"/>
            <a:chOff x="-13946200" y="3647075"/>
            <a:chExt cx="353650" cy="352100"/>
          </a:xfrm>
        </p:grpSpPr>
        <p:sp>
          <p:nvSpPr>
            <p:cNvPr id="9887" name="Google Shape;9887;p80"/>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0"/>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0"/>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0"/>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0"/>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0"/>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80"/>
          <p:cNvGrpSpPr/>
          <p:nvPr/>
        </p:nvGrpSpPr>
        <p:grpSpPr>
          <a:xfrm>
            <a:off x="6642374" y="1380228"/>
            <a:ext cx="357002" cy="354267"/>
            <a:chOff x="-12163025" y="3214275"/>
            <a:chExt cx="354450" cy="351700"/>
          </a:xfrm>
        </p:grpSpPr>
        <p:sp>
          <p:nvSpPr>
            <p:cNvPr id="9894" name="Google Shape;9894;p80"/>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0"/>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0"/>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80"/>
          <p:cNvGrpSpPr/>
          <p:nvPr/>
        </p:nvGrpSpPr>
        <p:grpSpPr>
          <a:xfrm>
            <a:off x="6643154" y="1819965"/>
            <a:ext cx="355441" cy="356232"/>
            <a:chOff x="-12160675" y="3647875"/>
            <a:chExt cx="352900" cy="353650"/>
          </a:xfrm>
        </p:grpSpPr>
        <p:sp>
          <p:nvSpPr>
            <p:cNvPr id="9898" name="Google Shape;9898;p80"/>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0"/>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0"/>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0"/>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0"/>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0"/>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0"/>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80"/>
          <p:cNvGrpSpPr/>
          <p:nvPr/>
        </p:nvGrpSpPr>
        <p:grpSpPr>
          <a:xfrm>
            <a:off x="6653870" y="2264421"/>
            <a:ext cx="354635" cy="356232"/>
            <a:chOff x="-12160675" y="4081850"/>
            <a:chExt cx="352100" cy="353650"/>
          </a:xfrm>
        </p:grpSpPr>
        <p:sp>
          <p:nvSpPr>
            <p:cNvPr id="9906" name="Google Shape;9906;p80"/>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0"/>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0"/>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0"/>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0"/>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0"/>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80"/>
          <p:cNvGrpSpPr/>
          <p:nvPr/>
        </p:nvGrpSpPr>
        <p:grpSpPr>
          <a:xfrm>
            <a:off x="4858836" y="2738864"/>
            <a:ext cx="355416" cy="355652"/>
            <a:chOff x="-10391650" y="3180600"/>
            <a:chExt cx="352875" cy="353075"/>
          </a:xfrm>
        </p:grpSpPr>
        <p:sp>
          <p:nvSpPr>
            <p:cNvPr id="9913" name="Google Shape;9913;p80"/>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0"/>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0"/>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0"/>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0"/>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0"/>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80"/>
          <p:cNvGrpSpPr/>
          <p:nvPr/>
        </p:nvGrpSpPr>
        <p:grpSpPr>
          <a:xfrm>
            <a:off x="4858835" y="3215662"/>
            <a:ext cx="354635" cy="353890"/>
            <a:chOff x="-10390875" y="3616350"/>
            <a:chExt cx="352100" cy="351325"/>
          </a:xfrm>
        </p:grpSpPr>
        <p:sp>
          <p:nvSpPr>
            <p:cNvPr id="9920" name="Google Shape;9920;p80"/>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0"/>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0"/>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80"/>
          <p:cNvGrpSpPr/>
          <p:nvPr/>
        </p:nvGrpSpPr>
        <p:grpSpPr>
          <a:xfrm>
            <a:off x="7525810" y="2740327"/>
            <a:ext cx="312585" cy="354670"/>
            <a:chOff x="-10370400" y="4049550"/>
            <a:chExt cx="310350" cy="352100"/>
          </a:xfrm>
        </p:grpSpPr>
        <p:sp>
          <p:nvSpPr>
            <p:cNvPr id="9924" name="Google Shape;9924;p80"/>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0"/>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0"/>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0"/>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0"/>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80"/>
          <p:cNvGrpSpPr/>
          <p:nvPr/>
        </p:nvGrpSpPr>
        <p:grpSpPr>
          <a:xfrm>
            <a:off x="6630066" y="2739268"/>
            <a:ext cx="379236" cy="354847"/>
            <a:chOff x="-8674650" y="3210975"/>
            <a:chExt cx="376525" cy="352275"/>
          </a:xfrm>
        </p:grpSpPr>
        <p:sp>
          <p:nvSpPr>
            <p:cNvPr id="9930" name="Google Shape;9930;p80"/>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0"/>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0"/>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0"/>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0"/>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0"/>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80"/>
          <p:cNvGrpSpPr/>
          <p:nvPr/>
        </p:nvGrpSpPr>
        <p:grpSpPr>
          <a:xfrm>
            <a:off x="5301563" y="1820745"/>
            <a:ext cx="356221" cy="354670"/>
            <a:chOff x="-13512225" y="3647075"/>
            <a:chExt cx="353675" cy="352100"/>
          </a:xfrm>
        </p:grpSpPr>
        <p:sp>
          <p:nvSpPr>
            <p:cNvPr id="9937" name="Google Shape;9937;p80"/>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0"/>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0"/>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0"/>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0"/>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0"/>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0"/>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0"/>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0"/>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0"/>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80"/>
          <p:cNvGrpSpPr/>
          <p:nvPr/>
        </p:nvGrpSpPr>
        <p:grpSpPr>
          <a:xfrm>
            <a:off x="5311876" y="2264811"/>
            <a:ext cx="356221" cy="355451"/>
            <a:chOff x="-13512225" y="4080275"/>
            <a:chExt cx="353675" cy="352875"/>
          </a:xfrm>
        </p:grpSpPr>
        <p:sp>
          <p:nvSpPr>
            <p:cNvPr id="9948" name="Google Shape;9948;p80"/>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0"/>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0"/>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0"/>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0"/>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0"/>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0"/>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0"/>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0"/>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0"/>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0"/>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80"/>
          <p:cNvGrpSpPr/>
          <p:nvPr/>
        </p:nvGrpSpPr>
        <p:grpSpPr>
          <a:xfrm>
            <a:off x="7084956" y="1412172"/>
            <a:ext cx="356196" cy="290379"/>
            <a:chOff x="-11728250" y="3245400"/>
            <a:chExt cx="353650" cy="288275"/>
          </a:xfrm>
        </p:grpSpPr>
        <p:sp>
          <p:nvSpPr>
            <p:cNvPr id="9960" name="Google Shape;9960;p80"/>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0"/>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0"/>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0"/>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0"/>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80"/>
          <p:cNvGrpSpPr/>
          <p:nvPr/>
        </p:nvGrpSpPr>
        <p:grpSpPr>
          <a:xfrm>
            <a:off x="7117464" y="2264811"/>
            <a:ext cx="311804" cy="355451"/>
            <a:chOff x="-11703850" y="4081850"/>
            <a:chExt cx="309575" cy="352875"/>
          </a:xfrm>
        </p:grpSpPr>
        <p:sp>
          <p:nvSpPr>
            <p:cNvPr id="9966" name="Google Shape;9966;p80"/>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0"/>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0"/>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0"/>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0"/>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0"/>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0"/>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0"/>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4" name="Google Shape;9974;p80"/>
          <p:cNvGrpSpPr/>
          <p:nvPr/>
        </p:nvGrpSpPr>
        <p:grpSpPr>
          <a:xfrm>
            <a:off x="5306120" y="2738964"/>
            <a:ext cx="357002" cy="355451"/>
            <a:chOff x="-9958475" y="3180025"/>
            <a:chExt cx="354450" cy="352875"/>
          </a:xfrm>
        </p:grpSpPr>
        <p:sp>
          <p:nvSpPr>
            <p:cNvPr id="9975" name="Google Shape;9975;p80"/>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0"/>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0"/>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80"/>
          <p:cNvGrpSpPr/>
          <p:nvPr/>
        </p:nvGrpSpPr>
        <p:grpSpPr>
          <a:xfrm>
            <a:off x="5315247" y="3214945"/>
            <a:ext cx="337966" cy="355325"/>
            <a:chOff x="-9949025" y="3615575"/>
            <a:chExt cx="335550" cy="352750"/>
          </a:xfrm>
        </p:grpSpPr>
        <p:sp>
          <p:nvSpPr>
            <p:cNvPr id="9979" name="Google Shape;9979;p80"/>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0"/>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0"/>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80"/>
          <p:cNvGrpSpPr/>
          <p:nvPr/>
        </p:nvGrpSpPr>
        <p:grpSpPr>
          <a:xfrm>
            <a:off x="7950093" y="2738451"/>
            <a:ext cx="360175" cy="358423"/>
            <a:chOff x="-9961625" y="4048175"/>
            <a:chExt cx="357600" cy="355825"/>
          </a:xfrm>
        </p:grpSpPr>
        <p:sp>
          <p:nvSpPr>
            <p:cNvPr id="9983" name="Google Shape;9983;p80"/>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0"/>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0"/>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0"/>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0"/>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0"/>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80"/>
          <p:cNvGrpSpPr/>
          <p:nvPr/>
        </p:nvGrpSpPr>
        <p:grpSpPr>
          <a:xfrm>
            <a:off x="6636814" y="3213963"/>
            <a:ext cx="364959" cy="357289"/>
            <a:chOff x="-8680950" y="3624225"/>
            <a:chExt cx="362350" cy="354700"/>
          </a:xfrm>
        </p:grpSpPr>
        <p:sp>
          <p:nvSpPr>
            <p:cNvPr id="9990" name="Google Shape;9990;p80"/>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0"/>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0"/>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0"/>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0"/>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0"/>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80"/>
          <p:cNvGrpSpPr/>
          <p:nvPr/>
        </p:nvGrpSpPr>
        <p:grpSpPr>
          <a:xfrm>
            <a:off x="5773058" y="1379624"/>
            <a:ext cx="313365" cy="355476"/>
            <a:chOff x="-13056975" y="3212300"/>
            <a:chExt cx="311125" cy="352900"/>
          </a:xfrm>
        </p:grpSpPr>
        <p:sp>
          <p:nvSpPr>
            <p:cNvPr id="9997" name="Google Shape;9997;p80"/>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0"/>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0"/>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0"/>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80"/>
          <p:cNvGrpSpPr/>
          <p:nvPr/>
        </p:nvGrpSpPr>
        <p:grpSpPr>
          <a:xfrm>
            <a:off x="5750446" y="1820418"/>
            <a:ext cx="358588" cy="355325"/>
            <a:chOff x="-13077450" y="3647075"/>
            <a:chExt cx="356025" cy="352750"/>
          </a:xfrm>
        </p:grpSpPr>
        <p:sp>
          <p:nvSpPr>
            <p:cNvPr id="10002" name="Google Shape;10002;p80"/>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0"/>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0"/>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80"/>
          <p:cNvGrpSpPr/>
          <p:nvPr/>
        </p:nvGrpSpPr>
        <p:grpSpPr>
          <a:xfrm>
            <a:off x="5761552" y="2264018"/>
            <a:ext cx="357002" cy="357037"/>
            <a:chOff x="-13079025" y="4079475"/>
            <a:chExt cx="354450" cy="354450"/>
          </a:xfrm>
        </p:grpSpPr>
        <p:sp>
          <p:nvSpPr>
            <p:cNvPr id="10006" name="Google Shape;10006;p80"/>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0"/>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0"/>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0"/>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80"/>
          <p:cNvGrpSpPr/>
          <p:nvPr/>
        </p:nvGrpSpPr>
        <p:grpSpPr>
          <a:xfrm>
            <a:off x="7534619" y="1380027"/>
            <a:ext cx="356221" cy="354670"/>
            <a:chOff x="-11292700" y="3213875"/>
            <a:chExt cx="353675" cy="352100"/>
          </a:xfrm>
        </p:grpSpPr>
        <p:sp>
          <p:nvSpPr>
            <p:cNvPr id="10011" name="Google Shape;10011;p80"/>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0"/>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0"/>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0"/>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0"/>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0"/>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0"/>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80"/>
          <p:cNvGrpSpPr/>
          <p:nvPr/>
        </p:nvGrpSpPr>
        <p:grpSpPr>
          <a:xfrm>
            <a:off x="7528677" y="1819965"/>
            <a:ext cx="368106" cy="356232"/>
            <a:chOff x="-11299000" y="3647875"/>
            <a:chExt cx="365475" cy="353650"/>
          </a:xfrm>
        </p:grpSpPr>
        <p:sp>
          <p:nvSpPr>
            <p:cNvPr id="10019" name="Google Shape;10019;p80"/>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0"/>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0"/>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0"/>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0"/>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0"/>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80"/>
          <p:cNvGrpSpPr/>
          <p:nvPr/>
        </p:nvGrpSpPr>
        <p:grpSpPr>
          <a:xfrm>
            <a:off x="7544139" y="2275916"/>
            <a:ext cx="357808" cy="333240"/>
            <a:chOff x="-11295075" y="4092875"/>
            <a:chExt cx="355250" cy="330825"/>
          </a:xfrm>
        </p:grpSpPr>
        <p:sp>
          <p:nvSpPr>
            <p:cNvPr id="10026" name="Google Shape;10026;p80"/>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0"/>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0"/>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0"/>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0"/>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80"/>
          <p:cNvGrpSpPr/>
          <p:nvPr/>
        </p:nvGrpSpPr>
        <p:grpSpPr>
          <a:xfrm>
            <a:off x="5769739" y="2738964"/>
            <a:ext cx="312585" cy="355451"/>
            <a:chOff x="-9500075" y="3180800"/>
            <a:chExt cx="310350" cy="352875"/>
          </a:xfrm>
        </p:grpSpPr>
        <p:sp>
          <p:nvSpPr>
            <p:cNvPr id="10032" name="Google Shape;10032;p80"/>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0"/>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0"/>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0"/>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0"/>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0"/>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0"/>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0"/>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0"/>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80"/>
          <p:cNvGrpSpPr/>
          <p:nvPr/>
        </p:nvGrpSpPr>
        <p:grpSpPr>
          <a:xfrm>
            <a:off x="5747530" y="3214479"/>
            <a:ext cx="356221" cy="356257"/>
            <a:chOff x="-9523700" y="3614000"/>
            <a:chExt cx="353675" cy="353675"/>
          </a:xfrm>
        </p:grpSpPr>
        <p:sp>
          <p:nvSpPr>
            <p:cNvPr id="10042" name="Google Shape;10042;p80"/>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80"/>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0"/>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0"/>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0"/>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0"/>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0"/>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0"/>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0"/>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80"/>
          <p:cNvGrpSpPr/>
          <p:nvPr/>
        </p:nvGrpSpPr>
        <p:grpSpPr>
          <a:xfrm>
            <a:off x="7532481" y="3237121"/>
            <a:ext cx="356221" cy="354670"/>
            <a:chOff x="-9523700" y="4049550"/>
            <a:chExt cx="353675" cy="352100"/>
          </a:xfrm>
        </p:grpSpPr>
        <p:sp>
          <p:nvSpPr>
            <p:cNvPr id="10052" name="Google Shape;10052;p80"/>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0"/>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0"/>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0"/>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0"/>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0"/>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0"/>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80"/>
          <p:cNvGrpSpPr/>
          <p:nvPr/>
        </p:nvGrpSpPr>
        <p:grpSpPr>
          <a:xfrm>
            <a:off x="7088596" y="3237094"/>
            <a:ext cx="357002" cy="311029"/>
            <a:chOff x="-8209150" y="3659675"/>
            <a:chExt cx="354450" cy="308775"/>
          </a:xfrm>
        </p:grpSpPr>
        <p:sp>
          <p:nvSpPr>
            <p:cNvPr id="10060" name="Google Shape;10060;p80"/>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0"/>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0"/>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0"/>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0"/>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0"/>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80"/>
          <p:cNvGrpSpPr/>
          <p:nvPr/>
        </p:nvGrpSpPr>
        <p:grpSpPr>
          <a:xfrm>
            <a:off x="6202157" y="2266007"/>
            <a:ext cx="356221" cy="353059"/>
            <a:chOff x="-12643475" y="4081850"/>
            <a:chExt cx="353675" cy="350500"/>
          </a:xfrm>
        </p:grpSpPr>
        <p:sp>
          <p:nvSpPr>
            <p:cNvPr id="10067" name="Google Shape;10067;p80"/>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0"/>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0"/>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0"/>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1" name="Google Shape;10071;p80"/>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2" name="Google Shape;10072;p80"/>
          <p:cNvGrpSpPr/>
          <p:nvPr/>
        </p:nvGrpSpPr>
        <p:grpSpPr>
          <a:xfrm>
            <a:off x="7984757" y="2275916"/>
            <a:ext cx="356221" cy="333240"/>
            <a:chOff x="-10858725" y="4092875"/>
            <a:chExt cx="353675" cy="330825"/>
          </a:xfrm>
        </p:grpSpPr>
        <p:sp>
          <p:nvSpPr>
            <p:cNvPr id="10073" name="Google Shape;10073;p80"/>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0"/>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0"/>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0"/>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0"/>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0"/>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80"/>
          <p:cNvGrpSpPr/>
          <p:nvPr/>
        </p:nvGrpSpPr>
        <p:grpSpPr>
          <a:xfrm>
            <a:off x="6243280" y="3214882"/>
            <a:ext cx="252278" cy="355451"/>
            <a:chOff x="-9039300" y="3614000"/>
            <a:chExt cx="250475" cy="352875"/>
          </a:xfrm>
        </p:grpSpPr>
        <p:sp>
          <p:nvSpPr>
            <p:cNvPr id="10080" name="Google Shape;10080;p80"/>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0"/>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80"/>
          <p:cNvGrpSpPr/>
          <p:nvPr/>
        </p:nvGrpSpPr>
        <p:grpSpPr>
          <a:xfrm>
            <a:off x="7975246" y="3237121"/>
            <a:ext cx="354635" cy="354670"/>
            <a:chOff x="-9088150" y="4049550"/>
            <a:chExt cx="352100" cy="352100"/>
          </a:xfrm>
        </p:grpSpPr>
        <p:sp>
          <p:nvSpPr>
            <p:cNvPr id="10083" name="Google Shape;10083;p80"/>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0"/>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0"/>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0"/>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0"/>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0"/>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80"/>
          <p:cNvGrpSpPr/>
          <p:nvPr/>
        </p:nvGrpSpPr>
        <p:grpSpPr>
          <a:xfrm>
            <a:off x="7109610" y="2739354"/>
            <a:ext cx="315757" cy="354670"/>
            <a:chOff x="-8191825" y="3174500"/>
            <a:chExt cx="313500" cy="352100"/>
          </a:xfrm>
        </p:grpSpPr>
        <p:sp>
          <p:nvSpPr>
            <p:cNvPr id="10090" name="Google Shape;10090;p80"/>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0"/>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0"/>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80"/>
          <p:cNvGrpSpPr/>
          <p:nvPr/>
        </p:nvGrpSpPr>
        <p:grpSpPr>
          <a:xfrm>
            <a:off x="4858968" y="1379875"/>
            <a:ext cx="356221" cy="354973"/>
            <a:chOff x="-13947000" y="3212800"/>
            <a:chExt cx="353675" cy="352400"/>
          </a:xfrm>
        </p:grpSpPr>
        <p:sp>
          <p:nvSpPr>
            <p:cNvPr id="10094" name="Google Shape;10094;p80"/>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0"/>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6" name="Google Shape;10096;p80"/>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7" name="Google Shape;10097;p80"/>
          <p:cNvGrpSpPr/>
          <p:nvPr/>
        </p:nvGrpSpPr>
        <p:grpSpPr>
          <a:xfrm>
            <a:off x="5301563" y="1379233"/>
            <a:ext cx="356221" cy="356257"/>
            <a:chOff x="-13512225" y="3211525"/>
            <a:chExt cx="353675" cy="353675"/>
          </a:xfrm>
        </p:grpSpPr>
        <p:sp>
          <p:nvSpPr>
            <p:cNvPr id="10098" name="Google Shape;10098;p80"/>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0"/>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0"/>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0"/>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0"/>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80"/>
          <p:cNvGrpSpPr/>
          <p:nvPr/>
        </p:nvGrpSpPr>
        <p:grpSpPr>
          <a:xfrm>
            <a:off x="6191845" y="1379624"/>
            <a:ext cx="356221" cy="355476"/>
            <a:chOff x="-12643475" y="3212300"/>
            <a:chExt cx="353675" cy="352900"/>
          </a:xfrm>
        </p:grpSpPr>
        <p:sp>
          <p:nvSpPr>
            <p:cNvPr id="10104" name="Google Shape;10104;p80"/>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0"/>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0"/>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0"/>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0"/>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0"/>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0"/>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0"/>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0"/>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3" name="Google Shape;10113;p80"/>
          <p:cNvGrpSpPr/>
          <p:nvPr/>
        </p:nvGrpSpPr>
        <p:grpSpPr>
          <a:xfrm>
            <a:off x="6191845" y="1831398"/>
            <a:ext cx="356221" cy="333366"/>
            <a:chOff x="-12643475" y="3657325"/>
            <a:chExt cx="353675" cy="330950"/>
          </a:xfrm>
        </p:grpSpPr>
        <p:sp>
          <p:nvSpPr>
            <p:cNvPr id="10114" name="Google Shape;10114;p80"/>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0"/>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0"/>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0"/>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0"/>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0"/>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80"/>
          <p:cNvGrpSpPr/>
          <p:nvPr/>
        </p:nvGrpSpPr>
        <p:grpSpPr>
          <a:xfrm>
            <a:off x="7974847" y="1380027"/>
            <a:ext cx="355416" cy="354670"/>
            <a:chOff x="-10857925" y="3213875"/>
            <a:chExt cx="352875" cy="352100"/>
          </a:xfrm>
        </p:grpSpPr>
        <p:sp>
          <p:nvSpPr>
            <p:cNvPr id="10121" name="Google Shape;10121;p80"/>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0"/>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0"/>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0"/>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0"/>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0"/>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0"/>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0"/>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0"/>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0"/>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80"/>
          <p:cNvGrpSpPr/>
          <p:nvPr/>
        </p:nvGrpSpPr>
        <p:grpSpPr>
          <a:xfrm>
            <a:off x="6191762" y="2739455"/>
            <a:ext cx="356096" cy="354469"/>
            <a:chOff x="-9089725" y="3180200"/>
            <a:chExt cx="353550" cy="351900"/>
          </a:xfrm>
        </p:grpSpPr>
        <p:sp>
          <p:nvSpPr>
            <p:cNvPr id="10132" name="Google Shape;10132;p80"/>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0"/>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80"/>
          <p:cNvGrpSpPr/>
          <p:nvPr/>
        </p:nvGrpSpPr>
        <p:grpSpPr>
          <a:xfrm>
            <a:off x="7083760" y="1819260"/>
            <a:ext cx="358588" cy="357642"/>
            <a:chOff x="7083760" y="1971660"/>
            <a:chExt cx="358588" cy="357642"/>
          </a:xfrm>
        </p:grpSpPr>
        <p:sp>
          <p:nvSpPr>
            <p:cNvPr id="10135" name="Google Shape;10135;p80"/>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0"/>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0"/>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0"/>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0"/>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0"/>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0"/>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0"/>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0"/>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0"/>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0"/>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0"/>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7" name="Google Shape;10147;p80"/>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148" name="Google Shape;10148;p80"/>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52" name="Shape 10152"/>
        <p:cNvGrpSpPr/>
        <p:nvPr/>
      </p:nvGrpSpPr>
      <p:grpSpPr>
        <a:xfrm>
          <a:off x="0" y="0"/>
          <a:ext cx="0" cy="0"/>
          <a:chOff x="0" y="0"/>
          <a:chExt cx="0" cy="0"/>
        </a:xfrm>
      </p:grpSpPr>
      <p:sp>
        <p:nvSpPr>
          <p:cNvPr id="10153" name="Google Shape;10153;p81"/>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4" name="Google Shape;10154;p81"/>
          <p:cNvGrpSpPr/>
          <p:nvPr/>
        </p:nvGrpSpPr>
        <p:grpSpPr>
          <a:xfrm>
            <a:off x="748855" y="2243507"/>
            <a:ext cx="452798" cy="449473"/>
            <a:chOff x="-21322300" y="3693325"/>
            <a:chExt cx="306400" cy="304150"/>
          </a:xfrm>
        </p:grpSpPr>
        <p:sp>
          <p:nvSpPr>
            <p:cNvPr id="10155" name="Google Shape;10155;p81"/>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1"/>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1"/>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1"/>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81"/>
          <p:cNvGrpSpPr/>
          <p:nvPr/>
        </p:nvGrpSpPr>
        <p:grpSpPr>
          <a:xfrm>
            <a:off x="748263" y="2810244"/>
            <a:ext cx="453980" cy="422540"/>
            <a:chOff x="-21322300" y="4077125"/>
            <a:chExt cx="307200" cy="285925"/>
          </a:xfrm>
        </p:grpSpPr>
        <p:sp>
          <p:nvSpPr>
            <p:cNvPr id="10160" name="Google Shape;10160;p81"/>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1"/>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1"/>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1"/>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1"/>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1"/>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1"/>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1"/>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1"/>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1"/>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1"/>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1"/>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81"/>
          <p:cNvGrpSpPr/>
          <p:nvPr/>
        </p:nvGrpSpPr>
        <p:grpSpPr>
          <a:xfrm>
            <a:off x="3525440" y="1689128"/>
            <a:ext cx="451653" cy="450212"/>
            <a:chOff x="-19394200" y="3333800"/>
            <a:chExt cx="305625" cy="304650"/>
          </a:xfrm>
        </p:grpSpPr>
        <p:sp>
          <p:nvSpPr>
            <p:cNvPr id="10173" name="Google Shape;10173;p81"/>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1"/>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1"/>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1"/>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1"/>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1"/>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1"/>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1"/>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1"/>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81"/>
          <p:cNvGrpSpPr/>
          <p:nvPr/>
        </p:nvGrpSpPr>
        <p:grpSpPr>
          <a:xfrm>
            <a:off x="3524276" y="2243580"/>
            <a:ext cx="453980" cy="449325"/>
            <a:chOff x="-19396575" y="3708500"/>
            <a:chExt cx="307200" cy="304050"/>
          </a:xfrm>
        </p:grpSpPr>
        <p:sp>
          <p:nvSpPr>
            <p:cNvPr id="10183" name="Google Shape;10183;p81"/>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1"/>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1"/>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81"/>
          <p:cNvGrpSpPr/>
          <p:nvPr/>
        </p:nvGrpSpPr>
        <p:grpSpPr>
          <a:xfrm>
            <a:off x="3518457" y="2796461"/>
            <a:ext cx="465618" cy="450101"/>
            <a:chOff x="-19394200" y="4084200"/>
            <a:chExt cx="315075" cy="304575"/>
          </a:xfrm>
        </p:grpSpPr>
        <p:sp>
          <p:nvSpPr>
            <p:cNvPr id="10187" name="Google Shape;10187;p81"/>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1"/>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1"/>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1"/>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1"/>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1"/>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3" name="Google Shape;10193;p81"/>
          <p:cNvGrpSpPr/>
          <p:nvPr/>
        </p:nvGrpSpPr>
        <p:grpSpPr>
          <a:xfrm>
            <a:off x="6324167" y="1689001"/>
            <a:ext cx="400447" cy="450470"/>
            <a:chOff x="-17526750" y="3309200"/>
            <a:chExt cx="270975" cy="304825"/>
          </a:xfrm>
        </p:grpSpPr>
        <p:sp>
          <p:nvSpPr>
            <p:cNvPr id="10194" name="Google Shape;10194;p81"/>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1"/>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1"/>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1"/>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1"/>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81"/>
          <p:cNvGrpSpPr/>
          <p:nvPr/>
        </p:nvGrpSpPr>
        <p:grpSpPr>
          <a:xfrm>
            <a:off x="6300319" y="2244173"/>
            <a:ext cx="448143" cy="448143"/>
            <a:chOff x="-17542500" y="3684100"/>
            <a:chExt cx="303250" cy="303250"/>
          </a:xfrm>
        </p:grpSpPr>
        <p:sp>
          <p:nvSpPr>
            <p:cNvPr id="10200" name="Google Shape;10200;p81"/>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1"/>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1"/>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1"/>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1"/>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1"/>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1"/>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81"/>
          <p:cNvGrpSpPr/>
          <p:nvPr/>
        </p:nvGrpSpPr>
        <p:grpSpPr>
          <a:xfrm>
            <a:off x="6299728" y="2810817"/>
            <a:ext cx="449325" cy="421395"/>
            <a:chOff x="-17542500" y="4068450"/>
            <a:chExt cx="304050" cy="285150"/>
          </a:xfrm>
        </p:grpSpPr>
        <p:sp>
          <p:nvSpPr>
            <p:cNvPr id="10208" name="Google Shape;10208;p81"/>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1"/>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1"/>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1"/>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1"/>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1"/>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81"/>
          <p:cNvGrpSpPr/>
          <p:nvPr/>
        </p:nvGrpSpPr>
        <p:grpSpPr>
          <a:xfrm>
            <a:off x="3530150" y="3342211"/>
            <a:ext cx="343404" cy="449325"/>
            <a:chOff x="-15652200" y="3335975"/>
            <a:chExt cx="232375" cy="304050"/>
          </a:xfrm>
        </p:grpSpPr>
        <p:sp>
          <p:nvSpPr>
            <p:cNvPr id="10215" name="Google Shape;10215;p81"/>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1"/>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1"/>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1"/>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1"/>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1"/>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1"/>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1"/>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1"/>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81"/>
          <p:cNvGrpSpPr/>
          <p:nvPr/>
        </p:nvGrpSpPr>
        <p:grpSpPr>
          <a:xfrm>
            <a:off x="1304064" y="2243729"/>
            <a:ext cx="449325" cy="449030"/>
            <a:chOff x="-20945825" y="3692175"/>
            <a:chExt cx="304050" cy="303850"/>
          </a:xfrm>
        </p:grpSpPr>
        <p:sp>
          <p:nvSpPr>
            <p:cNvPr id="10225" name="Google Shape;10225;p81"/>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1"/>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1"/>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1"/>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81"/>
          <p:cNvGrpSpPr/>
          <p:nvPr/>
        </p:nvGrpSpPr>
        <p:grpSpPr>
          <a:xfrm>
            <a:off x="4110888" y="1689848"/>
            <a:ext cx="372516" cy="448771"/>
            <a:chOff x="-18994100" y="3334775"/>
            <a:chExt cx="252075" cy="303675"/>
          </a:xfrm>
        </p:grpSpPr>
        <p:sp>
          <p:nvSpPr>
            <p:cNvPr id="10230" name="Google Shape;10230;p81"/>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1"/>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1"/>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1"/>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81"/>
          <p:cNvGrpSpPr/>
          <p:nvPr/>
        </p:nvGrpSpPr>
        <p:grpSpPr>
          <a:xfrm>
            <a:off x="4125445" y="2244743"/>
            <a:ext cx="343404" cy="446998"/>
            <a:chOff x="-18983850" y="3710075"/>
            <a:chExt cx="232375" cy="302475"/>
          </a:xfrm>
        </p:grpSpPr>
        <p:sp>
          <p:nvSpPr>
            <p:cNvPr id="10235" name="Google Shape;10235;p81"/>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1"/>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1"/>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1"/>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81"/>
          <p:cNvGrpSpPr/>
          <p:nvPr/>
        </p:nvGrpSpPr>
        <p:grpSpPr>
          <a:xfrm>
            <a:off x="1303491" y="1689573"/>
            <a:ext cx="450470" cy="449325"/>
            <a:chOff x="-20946600" y="3317850"/>
            <a:chExt cx="304825" cy="304050"/>
          </a:xfrm>
        </p:grpSpPr>
        <p:sp>
          <p:nvSpPr>
            <p:cNvPr id="10240" name="Google Shape;10240;p81"/>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1"/>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1"/>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81"/>
          <p:cNvGrpSpPr/>
          <p:nvPr/>
        </p:nvGrpSpPr>
        <p:grpSpPr>
          <a:xfrm>
            <a:off x="1329667" y="2797442"/>
            <a:ext cx="398119" cy="448143"/>
            <a:chOff x="-20930075" y="4066100"/>
            <a:chExt cx="269400" cy="303250"/>
          </a:xfrm>
        </p:grpSpPr>
        <p:sp>
          <p:nvSpPr>
            <p:cNvPr id="10244" name="Google Shape;10244;p81"/>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1"/>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81"/>
          <p:cNvGrpSpPr/>
          <p:nvPr/>
        </p:nvGrpSpPr>
        <p:grpSpPr>
          <a:xfrm>
            <a:off x="4071911" y="2797422"/>
            <a:ext cx="450470" cy="448180"/>
            <a:chOff x="-19020075" y="4084200"/>
            <a:chExt cx="304825" cy="303275"/>
          </a:xfrm>
        </p:grpSpPr>
        <p:sp>
          <p:nvSpPr>
            <p:cNvPr id="10247" name="Google Shape;10247;p81"/>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1"/>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1"/>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1"/>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1"/>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1"/>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1"/>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1"/>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1"/>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81"/>
          <p:cNvGrpSpPr/>
          <p:nvPr/>
        </p:nvGrpSpPr>
        <p:grpSpPr>
          <a:xfrm>
            <a:off x="6889176" y="1689001"/>
            <a:ext cx="396937" cy="450470"/>
            <a:chOff x="-17149475" y="3309200"/>
            <a:chExt cx="268600" cy="304825"/>
          </a:xfrm>
        </p:grpSpPr>
        <p:sp>
          <p:nvSpPr>
            <p:cNvPr id="10257" name="Google Shape;10257;p81"/>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1"/>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81"/>
          <p:cNvGrpSpPr/>
          <p:nvPr/>
        </p:nvGrpSpPr>
        <p:grpSpPr>
          <a:xfrm>
            <a:off x="6862982" y="2258120"/>
            <a:ext cx="449325" cy="420249"/>
            <a:chOff x="-17168375" y="3692750"/>
            <a:chExt cx="304050" cy="284375"/>
          </a:xfrm>
        </p:grpSpPr>
        <p:sp>
          <p:nvSpPr>
            <p:cNvPr id="10260" name="Google Shape;10260;p81"/>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1"/>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1"/>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1"/>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1"/>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1"/>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1"/>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81"/>
          <p:cNvGrpSpPr/>
          <p:nvPr/>
        </p:nvGrpSpPr>
        <p:grpSpPr>
          <a:xfrm>
            <a:off x="6859491" y="2796852"/>
            <a:ext cx="456308" cy="449325"/>
            <a:chOff x="-17170750" y="4058800"/>
            <a:chExt cx="308775" cy="304050"/>
          </a:xfrm>
        </p:grpSpPr>
        <p:sp>
          <p:nvSpPr>
            <p:cNvPr id="10268" name="Google Shape;10268;p81"/>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1"/>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1"/>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1"/>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1"/>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1"/>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1"/>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1"/>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1"/>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1"/>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1"/>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1"/>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1"/>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1"/>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1"/>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1"/>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1"/>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81"/>
          <p:cNvGrpSpPr/>
          <p:nvPr/>
        </p:nvGrpSpPr>
        <p:grpSpPr>
          <a:xfrm>
            <a:off x="5721388" y="3343358"/>
            <a:ext cx="450470" cy="446998"/>
            <a:chOff x="-15688425" y="3707725"/>
            <a:chExt cx="304825" cy="302475"/>
          </a:xfrm>
        </p:grpSpPr>
        <p:sp>
          <p:nvSpPr>
            <p:cNvPr id="10286" name="Google Shape;10286;p81"/>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1"/>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1"/>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1"/>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1"/>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1"/>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81"/>
          <p:cNvGrpSpPr/>
          <p:nvPr/>
        </p:nvGrpSpPr>
        <p:grpSpPr>
          <a:xfrm>
            <a:off x="1865544" y="1690441"/>
            <a:ext cx="451653" cy="447589"/>
            <a:chOff x="-20572500" y="3319025"/>
            <a:chExt cx="305625" cy="302875"/>
          </a:xfrm>
        </p:grpSpPr>
        <p:sp>
          <p:nvSpPr>
            <p:cNvPr id="10293" name="Google Shape;10293;p81"/>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1"/>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81"/>
          <p:cNvGrpSpPr/>
          <p:nvPr/>
        </p:nvGrpSpPr>
        <p:grpSpPr>
          <a:xfrm>
            <a:off x="1866708" y="2305410"/>
            <a:ext cx="449325" cy="325670"/>
            <a:chOff x="-20571700" y="3722875"/>
            <a:chExt cx="304050" cy="220375"/>
          </a:xfrm>
        </p:grpSpPr>
        <p:sp>
          <p:nvSpPr>
            <p:cNvPr id="10296" name="Google Shape;10296;p81"/>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1"/>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1"/>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1"/>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1"/>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1"/>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1"/>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81"/>
          <p:cNvGrpSpPr/>
          <p:nvPr/>
        </p:nvGrpSpPr>
        <p:grpSpPr>
          <a:xfrm>
            <a:off x="1866135" y="2796278"/>
            <a:ext cx="450470" cy="450470"/>
            <a:chOff x="-20571700" y="4066875"/>
            <a:chExt cx="304825" cy="304825"/>
          </a:xfrm>
        </p:grpSpPr>
        <p:sp>
          <p:nvSpPr>
            <p:cNvPr id="10304" name="Google Shape;10304;p81"/>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1"/>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1"/>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1"/>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1"/>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1"/>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81"/>
          <p:cNvGrpSpPr/>
          <p:nvPr/>
        </p:nvGrpSpPr>
        <p:grpSpPr>
          <a:xfrm>
            <a:off x="4632837" y="1688259"/>
            <a:ext cx="453980" cy="451948"/>
            <a:chOff x="-18645175" y="3334200"/>
            <a:chExt cx="307200" cy="305825"/>
          </a:xfrm>
        </p:grpSpPr>
        <p:sp>
          <p:nvSpPr>
            <p:cNvPr id="10311" name="Google Shape;10311;p81"/>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1"/>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1"/>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1"/>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1"/>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81"/>
          <p:cNvGrpSpPr/>
          <p:nvPr/>
        </p:nvGrpSpPr>
        <p:grpSpPr>
          <a:xfrm>
            <a:off x="4633429" y="2242989"/>
            <a:ext cx="452798" cy="450507"/>
            <a:chOff x="-18645175" y="3708500"/>
            <a:chExt cx="306400" cy="304850"/>
          </a:xfrm>
        </p:grpSpPr>
        <p:sp>
          <p:nvSpPr>
            <p:cNvPr id="10317" name="Google Shape;10317;p81"/>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1"/>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1"/>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1"/>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1"/>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1"/>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1"/>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81"/>
          <p:cNvGrpSpPr/>
          <p:nvPr/>
        </p:nvGrpSpPr>
        <p:grpSpPr>
          <a:xfrm>
            <a:off x="4631101" y="2795630"/>
            <a:ext cx="457453" cy="451763"/>
            <a:chOff x="-18647525" y="4082625"/>
            <a:chExt cx="309550" cy="305700"/>
          </a:xfrm>
        </p:grpSpPr>
        <p:sp>
          <p:nvSpPr>
            <p:cNvPr id="10325" name="Google Shape;10325;p81"/>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1"/>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1"/>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1"/>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81"/>
          <p:cNvGrpSpPr/>
          <p:nvPr/>
        </p:nvGrpSpPr>
        <p:grpSpPr>
          <a:xfrm>
            <a:off x="7441485" y="1689592"/>
            <a:ext cx="395755" cy="449288"/>
            <a:chOff x="-16775350" y="3309200"/>
            <a:chExt cx="267800" cy="304025"/>
          </a:xfrm>
        </p:grpSpPr>
        <p:sp>
          <p:nvSpPr>
            <p:cNvPr id="10330" name="Google Shape;10330;p81"/>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1"/>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1"/>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81"/>
          <p:cNvGrpSpPr/>
          <p:nvPr/>
        </p:nvGrpSpPr>
        <p:grpSpPr>
          <a:xfrm>
            <a:off x="7441485" y="2241827"/>
            <a:ext cx="395755" cy="452835"/>
            <a:chOff x="-16775350" y="3683300"/>
            <a:chExt cx="267800" cy="306425"/>
          </a:xfrm>
        </p:grpSpPr>
        <p:sp>
          <p:nvSpPr>
            <p:cNvPr id="10334" name="Google Shape;10334;p81"/>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1"/>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1"/>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81"/>
          <p:cNvGrpSpPr/>
          <p:nvPr/>
        </p:nvGrpSpPr>
        <p:grpSpPr>
          <a:xfrm>
            <a:off x="7413536" y="2796870"/>
            <a:ext cx="451653" cy="449288"/>
            <a:chOff x="-16794250" y="4058225"/>
            <a:chExt cx="305625" cy="304025"/>
          </a:xfrm>
        </p:grpSpPr>
        <p:sp>
          <p:nvSpPr>
            <p:cNvPr id="10338" name="Google Shape;10338;p81"/>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1"/>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1"/>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1"/>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1"/>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1"/>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1"/>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1"/>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1"/>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7" name="Google Shape;10347;p81"/>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8" name="Google Shape;10348;p81"/>
          <p:cNvGrpSpPr/>
          <p:nvPr/>
        </p:nvGrpSpPr>
        <p:grpSpPr>
          <a:xfrm>
            <a:off x="2414953" y="1689573"/>
            <a:ext cx="457453" cy="449325"/>
            <a:chOff x="-20199150" y="3317850"/>
            <a:chExt cx="309550" cy="304050"/>
          </a:xfrm>
        </p:grpSpPr>
        <p:sp>
          <p:nvSpPr>
            <p:cNvPr id="10349" name="Google Shape;10349;p81"/>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1"/>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1"/>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1"/>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1"/>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1"/>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1"/>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81"/>
          <p:cNvGrpSpPr/>
          <p:nvPr/>
        </p:nvGrpSpPr>
        <p:grpSpPr>
          <a:xfrm>
            <a:off x="2417281" y="2242861"/>
            <a:ext cx="452798" cy="450766"/>
            <a:chOff x="-20199150" y="3693150"/>
            <a:chExt cx="306400" cy="305025"/>
          </a:xfrm>
        </p:grpSpPr>
        <p:sp>
          <p:nvSpPr>
            <p:cNvPr id="10357" name="Google Shape;10357;p81"/>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1"/>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1"/>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1"/>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1"/>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1"/>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81"/>
          <p:cNvGrpSpPr/>
          <p:nvPr/>
        </p:nvGrpSpPr>
        <p:grpSpPr>
          <a:xfrm>
            <a:off x="2417854" y="2795687"/>
            <a:ext cx="451653" cy="451653"/>
            <a:chOff x="-20197575" y="4066875"/>
            <a:chExt cx="305625" cy="305625"/>
          </a:xfrm>
        </p:grpSpPr>
        <p:sp>
          <p:nvSpPr>
            <p:cNvPr id="10364" name="Google Shape;10364;p81"/>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1"/>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1"/>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1"/>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1"/>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1"/>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1"/>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1"/>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81"/>
          <p:cNvGrpSpPr/>
          <p:nvPr/>
        </p:nvGrpSpPr>
        <p:grpSpPr>
          <a:xfrm>
            <a:off x="5200071" y="1687520"/>
            <a:ext cx="449325" cy="453426"/>
            <a:chOff x="-18271050" y="3333200"/>
            <a:chExt cx="304050" cy="306825"/>
          </a:xfrm>
        </p:grpSpPr>
        <p:sp>
          <p:nvSpPr>
            <p:cNvPr id="10373" name="Google Shape;10373;p81"/>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1"/>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1"/>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1"/>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1"/>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81"/>
          <p:cNvGrpSpPr/>
          <p:nvPr/>
        </p:nvGrpSpPr>
        <p:grpSpPr>
          <a:xfrm>
            <a:off x="5200644" y="2244171"/>
            <a:ext cx="448180" cy="448143"/>
            <a:chOff x="-18270275" y="3710875"/>
            <a:chExt cx="303275" cy="303250"/>
          </a:xfrm>
        </p:grpSpPr>
        <p:sp>
          <p:nvSpPr>
            <p:cNvPr id="10379" name="Google Shape;10379;p81"/>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1"/>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1"/>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1"/>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1"/>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1"/>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81"/>
          <p:cNvGrpSpPr/>
          <p:nvPr/>
        </p:nvGrpSpPr>
        <p:grpSpPr>
          <a:xfrm>
            <a:off x="5254196" y="2797422"/>
            <a:ext cx="341076" cy="448180"/>
            <a:chOff x="-18234025" y="4084200"/>
            <a:chExt cx="230800" cy="303275"/>
          </a:xfrm>
        </p:grpSpPr>
        <p:sp>
          <p:nvSpPr>
            <p:cNvPr id="10386" name="Google Shape;10386;p81"/>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1"/>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1"/>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81"/>
          <p:cNvGrpSpPr/>
          <p:nvPr/>
        </p:nvGrpSpPr>
        <p:grpSpPr>
          <a:xfrm>
            <a:off x="2366751" y="3341641"/>
            <a:ext cx="449325" cy="450470"/>
            <a:chOff x="-16419350" y="3308400"/>
            <a:chExt cx="304050" cy="304825"/>
          </a:xfrm>
        </p:grpSpPr>
        <p:sp>
          <p:nvSpPr>
            <p:cNvPr id="10390" name="Google Shape;10390;p81"/>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1"/>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1"/>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1"/>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1"/>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1"/>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1"/>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81"/>
          <p:cNvGrpSpPr/>
          <p:nvPr/>
        </p:nvGrpSpPr>
        <p:grpSpPr>
          <a:xfrm>
            <a:off x="4638306" y="3340423"/>
            <a:ext cx="395755" cy="452872"/>
            <a:chOff x="-16401225" y="3683275"/>
            <a:chExt cx="267800" cy="306450"/>
          </a:xfrm>
        </p:grpSpPr>
        <p:sp>
          <p:nvSpPr>
            <p:cNvPr id="10398" name="Google Shape;10398;p81"/>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1"/>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1"/>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1"/>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1"/>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1"/>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1"/>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81"/>
          <p:cNvGrpSpPr/>
          <p:nvPr/>
        </p:nvGrpSpPr>
        <p:grpSpPr>
          <a:xfrm>
            <a:off x="8003755" y="2797062"/>
            <a:ext cx="450470" cy="448180"/>
            <a:chOff x="-16419350" y="4058200"/>
            <a:chExt cx="304825" cy="303275"/>
          </a:xfrm>
        </p:grpSpPr>
        <p:sp>
          <p:nvSpPr>
            <p:cNvPr id="10406" name="Google Shape;10406;p81"/>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1"/>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1"/>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1"/>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1"/>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1"/>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1"/>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81"/>
          <p:cNvGrpSpPr/>
          <p:nvPr/>
        </p:nvGrpSpPr>
        <p:grpSpPr>
          <a:xfrm>
            <a:off x="4030643" y="3343080"/>
            <a:ext cx="450507" cy="447589"/>
            <a:chOff x="-15296200" y="3326900"/>
            <a:chExt cx="304850" cy="302875"/>
          </a:xfrm>
        </p:grpSpPr>
        <p:sp>
          <p:nvSpPr>
            <p:cNvPr id="10414" name="Google Shape;10414;p81"/>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1"/>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1"/>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1"/>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1"/>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81"/>
          <p:cNvGrpSpPr/>
          <p:nvPr/>
        </p:nvGrpSpPr>
        <p:grpSpPr>
          <a:xfrm>
            <a:off x="2946296" y="1706881"/>
            <a:ext cx="486566" cy="414708"/>
            <a:chOff x="-19835275" y="3330250"/>
            <a:chExt cx="329250" cy="280625"/>
          </a:xfrm>
        </p:grpSpPr>
        <p:sp>
          <p:nvSpPr>
            <p:cNvPr id="10420" name="Google Shape;10420;p81"/>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1"/>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1"/>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81"/>
          <p:cNvGrpSpPr/>
          <p:nvPr/>
        </p:nvGrpSpPr>
        <p:grpSpPr>
          <a:xfrm>
            <a:off x="2964325" y="2243470"/>
            <a:ext cx="450507" cy="449547"/>
            <a:chOff x="-19822675" y="3692750"/>
            <a:chExt cx="304850" cy="304200"/>
          </a:xfrm>
        </p:grpSpPr>
        <p:sp>
          <p:nvSpPr>
            <p:cNvPr id="10424" name="Google Shape;10424;p81"/>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1"/>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1"/>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1"/>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1"/>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81"/>
          <p:cNvGrpSpPr/>
          <p:nvPr/>
        </p:nvGrpSpPr>
        <p:grpSpPr>
          <a:xfrm>
            <a:off x="2964916" y="2796278"/>
            <a:ext cx="449325" cy="450470"/>
            <a:chOff x="-19822675" y="4066875"/>
            <a:chExt cx="304050" cy="304825"/>
          </a:xfrm>
        </p:grpSpPr>
        <p:sp>
          <p:nvSpPr>
            <p:cNvPr id="10430" name="Google Shape;10430;p81"/>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1"/>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1"/>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1"/>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1"/>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1"/>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81"/>
          <p:cNvGrpSpPr/>
          <p:nvPr/>
        </p:nvGrpSpPr>
        <p:grpSpPr>
          <a:xfrm>
            <a:off x="5773985" y="1689571"/>
            <a:ext cx="399302" cy="449325"/>
            <a:chOff x="-17878825" y="3334400"/>
            <a:chExt cx="270200" cy="304050"/>
          </a:xfrm>
        </p:grpSpPr>
        <p:sp>
          <p:nvSpPr>
            <p:cNvPr id="10437" name="Google Shape;10437;p81"/>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1"/>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1"/>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1"/>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1"/>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1"/>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1"/>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81"/>
          <p:cNvGrpSpPr/>
          <p:nvPr/>
        </p:nvGrpSpPr>
        <p:grpSpPr>
          <a:xfrm>
            <a:off x="5747809" y="2242416"/>
            <a:ext cx="451653" cy="451653"/>
            <a:chOff x="-17896150" y="3709300"/>
            <a:chExt cx="305625" cy="305625"/>
          </a:xfrm>
        </p:grpSpPr>
        <p:sp>
          <p:nvSpPr>
            <p:cNvPr id="10445" name="Google Shape;10445;p81"/>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1"/>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1"/>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1"/>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81"/>
          <p:cNvGrpSpPr/>
          <p:nvPr/>
        </p:nvGrpSpPr>
        <p:grpSpPr>
          <a:xfrm>
            <a:off x="5775740" y="2795686"/>
            <a:ext cx="395792" cy="451653"/>
            <a:chOff x="-17878025" y="4082625"/>
            <a:chExt cx="267825" cy="305625"/>
          </a:xfrm>
        </p:grpSpPr>
        <p:sp>
          <p:nvSpPr>
            <p:cNvPr id="10450" name="Google Shape;10450;p81"/>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1"/>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1"/>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1"/>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1"/>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1"/>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1"/>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81"/>
          <p:cNvGrpSpPr/>
          <p:nvPr/>
        </p:nvGrpSpPr>
        <p:grpSpPr>
          <a:xfrm>
            <a:off x="2919632" y="3355015"/>
            <a:ext cx="450507" cy="423722"/>
            <a:chOff x="-16044450" y="3317850"/>
            <a:chExt cx="304850" cy="286725"/>
          </a:xfrm>
        </p:grpSpPr>
        <p:sp>
          <p:nvSpPr>
            <p:cNvPr id="10458" name="Google Shape;10458;p81"/>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1"/>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1"/>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1"/>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2" name="Google Shape;10462;p81"/>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3" name="Google Shape;10463;p81"/>
          <p:cNvGrpSpPr/>
          <p:nvPr/>
        </p:nvGrpSpPr>
        <p:grpSpPr>
          <a:xfrm>
            <a:off x="8042149" y="2243724"/>
            <a:ext cx="373662" cy="449030"/>
            <a:chOff x="-16018450" y="4058400"/>
            <a:chExt cx="252850" cy="303850"/>
          </a:xfrm>
        </p:grpSpPr>
        <p:sp>
          <p:nvSpPr>
            <p:cNvPr id="10464" name="Google Shape;10464;p81"/>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1"/>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1"/>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1"/>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8" name="Google Shape;10468;p81"/>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1"/>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73" name="Shape 10473"/>
        <p:cNvGrpSpPr/>
        <p:nvPr/>
      </p:nvGrpSpPr>
      <p:grpSpPr>
        <a:xfrm>
          <a:off x="0" y="0"/>
          <a:ext cx="0" cy="0"/>
          <a:chOff x="0" y="0"/>
          <a:chExt cx="0" cy="0"/>
        </a:xfrm>
      </p:grpSpPr>
      <p:grpSp>
        <p:nvGrpSpPr>
          <p:cNvPr id="10474" name="Google Shape;10474;p82"/>
          <p:cNvGrpSpPr/>
          <p:nvPr/>
        </p:nvGrpSpPr>
        <p:grpSpPr>
          <a:xfrm>
            <a:off x="845901" y="1689241"/>
            <a:ext cx="442337" cy="419623"/>
            <a:chOff x="-6696925" y="3272575"/>
            <a:chExt cx="307200" cy="291425"/>
          </a:xfrm>
        </p:grpSpPr>
        <p:sp>
          <p:nvSpPr>
            <p:cNvPr id="10475" name="Google Shape;10475;p82"/>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2"/>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82"/>
          <p:cNvGrpSpPr/>
          <p:nvPr/>
        </p:nvGrpSpPr>
        <p:grpSpPr>
          <a:xfrm>
            <a:off x="845884" y="2204636"/>
            <a:ext cx="442373" cy="420775"/>
            <a:chOff x="-6690625" y="3631325"/>
            <a:chExt cx="307225" cy="292225"/>
          </a:xfrm>
        </p:grpSpPr>
        <p:sp>
          <p:nvSpPr>
            <p:cNvPr id="10478" name="Google Shape;10478;p82"/>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2"/>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2"/>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2"/>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2"/>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82"/>
          <p:cNvGrpSpPr/>
          <p:nvPr/>
        </p:nvGrpSpPr>
        <p:grpSpPr>
          <a:xfrm>
            <a:off x="868005" y="2756972"/>
            <a:ext cx="421927" cy="419371"/>
            <a:chOff x="-6689825" y="3992050"/>
            <a:chExt cx="293025" cy="291250"/>
          </a:xfrm>
        </p:grpSpPr>
        <p:sp>
          <p:nvSpPr>
            <p:cNvPr id="10484" name="Google Shape;10484;p82"/>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2"/>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2"/>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2"/>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2"/>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2"/>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2"/>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2"/>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2"/>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2"/>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2"/>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2"/>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6" name="Google Shape;10496;p82"/>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7" name="Google Shape;10497;p82"/>
          <p:cNvGrpSpPr/>
          <p:nvPr/>
        </p:nvGrpSpPr>
        <p:grpSpPr>
          <a:xfrm>
            <a:off x="3551317" y="2205192"/>
            <a:ext cx="423043" cy="419659"/>
            <a:chOff x="-4837325" y="3612425"/>
            <a:chExt cx="293800" cy="291450"/>
          </a:xfrm>
        </p:grpSpPr>
        <p:sp>
          <p:nvSpPr>
            <p:cNvPr id="10498" name="Google Shape;10498;p82"/>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2"/>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2"/>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82"/>
          <p:cNvGrpSpPr/>
          <p:nvPr/>
        </p:nvGrpSpPr>
        <p:grpSpPr>
          <a:xfrm>
            <a:off x="3564349" y="2756826"/>
            <a:ext cx="420775" cy="419659"/>
            <a:chOff x="-4837325" y="3971575"/>
            <a:chExt cx="292225" cy="291450"/>
          </a:xfrm>
        </p:grpSpPr>
        <p:sp>
          <p:nvSpPr>
            <p:cNvPr id="10502" name="Google Shape;10502;p82"/>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2"/>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2"/>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2"/>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2"/>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2"/>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82"/>
          <p:cNvGrpSpPr/>
          <p:nvPr/>
        </p:nvGrpSpPr>
        <p:grpSpPr>
          <a:xfrm>
            <a:off x="6256364" y="1714185"/>
            <a:ext cx="430998" cy="369730"/>
            <a:chOff x="-3037625" y="3254850"/>
            <a:chExt cx="299325" cy="256775"/>
          </a:xfrm>
        </p:grpSpPr>
        <p:sp>
          <p:nvSpPr>
            <p:cNvPr id="10509" name="Google Shape;10509;p82"/>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2"/>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2"/>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2"/>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82"/>
          <p:cNvGrpSpPr/>
          <p:nvPr/>
        </p:nvGrpSpPr>
        <p:grpSpPr>
          <a:xfrm>
            <a:off x="6260324" y="2204615"/>
            <a:ext cx="423079" cy="420811"/>
            <a:chOff x="-3031325" y="3597450"/>
            <a:chExt cx="293825" cy="292250"/>
          </a:xfrm>
        </p:grpSpPr>
        <p:sp>
          <p:nvSpPr>
            <p:cNvPr id="10514" name="Google Shape;10514;p82"/>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2"/>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2"/>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2"/>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82"/>
          <p:cNvGrpSpPr/>
          <p:nvPr/>
        </p:nvGrpSpPr>
        <p:grpSpPr>
          <a:xfrm>
            <a:off x="6272798" y="2781214"/>
            <a:ext cx="421927" cy="370882"/>
            <a:chOff x="-3030525" y="3973150"/>
            <a:chExt cx="293025" cy="257575"/>
          </a:xfrm>
        </p:grpSpPr>
        <p:sp>
          <p:nvSpPr>
            <p:cNvPr id="10519" name="Google Shape;10519;p82"/>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2"/>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82"/>
          <p:cNvGrpSpPr/>
          <p:nvPr/>
        </p:nvGrpSpPr>
        <p:grpSpPr>
          <a:xfrm>
            <a:off x="1374391" y="3369426"/>
            <a:ext cx="421927" cy="297195"/>
            <a:chOff x="-1199300" y="3279250"/>
            <a:chExt cx="293025" cy="206400"/>
          </a:xfrm>
        </p:grpSpPr>
        <p:sp>
          <p:nvSpPr>
            <p:cNvPr id="10522" name="Google Shape;10522;p82"/>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2"/>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2"/>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2"/>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82"/>
          <p:cNvGrpSpPr/>
          <p:nvPr/>
        </p:nvGrpSpPr>
        <p:grpSpPr>
          <a:xfrm>
            <a:off x="1381477" y="1688773"/>
            <a:ext cx="444605" cy="420559"/>
            <a:chOff x="-6338550" y="3272950"/>
            <a:chExt cx="308775" cy="292075"/>
          </a:xfrm>
        </p:grpSpPr>
        <p:sp>
          <p:nvSpPr>
            <p:cNvPr id="10527" name="Google Shape;10527;p82"/>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2"/>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2"/>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82"/>
          <p:cNvGrpSpPr/>
          <p:nvPr/>
        </p:nvGrpSpPr>
        <p:grpSpPr>
          <a:xfrm>
            <a:off x="1392817" y="2205194"/>
            <a:ext cx="421927" cy="419659"/>
            <a:chOff x="-6329100" y="3632100"/>
            <a:chExt cx="293025" cy="291450"/>
          </a:xfrm>
        </p:grpSpPr>
        <p:sp>
          <p:nvSpPr>
            <p:cNvPr id="10531" name="Google Shape;10531;p82"/>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2"/>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2"/>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82"/>
          <p:cNvGrpSpPr/>
          <p:nvPr/>
        </p:nvGrpSpPr>
        <p:grpSpPr>
          <a:xfrm>
            <a:off x="1405867" y="2756828"/>
            <a:ext cx="419623" cy="419659"/>
            <a:chOff x="-6329875" y="3992050"/>
            <a:chExt cx="291425" cy="291450"/>
          </a:xfrm>
        </p:grpSpPr>
        <p:sp>
          <p:nvSpPr>
            <p:cNvPr id="10535" name="Google Shape;10535;p82"/>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2"/>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2"/>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2"/>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82"/>
          <p:cNvGrpSpPr/>
          <p:nvPr/>
        </p:nvGrpSpPr>
        <p:grpSpPr>
          <a:xfrm>
            <a:off x="4092004" y="1687530"/>
            <a:ext cx="423079" cy="423043"/>
            <a:chOff x="-4478975" y="3251700"/>
            <a:chExt cx="293825" cy="293800"/>
          </a:xfrm>
        </p:grpSpPr>
        <p:sp>
          <p:nvSpPr>
            <p:cNvPr id="10540" name="Google Shape;10540;p82"/>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2"/>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2"/>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82"/>
          <p:cNvGrpSpPr/>
          <p:nvPr/>
        </p:nvGrpSpPr>
        <p:grpSpPr>
          <a:xfrm>
            <a:off x="4092004" y="2205192"/>
            <a:ext cx="423079" cy="419659"/>
            <a:chOff x="-4475825" y="3612425"/>
            <a:chExt cx="293825" cy="291450"/>
          </a:xfrm>
        </p:grpSpPr>
        <p:sp>
          <p:nvSpPr>
            <p:cNvPr id="10544" name="Google Shape;10544;p82"/>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2"/>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2"/>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82"/>
          <p:cNvGrpSpPr/>
          <p:nvPr/>
        </p:nvGrpSpPr>
        <p:grpSpPr>
          <a:xfrm>
            <a:off x="4101077" y="2756844"/>
            <a:ext cx="428730" cy="419623"/>
            <a:chOff x="-4480550" y="3970800"/>
            <a:chExt cx="297750" cy="291425"/>
          </a:xfrm>
        </p:grpSpPr>
        <p:sp>
          <p:nvSpPr>
            <p:cNvPr id="10548" name="Google Shape;10548;p82"/>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2"/>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0" name="Google Shape;10550;p82"/>
          <p:cNvGrpSpPr/>
          <p:nvPr/>
        </p:nvGrpSpPr>
        <p:grpSpPr>
          <a:xfrm>
            <a:off x="6804910" y="1689221"/>
            <a:ext cx="415123" cy="419659"/>
            <a:chOff x="-2668225" y="3239075"/>
            <a:chExt cx="288300" cy="291450"/>
          </a:xfrm>
        </p:grpSpPr>
        <p:sp>
          <p:nvSpPr>
            <p:cNvPr id="10551" name="Google Shape;10551;p82"/>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2"/>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2"/>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2"/>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2"/>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82"/>
          <p:cNvGrpSpPr/>
          <p:nvPr/>
        </p:nvGrpSpPr>
        <p:grpSpPr>
          <a:xfrm>
            <a:off x="6802066" y="2205191"/>
            <a:ext cx="420811" cy="419659"/>
            <a:chOff x="-2671375" y="3597450"/>
            <a:chExt cx="292250" cy="291450"/>
          </a:xfrm>
        </p:grpSpPr>
        <p:sp>
          <p:nvSpPr>
            <p:cNvPr id="10557" name="Google Shape;10557;p82"/>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2"/>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82"/>
          <p:cNvGrpSpPr/>
          <p:nvPr/>
        </p:nvGrpSpPr>
        <p:grpSpPr>
          <a:xfrm>
            <a:off x="6812849" y="2755691"/>
            <a:ext cx="423043" cy="421927"/>
            <a:chOff x="-2670575" y="3956600"/>
            <a:chExt cx="293800" cy="293025"/>
          </a:xfrm>
        </p:grpSpPr>
        <p:sp>
          <p:nvSpPr>
            <p:cNvPr id="10560" name="Google Shape;10560;p82"/>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2"/>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2"/>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2"/>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82"/>
          <p:cNvGrpSpPr/>
          <p:nvPr/>
        </p:nvGrpSpPr>
        <p:grpSpPr>
          <a:xfrm>
            <a:off x="3070370" y="3311947"/>
            <a:ext cx="426462" cy="418363"/>
            <a:chOff x="-1183550" y="3586525"/>
            <a:chExt cx="296175" cy="290550"/>
          </a:xfrm>
        </p:grpSpPr>
        <p:sp>
          <p:nvSpPr>
            <p:cNvPr id="10565" name="Google Shape;10565;p82"/>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2"/>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2"/>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2"/>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2"/>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2"/>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2"/>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2"/>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2"/>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82"/>
          <p:cNvGrpSpPr/>
          <p:nvPr/>
        </p:nvGrpSpPr>
        <p:grpSpPr>
          <a:xfrm>
            <a:off x="1933980" y="1689799"/>
            <a:ext cx="420811" cy="418507"/>
            <a:chOff x="-5971525" y="3273750"/>
            <a:chExt cx="292250" cy="290650"/>
          </a:xfrm>
        </p:grpSpPr>
        <p:sp>
          <p:nvSpPr>
            <p:cNvPr id="10575" name="Google Shape;10575;p82"/>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2"/>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82"/>
          <p:cNvGrpSpPr/>
          <p:nvPr/>
        </p:nvGrpSpPr>
        <p:grpSpPr>
          <a:xfrm>
            <a:off x="1928310" y="2203826"/>
            <a:ext cx="432150" cy="422395"/>
            <a:chOff x="-5974675" y="3632100"/>
            <a:chExt cx="300125" cy="293350"/>
          </a:xfrm>
        </p:grpSpPr>
        <p:sp>
          <p:nvSpPr>
            <p:cNvPr id="10578" name="Google Shape;10578;p82"/>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2"/>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2"/>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82"/>
          <p:cNvGrpSpPr/>
          <p:nvPr/>
        </p:nvGrpSpPr>
        <p:grpSpPr>
          <a:xfrm>
            <a:off x="1958351" y="2755694"/>
            <a:ext cx="395865" cy="421927"/>
            <a:chOff x="-5971525" y="3990475"/>
            <a:chExt cx="274925" cy="293025"/>
          </a:xfrm>
        </p:grpSpPr>
        <p:sp>
          <p:nvSpPr>
            <p:cNvPr id="10582" name="Google Shape;10582;p82"/>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2"/>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2"/>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2"/>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82"/>
          <p:cNvGrpSpPr/>
          <p:nvPr/>
        </p:nvGrpSpPr>
        <p:grpSpPr>
          <a:xfrm>
            <a:off x="4631558" y="1689798"/>
            <a:ext cx="420775" cy="418507"/>
            <a:chOff x="-4118225" y="3253275"/>
            <a:chExt cx="292225" cy="290650"/>
          </a:xfrm>
        </p:grpSpPr>
        <p:sp>
          <p:nvSpPr>
            <p:cNvPr id="10587" name="Google Shape;10587;p82"/>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2"/>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82"/>
          <p:cNvGrpSpPr/>
          <p:nvPr/>
        </p:nvGrpSpPr>
        <p:grpSpPr>
          <a:xfrm>
            <a:off x="4682008" y="2204922"/>
            <a:ext cx="319874" cy="420199"/>
            <a:chOff x="-4082800" y="3612425"/>
            <a:chExt cx="222150" cy="291825"/>
          </a:xfrm>
        </p:grpSpPr>
        <p:sp>
          <p:nvSpPr>
            <p:cNvPr id="10590" name="Google Shape;10590;p82"/>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2"/>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2"/>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82"/>
          <p:cNvGrpSpPr/>
          <p:nvPr/>
        </p:nvGrpSpPr>
        <p:grpSpPr>
          <a:xfrm>
            <a:off x="4643456" y="2769876"/>
            <a:ext cx="420775" cy="393561"/>
            <a:chOff x="-4118225" y="3990475"/>
            <a:chExt cx="292225" cy="273325"/>
          </a:xfrm>
        </p:grpSpPr>
        <p:sp>
          <p:nvSpPr>
            <p:cNvPr id="10594" name="Google Shape;10594;p82"/>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2"/>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2"/>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2"/>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82"/>
          <p:cNvGrpSpPr/>
          <p:nvPr/>
        </p:nvGrpSpPr>
        <p:grpSpPr>
          <a:xfrm>
            <a:off x="7354110" y="1688087"/>
            <a:ext cx="394713" cy="421927"/>
            <a:chOff x="-2312225" y="3238300"/>
            <a:chExt cx="274125" cy="293025"/>
          </a:xfrm>
        </p:grpSpPr>
        <p:sp>
          <p:nvSpPr>
            <p:cNvPr id="10599" name="Google Shape;10599;p82"/>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2"/>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82"/>
          <p:cNvGrpSpPr/>
          <p:nvPr/>
        </p:nvGrpSpPr>
        <p:grpSpPr>
          <a:xfrm>
            <a:off x="7341062" y="2153586"/>
            <a:ext cx="420811" cy="522864"/>
            <a:chOff x="-2310650" y="3525775"/>
            <a:chExt cx="292250" cy="363125"/>
          </a:xfrm>
        </p:grpSpPr>
        <p:sp>
          <p:nvSpPr>
            <p:cNvPr id="10602" name="Google Shape;10602;p82"/>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2"/>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2"/>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2"/>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82"/>
          <p:cNvGrpSpPr/>
          <p:nvPr/>
        </p:nvGrpSpPr>
        <p:grpSpPr>
          <a:xfrm>
            <a:off x="7351827" y="2756825"/>
            <a:ext cx="423079" cy="419659"/>
            <a:chOff x="-2310650" y="3958175"/>
            <a:chExt cx="293825" cy="291450"/>
          </a:xfrm>
        </p:grpSpPr>
        <p:sp>
          <p:nvSpPr>
            <p:cNvPr id="10607" name="Google Shape;10607;p82"/>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2"/>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82"/>
          <p:cNvGrpSpPr/>
          <p:nvPr/>
        </p:nvGrpSpPr>
        <p:grpSpPr>
          <a:xfrm>
            <a:off x="4718688" y="3308459"/>
            <a:ext cx="424159" cy="419659"/>
            <a:chOff x="-1182750" y="3962900"/>
            <a:chExt cx="294575" cy="291450"/>
          </a:xfrm>
        </p:grpSpPr>
        <p:sp>
          <p:nvSpPr>
            <p:cNvPr id="10610" name="Google Shape;10610;p82"/>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2"/>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2"/>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2"/>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2"/>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2"/>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2"/>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82"/>
          <p:cNvGrpSpPr/>
          <p:nvPr/>
        </p:nvGrpSpPr>
        <p:grpSpPr>
          <a:xfrm>
            <a:off x="2471824" y="1689223"/>
            <a:ext cx="424195" cy="419659"/>
            <a:chOff x="-5611575" y="3272950"/>
            <a:chExt cx="294600" cy="291450"/>
          </a:xfrm>
        </p:grpSpPr>
        <p:sp>
          <p:nvSpPr>
            <p:cNvPr id="10618" name="Google Shape;10618;p82"/>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2"/>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2"/>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2"/>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2"/>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82"/>
          <p:cNvGrpSpPr/>
          <p:nvPr/>
        </p:nvGrpSpPr>
        <p:grpSpPr>
          <a:xfrm>
            <a:off x="2471824" y="2205770"/>
            <a:ext cx="424195" cy="418507"/>
            <a:chOff x="-5613150" y="3632900"/>
            <a:chExt cx="294600" cy="290650"/>
          </a:xfrm>
        </p:grpSpPr>
        <p:sp>
          <p:nvSpPr>
            <p:cNvPr id="10624" name="Google Shape;10624;p82"/>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2"/>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82"/>
          <p:cNvGrpSpPr/>
          <p:nvPr/>
        </p:nvGrpSpPr>
        <p:grpSpPr>
          <a:xfrm>
            <a:off x="2483722" y="2756270"/>
            <a:ext cx="424195" cy="420775"/>
            <a:chOff x="-5613150" y="3991275"/>
            <a:chExt cx="294600" cy="292225"/>
          </a:xfrm>
        </p:grpSpPr>
        <p:sp>
          <p:nvSpPr>
            <p:cNvPr id="10627" name="Google Shape;10627;p82"/>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2"/>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2"/>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2"/>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2"/>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2"/>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2"/>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2"/>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2"/>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82"/>
          <p:cNvGrpSpPr/>
          <p:nvPr/>
        </p:nvGrpSpPr>
        <p:grpSpPr>
          <a:xfrm>
            <a:off x="5155210" y="1689438"/>
            <a:ext cx="434634" cy="419227"/>
            <a:chOff x="-3768700" y="3253275"/>
            <a:chExt cx="301850" cy="291150"/>
          </a:xfrm>
        </p:grpSpPr>
        <p:sp>
          <p:nvSpPr>
            <p:cNvPr id="10637" name="Google Shape;10637;p82"/>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2"/>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2"/>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0" name="Google Shape;10640;p82"/>
          <p:cNvGrpSpPr/>
          <p:nvPr/>
        </p:nvGrpSpPr>
        <p:grpSpPr>
          <a:xfrm>
            <a:off x="5159293" y="2217090"/>
            <a:ext cx="426462" cy="395865"/>
            <a:chOff x="-3808700" y="3628950"/>
            <a:chExt cx="296175" cy="274925"/>
          </a:xfrm>
        </p:grpSpPr>
        <p:sp>
          <p:nvSpPr>
            <p:cNvPr id="10641" name="Google Shape;10641;p82"/>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2"/>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2"/>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82"/>
          <p:cNvGrpSpPr/>
          <p:nvPr/>
        </p:nvGrpSpPr>
        <p:grpSpPr>
          <a:xfrm>
            <a:off x="5224504" y="2756412"/>
            <a:ext cx="419443" cy="420487"/>
            <a:chOff x="-3771675" y="3971775"/>
            <a:chExt cx="291300" cy="292025"/>
          </a:xfrm>
        </p:grpSpPr>
        <p:sp>
          <p:nvSpPr>
            <p:cNvPr id="10645" name="Google Shape;10645;p82"/>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2"/>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2"/>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2"/>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2"/>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82"/>
          <p:cNvGrpSpPr/>
          <p:nvPr/>
        </p:nvGrpSpPr>
        <p:grpSpPr>
          <a:xfrm>
            <a:off x="7885948" y="1716461"/>
            <a:ext cx="420271" cy="320774"/>
            <a:chOff x="-1951475" y="3273100"/>
            <a:chExt cx="291875" cy="222775"/>
          </a:xfrm>
        </p:grpSpPr>
        <p:sp>
          <p:nvSpPr>
            <p:cNvPr id="10651" name="Google Shape;10651;p82"/>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2"/>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2"/>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82"/>
          <p:cNvGrpSpPr/>
          <p:nvPr/>
        </p:nvGrpSpPr>
        <p:grpSpPr>
          <a:xfrm>
            <a:off x="7883429" y="2205191"/>
            <a:ext cx="425310" cy="419659"/>
            <a:chOff x="-1951475" y="3597450"/>
            <a:chExt cx="295375" cy="291450"/>
          </a:xfrm>
        </p:grpSpPr>
        <p:sp>
          <p:nvSpPr>
            <p:cNvPr id="10655" name="Google Shape;10655;p82"/>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2"/>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2"/>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2"/>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82"/>
          <p:cNvGrpSpPr/>
          <p:nvPr/>
        </p:nvGrpSpPr>
        <p:grpSpPr>
          <a:xfrm>
            <a:off x="7885680" y="2756825"/>
            <a:ext cx="444605" cy="419659"/>
            <a:chOff x="-1960150" y="3956600"/>
            <a:chExt cx="308775" cy="291450"/>
          </a:xfrm>
        </p:grpSpPr>
        <p:sp>
          <p:nvSpPr>
            <p:cNvPr id="10660" name="Google Shape;10660;p82"/>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2"/>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82"/>
          <p:cNvGrpSpPr/>
          <p:nvPr/>
        </p:nvGrpSpPr>
        <p:grpSpPr>
          <a:xfrm>
            <a:off x="1939718" y="3307636"/>
            <a:ext cx="420775" cy="420775"/>
            <a:chOff x="-804700" y="3226500"/>
            <a:chExt cx="292225" cy="292225"/>
          </a:xfrm>
        </p:grpSpPr>
        <p:sp>
          <p:nvSpPr>
            <p:cNvPr id="10663" name="Google Shape;10663;p82"/>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2"/>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2"/>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2"/>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2"/>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2"/>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2"/>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82"/>
          <p:cNvGrpSpPr/>
          <p:nvPr/>
        </p:nvGrpSpPr>
        <p:grpSpPr>
          <a:xfrm>
            <a:off x="3019809" y="1688647"/>
            <a:ext cx="420775" cy="420811"/>
            <a:chOff x="-5251625" y="3272950"/>
            <a:chExt cx="292225" cy="292250"/>
          </a:xfrm>
        </p:grpSpPr>
        <p:sp>
          <p:nvSpPr>
            <p:cNvPr id="10671" name="Google Shape;10671;p82"/>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2"/>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2"/>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82"/>
          <p:cNvGrpSpPr/>
          <p:nvPr/>
        </p:nvGrpSpPr>
        <p:grpSpPr>
          <a:xfrm>
            <a:off x="3016407" y="2204348"/>
            <a:ext cx="427578" cy="421351"/>
            <a:chOff x="-5254775" y="3631325"/>
            <a:chExt cx="296950" cy="292625"/>
          </a:xfrm>
        </p:grpSpPr>
        <p:sp>
          <p:nvSpPr>
            <p:cNvPr id="10675" name="Google Shape;10675;p82"/>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2"/>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2"/>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2"/>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2"/>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2"/>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2"/>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82"/>
          <p:cNvGrpSpPr/>
          <p:nvPr/>
        </p:nvGrpSpPr>
        <p:grpSpPr>
          <a:xfrm>
            <a:off x="3032265" y="2756270"/>
            <a:ext cx="419659" cy="420775"/>
            <a:chOff x="-5251625" y="3991275"/>
            <a:chExt cx="291450" cy="292225"/>
          </a:xfrm>
        </p:grpSpPr>
        <p:sp>
          <p:nvSpPr>
            <p:cNvPr id="10683" name="Google Shape;10683;p82"/>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2"/>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2"/>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2"/>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2"/>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8" name="Google Shape;10688;p82"/>
          <p:cNvGrpSpPr/>
          <p:nvPr/>
        </p:nvGrpSpPr>
        <p:grpSpPr>
          <a:xfrm>
            <a:off x="5772848" y="1689240"/>
            <a:ext cx="319874" cy="419623"/>
            <a:chOff x="-3365275" y="3253275"/>
            <a:chExt cx="222150" cy="291425"/>
          </a:xfrm>
        </p:grpSpPr>
        <p:sp>
          <p:nvSpPr>
            <p:cNvPr id="10689" name="Google Shape;10689;p82"/>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2"/>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82"/>
          <p:cNvGrpSpPr/>
          <p:nvPr/>
        </p:nvGrpSpPr>
        <p:grpSpPr>
          <a:xfrm>
            <a:off x="5746786" y="2204058"/>
            <a:ext cx="371998" cy="421927"/>
            <a:chOff x="-3383375" y="3611625"/>
            <a:chExt cx="258350" cy="293025"/>
          </a:xfrm>
        </p:grpSpPr>
        <p:sp>
          <p:nvSpPr>
            <p:cNvPr id="10692" name="Google Shape;10692;p82"/>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2"/>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82"/>
          <p:cNvGrpSpPr/>
          <p:nvPr/>
        </p:nvGrpSpPr>
        <p:grpSpPr>
          <a:xfrm>
            <a:off x="5809135" y="2756826"/>
            <a:ext cx="271097" cy="419659"/>
            <a:chOff x="-3347950" y="3971575"/>
            <a:chExt cx="188275" cy="291450"/>
          </a:xfrm>
        </p:grpSpPr>
        <p:sp>
          <p:nvSpPr>
            <p:cNvPr id="10695" name="Google Shape;10695;p82"/>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2"/>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2"/>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8" name="Google Shape;10698;p82"/>
          <p:cNvGrpSpPr/>
          <p:nvPr/>
        </p:nvGrpSpPr>
        <p:grpSpPr>
          <a:xfrm>
            <a:off x="858994" y="3307061"/>
            <a:ext cx="371998" cy="421927"/>
            <a:chOff x="-1575775" y="3238300"/>
            <a:chExt cx="258350" cy="293025"/>
          </a:xfrm>
        </p:grpSpPr>
        <p:sp>
          <p:nvSpPr>
            <p:cNvPr id="10699" name="Google Shape;10699;p82"/>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2"/>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2"/>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2"/>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2"/>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82"/>
          <p:cNvGrpSpPr/>
          <p:nvPr/>
        </p:nvGrpSpPr>
        <p:grpSpPr>
          <a:xfrm>
            <a:off x="2503892" y="3309051"/>
            <a:ext cx="423079" cy="424159"/>
            <a:chOff x="-1591550" y="3597475"/>
            <a:chExt cx="293825" cy="294575"/>
          </a:xfrm>
        </p:grpSpPr>
        <p:sp>
          <p:nvSpPr>
            <p:cNvPr id="10705" name="Google Shape;10705;p82"/>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2"/>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2"/>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82"/>
          <p:cNvGrpSpPr/>
          <p:nvPr/>
        </p:nvGrpSpPr>
        <p:grpSpPr>
          <a:xfrm>
            <a:off x="4153362" y="3318663"/>
            <a:ext cx="421927" cy="399248"/>
            <a:chOff x="-1592325" y="3957400"/>
            <a:chExt cx="293025" cy="277275"/>
          </a:xfrm>
        </p:grpSpPr>
        <p:sp>
          <p:nvSpPr>
            <p:cNvPr id="10709" name="Google Shape;10709;p82"/>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2"/>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2"/>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2"/>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82"/>
          <p:cNvGrpSpPr/>
          <p:nvPr/>
        </p:nvGrpSpPr>
        <p:grpSpPr>
          <a:xfrm>
            <a:off x="3640232" y="3310744"/>
            <a:ext cx="369730" cy="420775"/>
            <a:chOff x="-778700" y="3612425"/>
            <a:chExt cx="256775" cy="292225"/>
          </a:xfrm>
        </p:grpSpPr>
        <p:sp>
          <p:nvSpPr>
            <p:cNvPr id="10714" name="Google Shape;10714;p82"/>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2"/>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2"/>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2"/>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2"/>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2"/>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82"/>
          <p:cNvGrpSpPr/>
          <p:nvPr/>
        </p:nvGrpSpPr>
        <p:grpSpPr>
          <a:xfrm>
            <a:off x="6111733" y="3828305"/>
            <a:ext cx="340731" cy="387641"/>
            <a:chOff x="7728464" y="1561258"/>
            <a:chExt cx="349719" cy="397866"/>
          </a:xfrm>
        </p:grpSpPr>
        <p:sp>
          <p:nvSpPr>
            <p:cNvPr id="10721" name="Google Shape;10721;p82"/>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2"/>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3" name="Google Shape;10723;p82"/>
          <p:cNvGrpSpPr/>
          <p:nvPr/>
        </p:nvGrpSpPr>
        <p:grpSpPr>
          <a:xfrm>
            <a:off x="4034702" y="3828305"/>
            <a:ext cx="387681" cy="387641"/>
            <a:chOff x="5611350" y="1561258"/>
            <a:chExt cx="397907" cy="397866"/>
          </a:xfrm>
        </p:grpSpPr>
        <p:sp>
          <p:nvSpPr>
            <p:cNvPr id="10724" name="Google Shape;10724;p82"/>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2"/>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2"/>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2"/>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82"/>
          <p:cNvGrpSpPr/>
          <p:nvPr/>
        </p:nvGrpSpPr>
        <p:grpSpPr>
          <a:xfrm>
            <a:off x="4553987" y="3925571"/>
            <a:ext cx="387610" cy="193109"/>
            <a:chOff x="6140660" y="1661097"/>
            <a:chExt cx="397835" cy="198202"/>
          </a:xfrm>
        </p:grpSpPr>
        <p:sp>
          <p:nvSpPr>
            <p:cNvPr id="10729" name="Google Shape;10729;p82"/>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2"/>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2"/>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2"/>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82"/>
          <p:cNvGrpSpPr/>
          <p:nvPr/>
        </p:nvGrpSpPr>
        <p:grpSpPr>
          <a:xfrm>
            <a:off x="5073202" y="3828305"/>
            <a:ext cx="387681" cy="387641"/>
            <a:chOff x="6669907" y="1561258"/>
            <a:chExt cx="397907" cy="397866"/>
          </a:xfrm>
        </p:grpSpPr>
        <p:sp>
          <p:nvSpPr>
            <p:cNvPr id="10734" name="Google Shape;10734;p82"/>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2"/>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2"/>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2"/>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2"/>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82"/>
          <p:cNvGrpSpPr/>
          <p:nvPr/>
        </p:nvGrpSpPr>
        <p:grpSpPr>
          <a:xfrm>
            <a:off x="1958433" y="3885842"/>
            <a:ext cx="387681" cy="272572"/>
            <a:chOff x="3386036" y="1746339"/>
            <a:chExt cx="397907" cy="279762"/>
          </a:xfrm>
        </p:grpSpPr>
        <p:sp>
          <p:nvSpPr>
            <p:cNvPr id="10740" name="Google Shape;10740;p82"/>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2"/>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82"/>
          <p:cNvGrpSpPr/>
          <p:nvPr/>
        </p:nvGrpSpPr>
        <p:grpSpPr>
          <a:xfrm>
            <a:off x="2996130" y="3828288"/>
            <a:ext cx="387681" cy="387681"/>
            <a:chOff x="4417380" y="1687279"/>
            <a:chExt cx="397907" cy="397907"/>
          </a:xfrm>
        </p:grpSpPr>
        <p:sp>
          <p:nvSpPr>
            <p:cNvPr id="10743" name="Google Shape;10743;p82"/>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2"/>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82"/>
          <p:cNvGrpSpPr/>
          <p:nvPr/>
        </p:nvGrpSpPr>
        <p:grpSpPr>
          <a:xfrm>
            <a:off x="7942611" y="3308537"/>
            <a:ext cx="387661" cy="387661"/>
            <a:chOff x="2869999" y="1687279"/>
            <a:chExt cx="397887" cy="397887"/>
          </a:xfrm>
        </p:grpSpPr>
        <p:sp>
          <p:nvSpPr>
            <p:cNvPr id="10746" name="Google Shape;10746;p82"/>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2"/>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82"/>
          <p:cNvGrpSpPr/>
          <p:nvPr/>
        </p:nvGrpSpPr>
        <p:grpSpPr>
          <a:xfrm>
            <a:off x="2477718" y="3828664"/>
            <a:ext cx="386807" cy="386929"/>
            <a:chOff x="3902887" y="1687655"/>
            <a:chExt cx="397010" cy="397135"/>
          </a:xfrm>
        </p:grpSpPr>
        <p:sp>
          <p:nvSpPr>
            <p:cNvPr id="10749" name="Google Shape;10749;p82"/>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2"/>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82"/>
          <p:cNvGrpSpPr/>
          <p:nvPr/>
        </p:nvGrpSpPr>
        <p:grpSpPr>
          <a:xfrm>
            <a:off x="3515416" y="3828344"/>
            <a:ext cx="387681" cy="387681"/>
            <a:chOff x="4933458" y="1687279"/>
            <a:chExt cx="397907" cy="397907"/>
          </a:xfrm>
        </p:grpSpPr>
        <p:sp>
          <p:nvSpPr>
            <p:cNvPr id="10752" name="Google Shape;10752;p82"/>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2"/>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82"/>
          <p:cNvGrpSpPr/>
          <p:nvPr/>
        </p:nvGrpSpPr>
        <p:grpSpPr>
          <a:xfrm>
            <a:off x="5286246" y="3308537"/>
            <a:ext cx="387681" cy="387661"/>
            <a:chOff x="266768" y="1721375"/>
            <a:chExt cx="397907" cy="397887"/>
          </a:xfrm>
        </p:grpSpPr>
        <p:sp>
          <p:nvSpPr>
            <p:cNvPr id="10755" name="Google Shape;10755;p8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82"/>
          <p:cNvGrpSpPr/>
          <p:nvPr/>
        </p:nvGrpSpPr>
        <p:grpSpPr>
          <a:xfrm>
            <a:off x="7411672" y="3308924"/>
            <a:ext cx="387539" cy="386888"/>
            <a:chOff x="2408992" y="1722875"/>
            <a:chExt cx="397761" cy="397093"/>
          </a:xfrm>
        </p:grpSpPr>
        <p:sp>
          <p:nvSpPr>
            <p:cNvPr id="10758" name="Google Shape;10758;p82"/>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2"/>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82"/>
          <p:cNvGrpSpPr/>
          <p:nvPr/>
        </p:nvGrpSpPr>
        <p:grpSpPr>
          <a:xfrm>
            <a:off x="5592488" y="3828305"/>
            <a:ext cx="387641" cy="387641"/>
            <a:chOff x="7199196" y="1561258"/>
            <a:chExt cx="397866" cy="397866"/>
          </a:xfrm>
        </p:grpSpPr>
        <p:sp>
          <p:nvSpPr>
            <p:cNvPr id="10761" name="Google Shape;10761;p82"/>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2"/>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2"/>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4" name="Google Shape;10764;p82"/>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0765" name="Google Shape;10765;p82"/>
          <p:cNvGrpSpPr/>
          <p:nvPr/>
        </p:nvGrpSpPr>
        <p:grpSpPr>
          <a:xfrm>
            <a:off x="6348367" y="3308537"/>
            <a:ext cx="387661" cy="387661"/>
            <a:chOff x="1379798" y="1723250"/>
            <a:chExt cx="397887" cy="397887"/>
          </a:xfrm>
        </p:grpSpPr>
        <p:sp>
          <p:nvSpPr>
            <p:cNvPr id="10766" name="Google Shape;10766;p8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82"/>
          <p:cNvGrpSpPr/>
          <p:nvPr/>
        </p:nvGrpSpPr>
        <p:grpSpPr>
          <a:xfrm>
            <a:off x="5817327" y="3308537"/>
            <a:ext cx="387641" cy="387661"/>
            <a:chOff x="864491" y="1723250"/>
            <a:chExt cx="397866" cy="397887"/>
          </a:xfrm>
        </p:grpSpPr>
        <p:sp>
          <p:nvSpPr>
            <p:cNvPr id="10771" name="Google Shape;10771;p8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4" name="Google Shape;10774;p82"/>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5" name="Google Shape;10775;p82"/>
          <p:cNvGrpSpPr/>
          <p:nvPr/>
        </p:nvGrpSpPr>
        <p:grpSpPr>
          <a:xfrm>
            <a:off x="6584154" y="3827060"/>
            <a:ext cx="388966" cy="388966"/>
            <a:chOff x="1190625" y="238125"/>
            <a:chExt cx="5235075" cy="5235075"/>
          </a:xfrm>
        </p:grpSpPr>
        <p:sp>
          <p:nvSpPr>
            <p:cNvPr id="10776" name="Google Shape;10776;p82"/>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2"/>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81" name="Shape 10781"/>
        <p:cNvGrpSpPr/>
        <p:nvPr/>
      </p:nvGrpSpPr>
      <p:grpSpPr>
        <a:xfrm>
          <a:off x="0" y="0"/>
          <a:ext cx="0" cy="0"/>
          <a:chOff x="0" y="0"/>
          <a:chExt cx="0" cy="0"/>
        </a:xfrm>
      </p:grpSpPr>
      <p:pic>
        <p:nvPicPr>
          <p:cNvPr id="10782" name="Google Shape;10782;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0" name="Shape 1590"/>
        <p:cNvGrpSpPr/>
        <p:nvPr/>
      </p:nvGrpSpPr>
      <p:grpSpPr>
        <a:xfrm>
          <a:off x="0" y="0"/>
          <a:ext cx="0" cy="0"/>
          <a:chOff x="0" y="0"/>
          <a:chExt cx="0" cy="0"/>
        </a:xfrm>
      </p:grpSpPr>
      <p:sp>
        <p:nvSpPr>
          <p:cNvPr id="1591" name="Google Shape;1591;p39"/>
          <p:cNvSpPr txBox="1"/>
          <p:nvPr>
            <p:ph type="title"/>
          </p:nvPr>
        </p:nvSpPr>
        <p:spPr>
          <a:xfrm>
            <a:off x="720000" y="539400"/>
            <a:ext cx="77040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W</a:t>
            </a:r>
            <a:r>
              <a:rPr lang="en">
                <a:solidFill>
                  <a:schemeClr val="accent1"/>
                </a:solidFill>
              </a:rPr>
              <a:t>hat are we working on?</a:t>
            </a:r>
            <a:endParaRPr>
              <a:solidFill>
                <a:schemeClr val="accent1"/>
              </a:solidFill>
            </a:endParaRPr>
          </a:p>
        </p:txBody>
      </p:sp>
      <p:sp>
        <p:nvSpPr>
          <p:cNvPr id="1592" name="Google Shape;1592;p39"/>
          <p:cNvSpPr txBox="1"/>
          <p:nvPr>
            <p:ph idx="2" type="title"/>
          </p:nvPr>
        </p:nvSpPr>
        <p:spPr>
          <a:xfrm>
            <a:off x="3599548" y="3282513"/>
            <a:ext cx="1944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593" name="Google Shape;1593;p39"/>
          <p:cNvSpPr txBox="1"/>
          <p:nvPr>
            <p:ph idx="1" type="subTitle"/>
          </p:nvPr>
        </p:nvSpPr>
        <p:spPr>
          <a:xfrm>
            <a:off x="3599552" y="3810230"/>
            <a:ext cx="19449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a:t>
            </a:r>
            <a:r>
              <a:rPr lang="en"/>
              <a:t>s </a:t>
            </a:r>
            <a:r>
              <a:rPr lang="en"/>
              <a:t>the closest planet to the Sun</a:t>
            </a:r>
            <a:endParaRPr/>
          </a:p>
        </p:txBody>
      </p:sp>
      <p:sp>
        <p:nvSpPr>
          <p:cNvPr id="1594" name="Google Shape;1594;p39"/>
          <p:cNvSpPr txBox="1"/>
          <p:nvPr>
            <p:ph idx="3" type="title"/>
          </p:nvPr>
        </p:nvSpPr>
        <p:spPr>
          <a:xfrm>
            <a:off x="720000" y="2592325"/>
            <a:ext cx="1944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595" name="Google Shape;1595;p39"/>
          <p:cNvSpPr txBox="1"/>
          <p:nvPr>
            <p:ph idx="4" type="subTitle"/>
          </p:nvPr>
        </p:nvSpPr>
        <p:spPr>
          <a:xfrm>
            <a:off x="720025" y="3120025"/>
            <a:ext cx="19449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596" name="Google Shape;1596;p39"/>
          <p:cNvSpPr txBox="1"/>
          <p:nvPr>
            <p:ph idx="5" type="title"/>
          </p:nvPr>
        </p:nvSpPr>
        <p:spPr>
          <a:xfrm>
            <a:off x="6486000" y="2592325"/>
            <a:ext cx="1944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597" name="Google Shape;1597;p39"/>
          <p:cNvSpPr txBox="1"/>
          <p:nvPr>
            <p:ph idx="6" type="subTitle"/>
          </p:nvPr>
        </p:nvSpPr>
        <p:spPr>
          <a:xfrm>
            <a:off x="6486007" y="3120025"/>
            <a:ext cx="1944900" cy="4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grpSp>
        <p:nvGrpSpPr>
          <p:cNvPr id="1598" name="Google Shape;1598;p39"/>
          <p:cNvGrpSpPr/>
          <p:nvPr/>
        </p:nvGrpSpPr>
        <p:grpSpPr>
          <a:xfrm>
            <a:off x="1317586" y="1780372"/>
            <a:ext cx="749797" cy="717499"/>
            <a:chOff x="1317586" y="1856572"/>
            <a:chExt cx="749797" cy="717499"/>
          </a:xfrm>
        </p:grpSpPr>
        <p:sp>
          <p:nvSpPr>
            <p:cNvPr id="1599" name="Google Shape;1599;p39"/>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9"/>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 name="Google Shape;1601;p39"/>
          <p:cNvGrpSpPr/>
          <p:nvPr/>
        </p:nvGrpSpPr>
        <p:grpSpPr>
          <a:xfrm>
            <a:off x="1544241" y="1912062"/>
            <a:ext cx="335536" cy="418091"/>
            <a:chOff x="1325198" y="1996261"/>
            <a:chExt cx="335536" cy="418091"/>
          </a:xfrm>
        </p:grpSpPr>
        <p:sp>
          <p:nvSpPr>
            <p:cNvPr id="1602" name="Google Shape;1602;p39"/>
            <p:cNvSpPr/>
            <p:nvPr/>
          </p:nvSpPr>
          <p:spPr>
            <a:xfrm>
              <a:off x="1418889" y="2114228"/>
              <a:ext cx="146340" cy="71793"/>
            </a:xfrm>
            <a:custGeom>
              <a:rect b="b" l="l" r="r" t="t"/>
              <a:pathLst>
                <a:path extrusionOk="0" h="2295" w="4678">
                  <a:moveTo>
                    <a:pt x="4474" y="1"/>
                  </a:moveTo>
                  <a:lnTo>
                    <a:pt x="205" y="2"/>
                  </a:lnTo>
                  <a:cubicBezTo>
                    <a:pt x="92" y="2"/>
                    <a:pt x="1" y="93"/>
                    <a:pt x="1" y="205"/>
                  </a:cubicBezTo>
                  <a:lnTo>
                    <a:pt x="1" y="2053"/>
                  </a:lnTo>
                  <a:cubicBezTo>
                    <a:pt x="1" y="2167"/>
                    <a:pt x="93" y="2261"/>
                    <a:pt x="207" y="2264"/>
                  </a:cubicBezTo>
                  <a:lnTo>
                    <a:pt x="1226" y="2277"/>
                  </a:lnTo>
                  <a:lnTo>
                    <a:pt x="1228" y="2277"/>
                  </a:lnTo>
                  <a:cubicBezTo>
                    <a:pt x="1334" y="2277"/>
                    <a:pt x="1423" y="2198"/>
                    <a:pt x="1436" y="2093"/>
                  </a:cubicBezTo>
                  <a:cubicBezTo>
                    <a:pt x="1490" y="1649"/>
                    <a:pt x="1870" y="1314"/>
                    <a:pt x="2318" y="1314"/>
                  </a:cubicBezTo>
                  <a:cubicBezTo>
                    <a:pt x="2765" y="1314"/>
                    <a:pt x="3144" y="1648"/>
                    <a:pt x="3198" y="2091"/>
                  </a:cubicBezTo>
                  <a:lnTo>
                    <a:pt x="3206" y="2150"/>
                  </a:lnTo>
                  <a:cubicBezTo>
                    <a:pt x="3216" y="2225"/>
                    <a:pt x="3279" y="2281"/>
                    <a:pt x="3355" y="2283"/>
                  </a:cubicBezTo>
                  <a:lnTo>
                    <a:pt x="4524" y="2294"/>
                  </a:lnTo>
                  <a:cubicBezTo>
                    <a:pt x="4525" y="2294"/>
                    <a:pt x="4526" y="2294"/>
                    <a:pt x="4526" y="2294"/>
                  </a:cubicBezTo>
                  <a:cubicBezTo>
                    <a:pt x="4579" y="2294"/>
                    <a:pt x="4614" y="2267"/>
                    <a:pt x="4632" y="2250"/>
                  </a:cubicBezTo>
                  <a:cubicBezTo>
                    <a:pt x="4648" y="2235"/>
                    <a:pt x="4673" y="2203"/>
                    <a:pt x="4675" y="2155"/>
                  </a:cubicBezTo>
                  <a:lnTo>
                    <a:pt x="4675" y="1119"/>
                  </a:lnTo>
                  <a:cubicBezTo>
                    <a:pt x="4675" y="1114"/>
                    <a:pt x="4677" y="1109"/>
                    <a:pt x="4677" y="1103"/>
                  </a:cubicBezTo>
                  <a:lnTo>
                    <a:pt x="4677" y="203"/>
                  </a:lnTo>
                  <a:cubicBezTo>
                    <a:pt x="4677" y="150"/>
                    <a:pt x="4655" y="98"/>
                    <a:pt x="4618" y="59"/>
                  </a:cubicBezTo>
                  <a:cubicBezTo>
                    <a:pt x="4580" y="21"/>
                    <a:pt x="4529" y="1"/>
                    <a:pt x="44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9"/>
            <p:cNvSpPr/>
            <p:nvPr/>
          </p:nvSpPr>
          <p:spPr>
            <a:xfrm>
              <a:off x="1444822" y="2277209"/>
              <a:ext cx="90688" cy="41199"/>
            </a:xfrm>
            <a:custGeom>
              <a:rect b="b" l="l" r="r" t="t"/>
              <a:pathLst>
                <a:path extrusionOk="0" h="1317" w="2899">
                  <a:moveTo>
                    <a:pt x="307" y="1"/>
                  </a:moveTo>
                  <a:lnTo>
                    <a:pt x="210" y="320"/>
                  </a:lnTo>
                  <a:cubicBezTo>
                    <a:pt x="164" y="474"/>
                    <a:pt x="92" y="616"/>
                    <a:pt x="1" y="740"/>
                  </a:cubicBezTo>
                  <a:cubicBezTo>
                    <a:pt x="383" y="1112"/>
                    <a:pt x="887" y="1317"/>
                    <a:pt x="1421" y="1317"/>
                  </a:cubicBezTo>
                  <a:cubicBezTo>
                    <a:pt x="1967" y="1317"/>
                    <a:pt x="2479" y="1106"/>
                    <a:pt x="2864" y="720"/>
                  </a:cubicBezTo>
                  <a:lnTo>
                    <a:pt x="2899" y="684"/>
                  </a:lnTo>
                  <a:cubicBezTo>
                    <a:pt x="2821" y="572"/>
                    <a:pt x="2758" y="448"/>
                    <a:pt x="2713" y="314"/>
                  </a:cubicBezTo>
                  <a:lnTo>
                    <a:pt x="2621" y="35"/>
                  </a:lnTo>
                  <a:cubicBezTo>
                    <a:pt x="2275" y="175"/>
                    <a:pt x="1898" y="252"/>
                    <a:pt x="1507" y="252"/>
                  </a:cubicBezTo>
                  <a:cubicBezTo>
                    <a:pt x="1502" y="252"/>
                    <a:pt x="1497" y="252"/>
                    <a:pt x="1492" y="252"/>
                  </a:cubicBezTo>
                  <a:cubicBezTo>
                    <a:pt x="1075" y="252"/>
                    <a:pt x="674" y="163"/>
                    <a:pt x="3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9"/>
            <p:cNvSpPr/>
            <p:nvPr/>
          </p:nvSpPr>
          <p:spPr>
            <a:xfrm>
              <a:off x="1464781" y="2077596"/>
              <a:ext cx="54588" cy="12200"/>
            </a:xfrm>
            <a:custGeom>
              <a:rect b="b" l="l" r="r" t="t"/>
              <a:pathLst>
                <a:path extrusionOk="0" h="390" w="1745">
                  <a:moveTo>
                    <a:pt x="872" y="1"/>
                  </a:moveTo>
                  <a:cubicBezTo>
                    <a:pt x="629" y="1"/>
                    <a:pt x="386" y="84"/>
                    <a:pt x="175" y="251"/>
                  </a:cubicBezTo>
                  <a:lnTo>
                    <a:pt x="1" y="389"/>
                  </a:lnTo>
                  <a:lnTo>
                    <a:pt x="1745" y="389"/>
                  </a:lnTo>
                  <a:lnTo>
                    <a:pt x="1570" y="251"/>
                  </a:lnTo>
                  <a:cubicBezTo>
                    <a:pt x="1358" y="84"/>
                    <a:pt x="1115" y="1"/>
                    <a:pt x="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9"/>
            <p:cNvSpPr/>
            <p:nvPr/>
          </p:nvSpPr>
          <p:spPr>
            <a:xfrm>
              <a:off x="1588628" y="2139566"/>
              <a:ext cx="32158" cy="57529"/>
            </a:xfrm>
            <a:custGeom>
              <a:rect b="b" l="l" r="r" t="t"/>
              <a:pathLst>
                <a:path extrusionOk="0" h="1839" w="1028">
                  <a:moveTo>
                    <a:pt x="34" y="0"/>
                  </a:moveTo>
                  <a:lnTo>
                    <a:pt x="34" y="1332"/>
                  </a:lnTo>
                  <a:cubicBezTo>
                    <a:pt x="34" y="1344"/>
                    <a:pt x="34" y="1356"/>
                    <a:pt x="33" y="1367"/>
                  </a:cubicBezTo>
                  <a:cubicBezTo>
                    <a:pt x="33" y="1529"/>
                    <a:pt x="22" y="1684"/>
                    <a:pt x="0" y="1838"/>
                  </a:cubicBezTo>
                  <a:lnTo>
                    <a:pt x="108" y="1838"/>
                  </a:lnTo>
                  <a:cubicBezTo>
                    <a:pt x="616" y="1838"/>
                    <a:pt x="1027" y="1427"/>
                    <a:pt x="1027" y="919"/>
                  </a:cubicBezTo>
                  <a:cubicBezTo>
                    <a:pt x="1027" y="411"/>
                    <a:pt x="616"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9"/>
            <p:cNvSpPr/>
            <p:nvPr/>
          </p:nvSpPr>
          <p:spPr>
            <a:xfrm>
              <a:off x="1423425" y="2179764"/>
              <a:ext cx="136830" cy="80865"/>
            </a:xfrm>
            <a:custGeom>
              <a:rect b="b" l="l" r="r" t="t"/>
              <a:pathLst>
                <a:path extrusionOk="0" h="2585" w="4374">
                  <a:moveTo>
                    <a:pt x="2172" y="0"/>
                  </a:moveTo>
                  <a:cubicBezTo>
                    <a:pt x="2120" y="0"/>
                    <a:pt x="2075" y="40"/>
                    <a:pt x="2068" y="93"/>
                  </a:cubicBezTo>
                  <a:cubicBezTo>
                    <a:pt x="2006" y="591"/>
                    <a:pt x="1584" y="964"/>
                    <a:pt x="1084" y="964"/>
                  </a:cubicBezTo>
                  <a:cubicBezTo>
                    <a:pt x="1079" y="964"/>
                    <a:pt x="1074" y="964"/>
                    <a:pt x="1069" y="964"/>
                  </a:cubicBezTo>
                  <a:lnTo>
                    <a:pt x="52" y="951"/>
                  </a:lnTo>
                  <a:cubicBezTo>
                    <a:pt x="35" y="951"/>
                    <a:pt x="17" y="949"/>
                    <a:pt x="0" y="948"/>
                  </a:cubicBezTo>
                  <a:lnTo>
                    <a:pt x="0" y="948"/>
                  </a:lnTo>
                  <a:cubicBezTo>
                    <a:pt x="333" y="1903"/>
                    <a:pt x="1189" y="2584"/>
                    <a:pt x="2192" y="2584"/>
                  </a:cubicBezTo>
                  <a:cubicBezTo>
                    <a:pt x="2194" y="2584"/>
                    <a:pt x="2196" y="2584"/>
                    <a:pt x="2198" y="2584"/>
                  </a:cubicBezTo>
                  <a:cubicBezTo>
                    <a:pt x="3188" y="2584"/>
                    <a:pt x="4034" y="1919"/>
                    <a:pt x="4373" y="982"/>
                  </a:cubicBezTo>
                  <a:lnTo>
                    <a:pt x="4371" y="982"/>
                  </a:lnTo>
                  <a:lnTo>
                    <a:pt x="3204" y="970"/>
                  </a:lnTo>
                  <a:cubicBezTo>
                    <a:pt x="2737" y="966"/>
                    <a:pt x="2341" y="614"/>
                    <a:pt x="2284" y="150"/>
                  </a:cubicBezTo>
                  <a:lnTo>
                    <a:pt x="2277" y="93"/>
                  </a:lnTo>
                  <a:cubicBezTo>
                    <a:pt x="2270" y="40"/>
                    <a:pt x="2225" y="0"/>
                    <a:pt x="2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9"/>
            <p:cNvSpPr/>
            <p:nvPr/>
          </p:nvSpPr>
          <p:spPr>
            <a:xfrm>
              <a:off x="1364176" y="2139566"/>
              <a:ext cx="31220" cy="57529"/>
            </a:xfrm>
            <a:custGeom>
              <a:rect b="b" l="l" r="r" t="t"/>
              <a:pathLst>
                <a:path extrusionOk="0" h="1839" w="998">
                  <a:moveTo>
                    <a:pt x="920" y="0"/>
                  </a:moveTo>
                  <a:cubicBezTo>
                    <a:pt x="412" y="0"/>
                    <a:pt x="1" y="411"/>
                    <a:pt x="1" y="919"/>
                  </a:cubicBezTo>
                  <a:cubicBezTo>
                    <a:pt x="1" y="1427"/>
                    <a:pt x="412" y="1838"/>
                    <a:pt x="920" y="1838"/>
                  </a:cubicBezTo>
                  <a:lnTo>
                    <a:pt x="998" y="1838"/>
                  </a:lnTo>
                  <a:cubicBezTo>
                    <a:pt x="976" y="1682"/>
                    <a:pt x="965" y="1520"/>
                    <a:pt x="965" y="1357"/>
                  </a:cubicBezTo>
                  <a:lnTo>
                    <a:pt x="965" y="773"/>
                  </a:lnTo>
                  <a:cubicBezTo>
                    <a:pt x="965" y="761"/>
                    <a:pt x="966" y="750"/>
                    <a:pt x="966" y="739"/>
                  </a:cubicBezTo>
                  <a:lnTo>
                    <a:pt x="9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9"/>
            <p:cNvSpPr/>
            <p:nvPr/>
          </p:nvSpPr>
          <p:spPr>
            <a:xfrm>
              <a:off x="1325198" y="2313654"/>
              <a:ext cx="335536" cy="100698"/>
            </a:xfrm>
            <a:custGeom>
              <a:rect b="b" l="l" r="r" t="t"/>
              <a:pathLst>
                <a:path extrusionOk="0" h="3219" w="10726">
                  <a:moveTo>
                    <a:pt x="7346" y="0"/>
                  </a:moveTo>
                  <a:cubicBezTo>
                    <a:pt x="7334" y="17"/>
                    <a:pt x="7320" y="36"/>
                    <a:pt x="7303" y="52"/>
                  </a:cubicBezTo>
                  <a:lnTo>
                    <a:pt x="7244" y="111"/>
                  </a:lnTo>
                  <a:cubicBezTo>
                    <a:pt x="6710" y="644"/>
                    <a:pt x="6002" y="939"/>
                    <a:pt x="5248" y="939"/>
                  </a:cubicBezTo>
                  <a:cubicBezTo>
                    <a:pt x="4495" y="939"/>
                    <a:pt x="3787" y="644"/>
                    <a:pt x="3253" y="111"/>
                  </a:cubicBezTo>
                  <a:cubicBezTo>
                    <a:pt x="3233" y="90"/>
                    <a:pt x="3215" y="69"/>
                    <a:pt x="3201" y="44"/>
                  </a:cubicBezTo>
                  <a:lnTo>
                    <a:pt x="1181" y="520"/>
                  </a:lnTo>
                  <a:cubicBezTo>
                    <a:pt x="744" y="668"/>
                    <a:pt x="413" y="1058"/>
                    <a:pt x="315" y="1541"/>
                  </a:cubicBezTo>
                  <a:lnTo>
                    <a:pt x="28" y="2950"/>
                  </a:lnTo>
                  <a:cubicBezTo>
                    <a:pt x="1" y="3089"/>
                    <a:pt x="98" y="3219"/>
                    <a:pt x="228" y="3219"/>
                  </a:cubicBezTo>
                  <a:lnTo>
                    <a:pt x="10498" y="3219"/>
                  </a:lnTo>
                  <a:cubicBezTo>
                    <a:pt x="10628" y="3218"/>
                    <a:pt x="10725" y="3084"/>
                    <a:pt x="10694" y="2945"/>
                  </a:cubicBezTo>
                  <a:lnTo>
                    <a:pt x="10355" y="1428"/>
                  </a:lnTo>
                  <a:cubicBezTo>
                    <a:pt x="10244" y="939"/>
                    <a:pt x="9896" y="552"/>
                    <a:pt x="9447" y="421"/>
                  </a:cubicBezTo>
                  <a:lnTo>
                    <a:pt x="7409" y="21"/>
                  </a:lnTo>
                  <a:cubicBezTo>
                    <a:pt x="7387" y="13"/>
                    <a:pt x="7367" y="6"/>
                    <a:pt x="7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9"/>
            <p:cNvSpPr/>
            <p:nvPr/>
          </p:nvSpPr>
          <p:spPr>
            <a:xfrm>
              <a:off x="1399807" y="1996261"/>
              <a:ext cx="182533" cy="104859"/>
            </a:xfrm>
            <a:custGeom>
              <a:rect b="b" l="l" r="r" t="t"/>
              <a:pathLst>
                <a:path extrusionOk="0" h="3352" w="5835">
                  <a:moveTo>
                    <a:pt x="4546" y="1"/>
                  </a:moveTo>
                  <a:lnTo>
                    <a:pt x="2975" y="34"/>
                  </a:lnTo>
                  <a:cubicBezTo>
                    <a:pt x="1838" y="58"/>
                    <a:pt x="900" y="397"/>
                    <a:pt x="366" y="1399"/>
                  </a:cubicBezTo>
                  <a:cubicBezTo>
                    <a:pt x="354" y="1421"/>
                    <a:pt x="344" y="1442"/>
                    <a:pt x="332" y="1464"/>
                  </a:cubicBezTo>
                  <a:cubicBezTo>
                    <a:pt x="260" y="1604"/>
                    <a:pt x="75" y="1895"/>
                    <a:pt x="31" y="2387"/>
                  </a:cubicBezTo>
                  <a:cubicBezTo>
                    <a:pt x="1" y="2729"/>
                    <a:pt x="14" y="3056"/>
                    <a:pt x="52" y="3351"/>
                  </a:cubicBezTo>
                  <a:cubicBezTo>
                    <a:pt x="233" y="3131"/>
                    <a:pt x="507" y="2989"/>
                    <a:pt x="812" y="2989"/>
                  </a:cubicBezTo>
                  <a:lnTo>
                    <a:pt x="1767" y="2237"/>
                  </a:lnTo>
                  <a:cubicBezTo>
                    <a:pt x="2121" y="1958"/>
                    <a:pt x="2536" y="1819"/>
                    <a:pt x="2950" y="1819"/>
                  </a:cubicBezTo>
                  <a:cubicBezTo>
                    <a:pt x="3364" y="1819"/>
                    <a:pt x="3777" y="1958"/>
                    <a:pt x="4130" y="2235"/>
                  </a:cubicBezTo>
                  <a:lnTo>
                    <a:pt x="5085" y="2988"/>
                  </a:lnTo>
                  <a:cubicBezTo>
                    <a:pt x="5332" y="2988"/>
                    <a:pt x="5562" y="3078"/>
                    <a:pt x="5743" y="3242"/>
                  </a:cubicBezTo>
                  <a:cubicBezTo>
                    <a:pt x="5797" y="2855"/>
                    <a:pt x="5834" y="2463"/>
                    <a:pt x="5825" y="2165"/>
                  </a:cubicBezTo>
                  <a:cubicBezTo>
                    <a:pt x="5809" y="1666"/>
                    <a:pt x="5571" y="874"/>
                    <a:pt x="5372" y="448"/>
                  </a:cubicBezTo>
                  <a:cubicBezTo>
                    <a:pt x="5224" y="134"/>
                    <a:pt x="4930" y="21"/>
                    <a:pt x="4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39"/>
          <p:cNvGrpSpPr/>
          <p:nvPr/>
        </p:nvGrpSpPr>
        <p:grpSpPr>
          <a:xfrm>
            <a:off x="4200561" y="2470572"/>
            <a:ext cx="749797" cy="717499"/>
            <a:chOff x="1317586" y="1856572"/>
            <a:chExt cx="749797" cy="717499"/>
          </a:xfrm>
        </p:grpSpPr>
        <p:sp>
          <p:nvSpPr>
            <p:cNvPr id="1611" name="Google Shape;1611;p39"/>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9"/>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39"/>
          <p:cNvGrpSpPr/>
          <p:nvPr/>
        </p:nvGrpSpPr>
        <p:grpSpPr>
          <a:xfrm>
            <a:off x="7083536" y="1780372"/>
            <a:ext cx="749797" cy="717499"/>
            <a:chOff x="1317586" y="1856572"/>
            <a:chExt cx="749797" cy="717499"/>
          </a:xfrm>
        </p:grpSpPr>
        <p:sp>
          <p:nvSpPr>
            <p:cNvPr id="1614" name="Google Shape;1614;p39"/>
            <p:cNvSpPr/>
            <p:nvPr/>
          </p:nvSpPr>
          <p:spPr>
            <a:xfrm>
              <a:off x="1317586" y="189188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9"/>
            <p:cNvSpPr/>
            <p:nvPr/>
          </p:nvSpPr>
          <p:spPr>
            <a:xfrm>
              <a:off x="1356662" y="185657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39"/>
          <p:cNvGrpSpPr/>
          <p:nvPr/>
        </p:nvGrpSpPr>
        <p:grpSpPr>
          <a:xfrm>
            <a:off x="7249359" y="1930079"/>
            <a:ext cx="418184" cy="418091"/>
            <a:chOff x="3844034" y="4190228"/>
            <a:chExt cx="418184" cy="418091"/>
          </a:xfrm>
        </p:grpSpPr>
        <p:sp>
          <p:nvSpPr>
            <p:cNvPr id="1617" name="Google Shape;1617;p39"/>
            <p:cNvSpPr/>
            <p:nvPr/>
          </p:nvSpPr>
          <p:spPr>
            <a:xfrm>
              <a:off x="3844034" y="4190259"/>
              <a:ext cx="144025" cy="143993"/>
            </a:xfrm>
            <a:custGeom>
              <a:rect b="b" l="l" r="r" t="t"/>
              <a:pathLst>
                <a:path extrusionOk="0" h="4603" w="4604">
                  <a:moveTo>
                    <a:pt x="392" y="0"/>
                  </a:moveTo>
                  <a:cubicBezTo>
                    <a:pt x="175" y="0"/>
                    <a:pt x="1" y="176"/>
                    <a:pt x="1" y="391"/>
                  </a:cubicBezTo>
                  <a:lnTo>
                    <a:pt x="1" y="4212"/>
                  </a:lnTo>
                  <a:cubicBezTo>
                    <a:pt x="2" y="4427"/>
                    <a:pt x="177" y="4602"/>
                    <a:pt x="393" y="4602"/>
                  </a:cubicBezTo>
                  <a:cubicBezTo>
                    <a:pt x="609" y="4602"/>
                    <a:pt x="785" y="4427"/>
                    <a:pt x="785" y="4211"/>
                  </a:cubicBezTo>
                  <a:lnTo>
                    <a:pt x="785" y="782"/>
                  </a:lnTo>
                  <a:lnTo>
                    <a:pt x="4213" y="782"/>
                  </a:lnTo>
                  <a:cubicBezTo>
                    <a:pt x="4429" y="782"/>
                    <a:pt x="4604" y="607"/>
                    <a:pt x="4604" y="391"/>
                  </a:cubicBezTo>
                  <a:cubicBezTo>
                    <a:pt x="4604" y="176"/>
                    <a:pt x="4428" y="0"/>
                    <a:pt x="42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9"/>
            <p:cNvSpPr/>
            <p:nvPr/>
          </p:nvSpPr>
          <p:spPr>
            <a:xfrm>
              <a:off x="4118162" y="4190228"/>
              <a:ext cx="144025" cy="143993"/>
            </a:xfrm>
            <a:custGeom>
              <a:rect b="b" l="l" r="r" t="t"/>
              <a:pathLst>
                <a:path extrusionOk="0" h="4603" w="4604">
                  <a:moveTo>
                    <a:pt x="392" y="0"/>
                  </a:moveTo>
                  <a:cubicBezTo>
                    <a:pt x="174" y="0"/>
                    <a:pt x="0" y="176"/>
                    <a:pt x="0" y="391"/>
                  </a:cubicBezTo>
                  <a:cubicBezTo>
                    <a:pt x="0" y="607"/>
                    <a:pt x="177" y="782"/>
                    <a:pt x="392" y="782"/>
                  </a:cubicBezTo>
                  <a:lnTo>
                    <a:pt x="3820" y="782"/>
                  </a:lnTo>
                  <a:lnTo>
                    <a:pt x="3820" y="4211"/>
                  </a:lnTo>
                  <a:cubicBezTo>
                    <a:pt x="3820" y="4428"/>
                    <a:pt x="3996" y="4602"/>
                    <a:pt x="4211" y="4602"/>
                  </a:cubicBezTo>
                  <a:cubicBezTo>
                    <a:pt x="4426" y="4602"/>
                    <a:pt x="4603" y="4427"/>
                    <a:pt x="4603" y="4211"/>
                  </a:cubicBezTo>
                  <a:lnTo>
                    <a:pt x="4603" y="390"/>
                  </a:lnTo>
                  <a:cubicBezTo>
                    <a:pt x="4604" y="176"/>
                    <a:pt x="4428" y="0"/>
                    <a:pt x="42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9"/>
            <p:cNvSpPr/>
            <p:nvPr/>
          </p:nvSpPr>
          <p:spPr>
            <a:xfrm>
              <a:off x="4118225" y="4464232"/>
              <a:ext cx="143993" cy="144025"/>
            </a:xfrm>
            <a:custGeom>
              <a:rect b="b" l="l" r="r" t="t"/>
              <a:pathLst>
                <a:path extrusionOk="0" h="4604" w="4603">
                  <a:moveTo>
                    <a:pt x="4211" y="1"/>
                  </a:moveTo>
                  <a:cubicBezTo>
                    <a:pt x="3994" y="1"/>
                    <a:pt x="3819" y="177"/>
                    <a:pt x="3819" y="393"/>
                  </a:cubicBezTo>
                  <a:lnTo>
                    <a:pt x="3819" y="3821"/>
                  </a:lnTo>
                  <a:lnTo>
                    <a:pt x="391" y="3821"/>
                  </a:lnTo>
                  <a:cubicBezTo>
                    <a:pt x="175" y="3821"/>
                    <a:pt x="0" y="3997"/>
                    <a:pt x="0" y="4212"/>
                  </a:cubicBezTo>
                  <a:cubicBezTo>
                    <a:pt x="0" y="4427"/>
                    <a:pt x="176" y="4603"/>
                    <a:pt x="391" y="4603"/>
                  </a:cubicBezTo>
                  <a:lnTo>
                    <a:pt x="4212" y="4603"/>
                  </a:lnTo>
                  <a:cubicBezTo>
                    <a:pt x="4428" y="4603"/>
                    <a:pt x="4603" y="4427"/>
                    <a:pt x="4603" y="4212"/>
                  </a:cubicBezTo>
                  <a:lnTo>
                    <a:pt x="4603" y="390"/>
                  </a:lnTo>
                  <a:cubicBezTo>
                    <a:pt x="4602" y="177"/>
                    <a:pt x="4426" y="1"/>
                    <a:pt x="42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9"/>
            <p:cNvSpPr/>
            <p:nvPr/>
          </p:nvSpPr>
          <p:spPr>
            <a:xfrm>
              <a:off x="3844096" y="4464294"/>
              <a:ext cx="144056" cy="144025"/>
            </a:xfrm>
            <a:custGeom>
              <a:rect b="b" l="l" r="r" t="t"/>
              <a:pathLst>
                <a:path extrusionOk="0" h="4604" w="4605">
                  <a:moveTo>
                    <a:pt x="393" y="1"/>
                  </a:moveTo>
                  <a:cubicBezTo>
                    <a:pt x="175" y="1"/>
                    <a:pt x="1" y="176"/>
                    <a:pt x="1" y="392"/>
                  </a:cubicBezTo>
                  <a:lnTo>
                    <a:pt x="1" y="4213"/>
                  </a:lnTo>
                  <a:cubicBezTo>
                    <a:pt x="1" y="4429"/>
                    <a:pt x="177" y="4603"/>
                    <a:pt x="393" y="4603"/>
                  </a:cubicBezTo>
                  <a:lnTo>
                    <a:pt x="4214" y="4603"/>
                  </a:lnTo>
                  <a:cubicBezTo>
                    <a:pt x="4430" y="4603"/>
                    <a:pt x="4605" y="4428"/>
                    <a:pt x="4605" y="4213"/>
                  </a:cubicBezTo>
                  <a:cubicBezTo>
                    <a:pt x="4605" y="3997"/>
                    <a:pt x="4429" y="3820"/>
                    <a:pt x="4212" y="3820"/>
                  </a:cubicBezTo>
                  <a:lnTo>
                    <a:pt x="784" y="3820"/>
                  </a:lnTo>
                  <a:lnTo>
                    <a:pt x="784" y="392"/>
                  </a:lnTo>
                  <a:cubicBezTo>
                    <a:pt x="784" y="175"/>
                    <a:pt x="608" y="1"/>
                    <a:pt x="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9"/>
            <p:cNvSpPr/>
            <p:nvPr/>
          </p:nvSpPr>
          <p:spPr>
            <a:xfrm>
              <a:off x="4028256" y="4371542"/>
              <a:ext cx="49770" cy="15485"/>
            </a:xfrm>
            <a:custGeom>
              <a:rect b="b" l="l" r="r" t="t"/>
              <a:pathLst>
                <a:path extrusionOk="0" h="495" w="1591">
                  <a:moveTo>
                    <a:pt x="796" y="0"/>
                  </a:moveTo>
                  <a:cubicBezTo>
                    <a:pt x="447" y="0"/>
                    <a:pt x="145" y="202"/>
                    <a:pt x="1" y="495"/>
                  </a:cubicBezTo>
                  <a:lnTo>
                    <a:pt x="1591" y="495"/>
                  </a:lnTo>
                  <a:cubicBezTo>
                    <a:pt x="1446" y="201"/>
                    <a:pt x="1144" y="0"/>
                    <a:pt x="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9"/>
            <p:cNvSpPr/>
            <p:nvPr/>
          </p:nvSpPr>
          <p:spPr>
            <a:xfrm>
              <a:off x="4028256" y="4411521"/>
              <a:ext cx="49770" cy="15485"/>
            </a:xfrm>
            <a:custGeom>
              <a:rect b="b" l="l" r="r" t="t"/>
              <a:pathLst>
                <a:path extrusionOk="0" h="495" w="1591">
                  <a:moveTo>
                    <a:pt x="1" y="0"/>
                  </a:moveTo>
                  <a:cubicBezTo>
                    <a:pt x="144" y="293"/>
                    <a:pt x="447" y="495"/>
                    <a:pt x="796" y="495"/>
                  </a:cubicBezTo>
                  <a:cubicBezTo>
                    <a:pt x="1145" y="495"/>
                    <a:pt x="1446" y="294"/>
                    <a:pt x="1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9"/>
            <p:cNvSpPr/>
            <p:nvPr/>
          </p:nvSpPr>
          <p:spPr>
            <a:xfrm>
              <a:off x="4119758" y="4306630"/>
              <a:ext cx="116559" cy="80427"/>
            </a:xfrm>
            <a:custGeom>
              <a:rect b="b" l="l" r="r" t="t"/>
              <a:pathLst>
                <a:path extrusionOk="0" h="2571" w="3726">
                  <a:moveTo>
                    <a:pt x="0" y="1"/>
                  </a:moveTo>
                  <a:cubicBezTo>
                    <a:pt x="158" y="116"/>
                    <a:pt x="308" y="242"/>
                    <a:pt x="449" y="384"/>
                  </a:cubicBezTo>
                  <a:cubicBezTo>
                    <a:pt x="1045" y="979"/>
                    <a:pt x="1408" y="1744"/>
                    <a:pt x="1496" y="2571"/>
                  </a:cubicBezTo>
                  <a:lnTo>
                    <a:pt x="3725" y="2571"/>
                  </a:lnTo>
                  <a:cubicBezTo>
                    <a:pt x="3522" y="2278"/>
                    <a:pt x="3073" y="1709"/>
                    <a:pt x="2347" y="1160"/>
                  </a:cubicBezTo>
                  <a:cubicBezTo>
                    <a:pt x="1651" y="634"/>
                    <a:pt x="859" y="244"/>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9"/>
            <p:cNvSpPr/>
            <p:nvPr/>
          </p:nvSpPr>
          <p:spPr>
            <a:xfrm>
              <a:off x="3964346" y="4411521"/>
              <a:ext cx="177497" cy="77362"/>
            </a:xfrm>
            <a:custGeom>
              <a:rect b="b" l="l" r="r" t="t"/>
              <a:pathLst>
                <a:path extrusionOk="0" h="2473" w="5674">
                  <a:moveTo>
                    <a:pt x="0" y="0"/>
                  </a:moveTo>
                  <a:cubicBezTo>
                    <a:pt x="191" y="1396"/>
                    <a:pt x="1388" y="2472"/>
                    <a:pt x="2837" y="2472"/>
                  </a:cubicBezTo>
                  <a:cubicBezTo>
                    <a:pt x="4285" y="2472"/>
                    <a:pt x="5481" y="1396"/>
                    <a:pt x="5673" y="0"/>
                  </a:cubicBezTo>
                  <a:lnTo>
                    <a:pt x="4461" y="0"/>
                  </a:lnTo>
                  <a:cubicBezTo>
                    <a:pt x="4284" y="733"/>
                    <a:pt x="3624" y="1278"/>
                    <a:pt x="2838" y="1278"/>
                  </a:cubicBezTo>
                  <a:cubicBezTo>
                    <a:pt x="2052" y="1278"/>
                    <a:pt x="1391" y="733"/>
                    <a:pt x="1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9"/>
            <p:cNvSpPr/>
            <p:nvPr/>
          </p:nvSpPr>
          <p:spPr>
            <a:xfrm>
              <a:off x="3964440" y="4309665"/>
              <a:ext cx="177497" cy="77362"/>
            </a:xfrm>
            <a:custGeom>
              <a:rect b="b" l="l" r="r" t="t"/>
              <a:pathLst>
                <a:path extrusionOk="0" h="2473" w="5674">
                  <a:moveTo>
                    <a:pt x="2837" y="0"/>
                  </a:moveTo>
                  <a:cubicBezTo>
                    <a:pt x="1388" y="0"/>
                    <a:pt x="190" y="1076"/>
                    <a:pt x="1" y="2473"/>
                  </a:cubicBezTo>
                  <a:lnTo>
                    <a:pt x="1213" y="2473"/>
                  </a:lnTo>
                  <a:cubicBezTo>
                    <a:pt x="1389" y="1740"/>
                    <a:pt x="2050" y="1194"/>
                    <a:pt x="2836" y="1194"/>
                  </a:cubicBezTo>
                  <a:cubicBezTo>
                    <a:pt x="3622" y="1194"/>
                    <a:pt x="4282" y="1740"/>
                    <a:pt x="4460" y="2473"/>
                  </a:cubicBezTo>
                  <a:lnTo>
                    <a:pt x="5673" y="2473"/>
                  </a:lnTo>
                  <a:cubicBezTo>
                    <a:pt x="5482" y="1076"/>
                    <a:pt x="4285" y="0"/>
                    <a:pt x="28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9"/>
            <p:cNvSpPr/>
            <p:nvPr/>
          </p:nvSpPr>
          <p:spPr>
            <a:xfrm>
              <a:off x="3869873" y="4305535"/>
              <a:ext cx="118185" cy="81522"/>
            </a:xfrm>
            <a:custGeom>
              <a:rect b="b" l="l" r="r" t="t"/>
              <a:pathLst>
                <a:path extrusionOk="0" h="2606" w="3778">
                  <a:moveTo>
                    <a:pt x="3778" y="0"/>
                  </a:moveTo>
                  <a:lnTo>
                    <a:pt x="3778" y="0"/>
                  </a:lnTo>
                  <a:cubicBezTo>
                    <a:pt x="3581" y="53"/>
                    <a:pt x="3386" y="115"/>
                    <a:pt x="3196" y="184"/>
                  </a:cubicBezTo>
                  <a:cubicBezTo>
                    <a:pt x="2539" y="423"/>
                    <a:pt x="1928" y="757"/>
                    <a:pt x="1377" y="1178"/>
                  </a:cubicBezTo>
                  <a:cubicBezTo>
                    <a:pt x="651" y="1733"/>
                    <a:pt x="207" y="2303"/>
                    <a:pt x="1" y="2606"/>
                  </a:cubicBezTo>
                  <a:lnTo>
                    <a:pt x="2234" y="2606"/>
                  </a:lnTo>
                  <a:cubicBezTo>
                    <a:pt x="2321" y="1780"/>
                    <a:pt x="2685" y="1015"/>
                    <a:pt x="3282" y="419"/>
                  </a:cubicBezTo>
                  <a:cubicBezTo>
                    <a:pt x="3436" y="262"/>
                    <a:pt x="3602" y="123"/>
                    <a:pt x="37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9"/>
            <p:cNvSpPr/>
            <p:nvPr/>
          </p:nvSpPr>
          <p:spPr>
            <a:xfrm>
              <a:off x="4118225" y="4411489"/>
              <a:ext cx="118217" cy="81522"/>
            </a:xfrm>
            <a:custGeom>
              <a:rect b="b" l="l" r="r" t="t"/>
              <a:pathLst>
                <a:path extrusionOk="0" h="2606" w="3779">
                  <a:moveTo>
                    <a:pt x="1546" y="0"/>
                  </a:moveTo>
                  <a:cubicBezTo>
                    <a:pt x="1458" y="827"/>
                    <a:pt x="1094" y="1592"/>
                    <a:pt x="499" y="2187"/>
                  </a:cubicBezTo>
                  <a:cubicBezTo>
                    <a:pt x="344" y="2342"/>
                    <a:pt x="177" y="2482"/>
                    <a:pt x="0" y="2606"/>
                  </a:cubicBezTo>
                  <a:cubicBezTo>
                    <a:pt x="197" y="2552"/>
                    <a:pt x="392" y="2491"/>
                    <a:pt x="583" y="2422"/>
                  </a:cubicBezTo>
                  <a:cubicBezTo>
                    <a:pt x="1239" y="2183"/>
                    <a:pt x="1852" y="1849"/>
                    <a:pt x="2402" y="1428"/>
                  </a:cubicBezTo>
                  <a:cubicBezTo>
                    <a:pt x="3129" y="873"/>
                    <a:pt x="3572" y="303"/>
                    <a:pt x="37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9"/>
            <p:cNvSpPr/>
            <p:nvPr/>
          </p:nvSpPr>
          <p:spPr>
            <a:xfrm>
              <a:off x="3869904" y="4411521"/>
              <a:ext cx="116652" cy="80365"/>
            </a:xfrm>
            <a:custGeom>
              <a:rect b="b" l="l" r="r" t="t"/>
              <a:pathLst>
                <a:path extrusionOk="0" h="2569" w="3729">
                  <a:moveTo>
                    <a:pt x="1" y="0"/>
                  </a:moveTo>
                  <a:cubicBezTo>
                    <a:pt x="206" y="292"/>
                    <a:pt x="655" y="859"/>
                    <a:pt x="1380" y="1410"/>
                  </a:cubicBezTo>
                  <a:cubicBezTo>
                    <a:pt x="2077" y="1938"/>
                    <a:pt x="2869" y="2326"/>
                    <a:pt x="3728" y="2569"/>
                  </a:cubicBezTo>
                  <a:cubicBezTo>
                    <a:pt x="3570" y="2454"/>
                    <a:pt x="3421" y="2328"/>
                    <a:pt x="3279" y="2186"/>
                  </a:cubicBezTo>
                  <a:cubicBezTo>
                    <a:pt x="2684" y="1591"/>
                    <a:pt x="2320" y="826"/>
                    <a:pt x="2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 name="Google Shape;1629;p39"/>
          <p:cNvGrpSpPr/>
          <p:nvPr/>
        </p:nvGrpSpPr>
        <p:grpSpPr>
          <a:xfrm>
            <a:off x="4366369" y="2620350"/>
            <a:ext cx="418153" cy="417965"/>
            <a:chOff x="3243191" y="1996386"/>
            <a:chExt cx="418153" cy="417965"/>
          </a:xfrm>
        </p:grpSpPr>
        <p:sp>
          <p:nvSpPr>
            <p:cNvPr id="1630" name="Google Shape;1630;p39"/>
            <p:cNvSpPr/>
            <p:nvPr/>
          </p:nvSpPr>
          <p:spPr>
            <a:xfrm>
              <a:off x="3604973" y="2102246"/>
              <a:ext cx="56371" cy="309321"/>
            </a:xfrm>
            <a:custGeom>
              <a:rect b="b" l="l" r="r" t="t"/>
              <a:pathLst>
                <a:path extrusionOk="0" h="9888" w="1802">
                  <a:moveTo>
                    <a:pt x="1802" y="0"/>
                  </a:moveTo>
                  <a:cubicBezTo>
                    <a:pt x="1415" y="271"/>
                    <a:pt x="872" y="531"/>
                    <a:pt x="118" y="759"/>
                  </a:cubicBezTo>
                  <a:cubicBezTo>
                    <a:pt x="48" y="780"/>
                    <a:pt x="1" y="843"/>
                    <a:pt x="1" y="915"/>
                  </a:cubicBezTo>
                  <a:lnTo>
                    <a:pt x="1" y="9658"/>
                  </a:lnTo>
                  <a:cubicBezTo>
                    <a:pt x="1" y="9789"/>
                    <a:pt x="108" y="9888"/>
                    <a:pt x="229" y="9888"/>
                  </a:cubicBezTo>
                  <a:cubicBezTo>
                    <a:pt x="256" y="9888"/>
                    <a:pt x="283" y="9883"/>
                    <a:pt x="310" y="9872"/>
                  </a:cubicBezTo>
                  <a:cubicBezTo>
                    <a:pt x="1258" y="9512"/>
                    <a:pt x="1802" y="8986"/>
                    <a:pt x="1802" y="8572"/>
                  </a:cubicBezTo>
                  <a:lnTo>
                    <a:pt x="1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9"/>
            <p:cNvSpPr/>
            <p:nvPr/>
          </p:nvSpPr>
          <p:spPr>
            <a:xfrm>
              <a:off x="3428696" y="2054103"/>
              <a:ext cx="46236" cy="46298"/>
            </a:xfrm>
            <a:custGeom>
              <a:rect b="b" l="l" r="r" t="t"/>
              <a:pathLst>
                <a:path extrusionOk="0" h="1480" w="1478">
                  <a:moveTo>
                    <a:pt x="739" y="0"/>
                  </a:moveTo>
                  <a:cubicBezTo>
                    <a:pt x="331" y="0"/>
                    <a:pt x="0" y="333"/>
                    <a:pt x="0" y="740"/>
                  </a:cubicBezTo>
                  <a:cubicBezTo>
                    <a:pt x="0" y="1148"/>
                    <a:pt x="331" y="1480"/>
                    <a:pt x="739" y="1480"/>
                  </a:cubicBezTo>
                  <a:cubicBezTo>
                    <a:pt x="1147" y="1480"/>
                    <a:pt x="1477" y="1148"/>
                    <a:pt x="1477" y="740"/>
                  </a:cubicBezTo>
                  <a:cubicBezTo>
                    <a:pt x="1477" y="333"/>
                    <a:pt x="1147" y="0"/>
                    <a:pt x="7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9"/>
            <p:cNvSpPr/>
            <p:nvPr/>
          </p:nvSpPr>
          <p:spPr>
            <a:xfrm>
              <a:off x="3243191" y="1996386"/>
              <a:ext cx="418153" cy="298842"/>
            </a:xfrm>
            <a:custGeom>
              <a:rect b="b" l="l" r="r" t="t"/>
              <a:pathLst>
                <a:path extrusionOk="0" h="9553" w="13367">
                  <a:moveTo>
                    <a:pt x="6669" y="959"/>
                  </a:moveTo>
                  <a:cubicBezTo>
                    <a:pt x="7565" y="959"/>
                    <a:pt x="8294" y="1690"/>
                    <a:pt x="8294" y="2587"/>
                  </a:cubicBezTo>
                  <a:cubicBezTo>
                    <a:pt x="8294" y="3483"/>
                    <a:pt x="7565" y="4214"/>
                    <a:pt x="6669" y="4214"/>
                  </a:cubicBezTo>
                  <a:cubicBezTo>
                    <a:pt x="5772" y="4214"/>
                    <a:pt x="5043" y="3485"/>
                    <a:pt x="5043" y="2587"/>
                  </a:cubicBezTo>
                  <a:cubicBezTo>
                    <a:pt x="5043" y="1690"/>
                    <a:pt x="5772" y="959"/>
                    <a:pt x="6669" y="959"/>
                  </a:cubicBezTo>
                  <a:close/>
                  <a:moveTo>
                    <a:pt x="6699" y="0"/>
                  </a:moveTo>
                  <a:cubicBezTo>
                    <a:pt x="4839" y="0"/>
                    <a:pt x="3096" y="241"/>
                    <a:pt x="1791" y="680"/>
                  </a:cubicBezTo>
                  <a:cubicBezTo>
                    <a:pt x="1192" y="881"/>
                    <a:pt x="710" y="1120"/>
                    <a:pt x="395" y="1369"/>
                  </a:cubicBezTo>
                  <a:cubicBezTo>
                    <a:pt x="215" y="1512"/>
                    <a:pt x="1" y="1731"/>
                    <a:pt x="1" y="1956"/>
                  </a:cubicBezTo>
                  <a:cubicBezTo>
                    <a:pt x="1" y="2359"/>
                    <a:pt x="621" y="2953"/>
                    <a:pt x="2356" y="3404"/>
                  </a:cubicBezTo>
                  <a:cubicBezTo>
                    <a:pt x="2539" y="3451"/>
                    <a:pt x="2693" y="3626"/>
                    <a:pt x="2689" y="3833"/>
                  </a:cubicBezTo>
                  <a:lnTo>
                    <a:pt x="2689" y="9550"/>
                  </a:lnTo>
                  <a:cubicBezTo>
                    <a:pt x="3132" y="9455"/>
                    <a:pt x="3609" y="9373"/>
                    <a:pt x="4105" y="9308"/>
                  </a:cubicBezTo>
                  <a:cubicBezTo>
                    <a:pt x="4067" y="9199"/>
                    <a:pt x="4042" y="9083"/>
                    <a:pt x="4031" y="8964"/>
                  </a:cubicBezTo>
                  <a:cubicBezTo>
                    <a:pt x="4031" y="8960"/>
                    <a:pt x="4029" y="8955"/>
                    <a:pt x="4029" y="8952"/>
                  </a:cubicBezTo>
                  <a:lnTo>
                    <a:pt x="3859" y="6090"/>
                  </a:lnTo>
                  <a:cubicBezTo>
                    <a:pt x="3832" y="5760"/>
                    <a:pt x="3944" y="5432"/>
                    <a:pt x="4167" y="5188"/>
                  </a:cubicBezTo>
                  <a:cubicBezTo>
                    <a:pt x="4391" y="4942"/>
                    <a:pt x="4710" y="4803"/>
                    <a:pt x="5044" y="4803"/>
                  </a:cubicBezTo>
                  <a:lnTo>
                    <a:pt x="8326" y="4803"/>
                  </a:lnTo>
                  <a:cubicBezTo>
                    <a:pt x="8650" y="4803"/>
                    <a:pt x="8965" y="4937"/>
                    <a:pt x="9188" y="5173"/>
                  </a:cubicBezTo>
                  <a:cubicBezTo>
                    <a:pt x="9409" y="5408"/>
                    <a:pt x="9529" y="5727"/>
                    <a:pt x="9514" y="6049"/>
                  </a:cubicBezTo>
                  <a:lnTo>
                    <a:pt x="9417" y="8906"/>
                  </a:lnTo>
                  <a:lnTo>
                    <a:pt x="9417" y="8913"/>
                  </a:lnTo>
                  <a:cubicBezTo>
                    <a:pt x="9408" y="9056"/>
                    <a:pt x="9381" y="9191"/>
                    <a:pt x="9335" y="9319"/>
                  </a:cubicBezTo>
                  <a:cubicBezTo>
                    <a:pt x="9801" y="9383"/>
                    <a:pt x="10254" y="9461"/>
                    <a:pt x="10678" y="9552"/>
                  </a:cubicBezTo>
                  <a:lnTo>
                    <a:pt x="10678" y="3841"/>
                  </a:lnTo>
                  <a:cubicBezTo>
                    <a:pt x="10678" y="3654"/>
                    <a:pt x="10810" y="3459"/>
                    <a:pt x="11012" y="3411"/>
                  </a:cubicBezTo>
                  <a:cubicBezTo>
                    <a:pt x="12747" y="2965"/>
                    <a:pt x="13366" y="2368"/>
                    <a:pt x="13366" y="1957"/>
                  </a:cubicBezTo>
                  <a:cubicBezTo>
                    <a:pt x="13367" y="1629"/>
                    <a:pt x="12900" y="1122"/>
                    <a:pt x="11592" y="680"/>
                  </a:cubicBezTo>
                  <a:cubicBezTo>
                    <a:pt x="10296" y="241"/>
                    <a:pt x="8558" y="0"/>
                    <a:pt x="6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9"/>
            <p:cNvSpPr/>
            <p:nvPr/>
          </p:nvSpPr>
          <p:spPr>
            <a:xfrm>
              <a:off x="3243222" y="2101934"/>
              <a:ext cx="56434" cy="309665"/>
            </a:xfrm>
            <a:custGeom>
              <a:rect b="b" l="l" r="r" t="t"/>
              <a:pathLst>
                <a:path extrusionOk="0" h="9899" w="1804">
                  <a:moveTo>
                    <a:pt x="1" y="1"/>
                  </a:moveTo>
                  <a:lnTo>
                    <a:pt x="1" y="8614"/>
                  </a:lnTo>
                  <a:cubicBezTo>
                    <a:pt x="1" y="9028"/>
                    <a:pt x="545" y="9528"/>
                    <a:pt x="1493" y="9883"/>
                  </a:cubicBezTo>
                  <a:cubicBezTo>
                    <a:pt x="1520" y="9893"/>
                    <a:pt x="1547" y="9898"/>
                    <a:pt x="1574" y="9898"/>
                  </a:cubicBezTo>
                  <a:cubicBezTo>
                    <a:pt x="1695" y="9898"/>
                    <a:pt x="1803" y="9799"/>
                    <a:pt x="1803" y="9668"/>
                  </a:cubicBezTo>
                  <a:lnTo>
                    <a:pt x="1803" y="918"/>
                  </a:lnTo>
                  <a:cubicBezTo>
                    <a:pt x="1803" y="846"/>
                    <a:pt x="1755" y="782"/>
                    <a:pt x="1686" y="761"/>
                  </a:cubicBezTo>
                  <a:cubicBezTo>
                    <a:pt x="932" y="532"/>
                    <a:pt x="389" y="272"/>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9"/>
            <p:cNvSpPr/>
            <p:nvPr/>
          </p:nvSpPr>
          <p:spPr>
            <a:xfrm>
              <a:off x="3391282" y="2174415"/>
              <a:ext cx="121970" cy="239937"/>
            </a:xfrm>
            <a:custGeom>
              <a:rect b="b" l="l" r="r" t="t"/>
              <a:pathLst>
                <a:path extrusionOk="0" h="7670" w="3899">
                  <a:moveTo>
                    <a:pt x="313" y="0"/>
                  </a:moveTo>
                  <a:cubicBezTo>
                    <a:pt x="197" y="0"/>
                    <a:pt x="124" y="62"/>
                    <a:pt x="89" y="99"/>
                  </a:cubicBezTo>
                  <a:cubicBezTo>
                    <a:pt x="56" y="136"/>
                    <a:pt x="1" y="213"/>
                    <a:pt x="11" y="329"/>
                  </a:cubicBezTo>
                  <a:cubicBezTo>
                    <a:pt x="11" y="334"/>
                    <a:pt x="12" y="339"/>
                    <a:pt x="12" y="342"/>
                  </a:cubicBezTo>
                  <a:lnTo>
                    <a:pt x="184" y="3202"/>
                  </a:lnTo>
                  <a:cubicBezTo>
                    <a:pt x="200" y="3367"/>
                    <a:pt x="294" y="3505"/>
                    <a:pt x="430" y="3582"/>
                  </a:cubicBezTo>
                  <a:cubicBezTo>
                    <a:pt x="433" y="3583"/>
                    <a:pt x="436" y="3586"/>
                    <a:pt x="440" y="3587"/>
                  </a:cubicBezTo>
                  <a:cubicBezTo>
                    <a:pt x="510" y="3626"/>
                    <a:pt x="590" y="3648"/>
                    <a:pt x="676" y="3648"/>
                  </a:cubicBezTo>
                  <a:lnTo>
                    <a:pt x="759" y="3648"/>
                  </a:lnTo>
                  <a:cubicBezTo>
                    <a:pt x="1004" y="3648"/>
                    <a:pt x="1202" y="3847"/>
                    <a:pt x="1202" y="4091"/>
                  </a:cubicBezTo>
                  <a:lnTo>
                    <a:pt x="1202" y="6839"/>
                  </a:lnTo>
                  <a:cubicBezTo>
                    <a:pt x="1202" y="7297"/>
                    <a:pt x="1575" y="7670"/>
                    <a:pt x="2032" y="7670"/>
                  </a:cubicBezTo>
                  <a:cubicBezTo>
                    <a:pt x="2488" y="7669"/>
                    <a:pt x="2861" y="7296"/>
                    <a:pt x="2861" y="6839"/>
                  </a:cubicBezTo>
                  <a:lnTo>
                    <a:pt x="2861" y="4092"/>
                  </a:lnTo>
                  <a:cubicBezTo>
                    <a:pt x="2861" y="3847"/>
                    <a:pt x="3059" y="3648"/>
                    <a:pt x="3304" y="3648"/>
                  </a:cubicBezTo>
                  <a:cubicBezTo>
                    <a:pt x="3567" y="3648"/>
                    <a:pt x="3784" y="3443"/>
                    <a:pt x="3797" y="3180"/>
                  </a:cubicBezTo>
                  <a:lnTo>
                    <a:pt x="3895" y="324"/>
                  </a:lnTo>
                  <a:lnTo>
                    <a:pt x="3895" y="317"/>
                  </a:lnTo>
                  <a:cubicBezTo>
                    <a:pt x="3899" y="233"/>
                    <a:pt x="3869" y="154"/>
                    <a:pt x="3813" y="93"/>
                  </a:cubicBezTo>
                  <a:cubicBezTo>
                    <a:pt x="3755" y="33"/>
                    <a:pt x="3678" y="0"/>
                    <a:pt x="35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8" name="Shape 1638"/>
        <p:cNvGrpSpPr/>
        <p:nvPr/>
      </p:nvGrpSpPr>
      <p:grpSpPr>
        <a:xfrm>
          <a:off x="0" y="0"/>
          <a:ext cx="0" cy="0"/>
          <a:chOff x="0" y="0"/>
          <a:chExt cx="0" cy="0"/>
        </a:xfrm>
      </p:grpSpPr>
      <p:sp>
        <p:nvSpPr>
          <p:cNvPr id="1639" name="Google Shape;1639;p40"/>
          <p:cNvSpPr txBox="1"/>
          <p:nvPr>
            <p:ph type="title"/>
          </p:nvPr>
        </p:nvSpPr>
        <p:spPr>
          <a:xfrm>
            <a:off x="728363" y="2063200"/>
            <a:ext cx="3520200" cy="154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bout the project</a:t>
            </a:r>
            <a:endParaRPr/>
          </a:p>
        </p:txBody>
      </p:sp>
      <p:sp>
        <p:nvSpPr>
          <p:cNvPr id="1640" name="Google Shape;1640;p40"/>
          <p:cNvSpPr txBox="1"/>
          <p:nvPr>
            <p:ph idx="2" type="title"/>
          </p:nvPr>
        </p:nvSpPr>
        <p:spPr>
          <a:xfrm>
            <a:off x="1736363" y="1231507"/>
            <a:ext cx="15042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641" name="Google Shape;1641;p40"/>
          <p:cNvSpPr txBox="1"/>
          <p:nvPr>
            <p:ph idx="1" type="subTitle"/>
          </p:nvPr>
        </p:nvSpPr>
        <p:spPr>
          <a:xfrm>
            <a:off x="728363" y="3604718"/>
            <a:ext cx="3520200" cy="40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642" name="Google Shape;1642;p40"/>
          <p:cNvGrpSpPr/>
          <p:nvPr/>
        </p:nvGrpSpPr>
        <p:grpSpPr>
          <a:xfrm>
            <a:off x="4689056" y="170858"/>
            <a:ext cx="4137935" cy="4972638"/>
            <a:chOff x="4689056" y="170858"/>
            <a:chExt cx="4137935" cy="4972638"/>
          </a:xfrm>
        </p:grpSpPr>
        <p:grpSp>
          <p:nvGrpSpPr>
            <p:cNvPr id="1643" name="Google Shape;1643;p40"/>
            <p:cNvGrpSpPr/>
            <p:nvPr/>
          </p:nvGrpSpPr>
          <p:grpSpPr>
            <a:xfrm>
              <a:off x="5313076" y="1838325"/>
              <a:ext cx="3440772" cy="3305172"/>
              <a:chOff x="10381150" y="1238900"/>
              <a:chExt cx="4415775" cy="4241750"/>
            </a:xfrm>
          </p:grpSpPr>
          <p:sp>
            <p:nvSpPr>
              <p:cNvPr id="1644" name="Google Shape;1644;p40"/>
              <p:cNvSpPr/>
              <p:nvPr/>
            </p:nvSpPr>
            <p:spPr>
              <a:xfrm>
                <a:off x="11086350" y="3222975"/>
                <a:ext cx="1580600" cy="818425"/>
              </a:xfrm>
              <a:custGeom>
                <a:rect b="b" l="l" r="r" t="t"/>
                <a:pathLst>
                  <a:path extrusionOk="0" h="32737" w="63224">
                    <a:moveTo>
                      <a:pt x="63223" y="27296"/>
                    </a:moveTo>
                    <a:lnTo>
                      <a:pt x="55837" y="28056"/>
                    </a:lnTo>
                    <a:lnTo>
                      <a:pt x="16414" y="32007"/>
                    </a:lnTo>
                    <a:lnTo>
                      <a:pt x="9180" y="32737"/>
                    </a:lnTo>
                    <a:cubicBezTo>
                      <a:pt x="7660" y="31126"/>
                      <a:pt x="6383" y="29515"/>
                      <a:pt x="5319" y="27934"/>
                    </a:cubicBezTo>
                    <a:cubicBezTo>
                      <a:pt x="5259" y="27813"/>
                      <a:pt x="5137" y="27691"/>
                      <a:pt x="5076" y="27570"/>
                    </a:cubicBezTo>
                    <a:cubicBezTo>
                      <a:pt x="1064" y="21642"/>
                      <a:pt x="0" y="16597"/>
                      <a:pt x="0" y="16597"/>
                    </a:cubicBezTo>
                    <a:lnTo>
                      <a:pt x="40821" y="1"/>
                    </a:lnTo>
                    <a:cubicBezTo>
                      <a:pt x="44013" y="1065"/>
                      <a:pt x="47326" y="3952"/>
                      <a:pt x="50366" y="7448"/>
                    </a:cubicBezTo>
                    <a:cubicBezTo>
                      <a:pt x="53770" y="11399"/>
                      <a:pt x="56901" y="16141"/>
                      <a:pt x="59211" y="19971"/>
                    </a:cubicBezTo>
                    <a:cubicBezTo>
                      <a:pt x="61673" y="24135"/>
                      <a:pt x="63223" y="27296"/>
                      <a:pt x="63223" y="2729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0"/>
              <p:cNvSpPr/>
              <p:nvPr/>
            </p:nvSpPr>
            <p:spPr>
              <a:xfrm>
                <a:off x="11086350" y="3222975"/>
                <a:ext cx="1019800" cy="414175"/>
              </a:xfrm>
              <a:custGeom>
                <a:rect b="b" l="l" r="r" t="t"/>
                <a:pathLst>
                  <a:path extrusionOk="0" fill="none" h="16567" w="40792">
                    <a:moveTo>
                      <a:pt x="0" y="16566"/>
                    </a:moveTo>
                    <a:lnTo>
                      <a:pt x="40791" y="1"/>
                    </a:lnTo>
                  </a:path>
                </a:pathLst>
              </a:custGeom>
              <a:noFill/>
              <a:ln cap="flat" cmpd="sng" w="9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0"/>
              <p:cNvSpPr/>
              <p:nvPr/>
            </p:nvSpPr>
            <p:spPr>
              <a:xfrm>
                <a:off x="11496675" y="3368125"/>
                <a:ext cx="1069200" cy="654275"/>
              </a:xfrm>
              <a:custGeom>
                <a:rect b="b" l="l" r="r" t="t"/>
                <a:pathLst>
                  <a:path extrusionOk="0" h="26171" w="42768">
                    <a:moveTo>
                      <a:pt x="25351" y="0"/>
                    </a:moveTo>
                    <a:cubicBezTo>
                      <a:pt x="25351" y="487"/>
                      <a:pt x="14348" y="20031"/>
                      <a:pt x="1" y="26171"/>
                    </a:cubicBezTo>
                    <a:lnTo>
                      <a:pt x="39424" y="22219"/>
                    </a:lnTo>
                    <a:lnTo>
                      <a:pt x="41430" y="20244"/>
                    </a:lnTo>
                    <a:lnTo>
                      <a:pt x="42767" y="14165"/>
                    </a:lnTo>
                    <a:cubicBezTo>
                      <a:pt x="40488" y="10335"/>
                      <a:pt x="37357" y="5563"/>
                      <a:pt x="33892" y="1642"/>
                    </a:cubicBezTo>
                    <a:lnTo>
                      <a:pt x="25351" y="0"/>
                    </a:lnTo>
                    <a:close/>
                  </a:path>
                </a:pathLst>
              </a:custGeom>
              <a:solidFill>
                <a:srgbClr val="0D092A">
                  <a:alpha val="1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0"/>
              <p:cNvSpPr/>
              <p:nvPr/>
            </p:nvSpPr>
            <p:spPr>
              <a:xfrm>
                <a:off x="11952625" y="1628725"/>
                <a:ext cx="1680900" cy="2132275"/>
              </a:xfrm>
              <a:custGeom>
                <a:rect b="b" l="l" r="r" t="t"/>
                <a:pathLst>
                  <a:path extrusionOk="0" h="85291" w="67236">
                    <a:moveTo>
                      <a:pt x="14104" y="36232"/>
                    </a:moveTo>
                    <a:cubicBezTo>
                      <a:pt x="14104" y="36232"/>
                      <a:pt x="3009" y="16414"/>
                      <a:pt x="19879" y="9606"/>
                    </a:cubicBezTo>
                    <a:cubicBezTo>
                      <a:pt x="19879" y="9606"/>
                      <a:pt x="20517" y="2584"/>
                      <a:pt x="33344" y="1277"/>
                    </a:cubicBezTo>
                    <a:cubicBezTo>
                      <a:pt x="46141" y="1"/>
                      <a:pt x="61673" y="9788"/>
                      <a:pt x="64439" y="27722"/>
                    </a:cubicBezTo>
                    <a:cubicBezTo>
                      <a:pt x="67235" y="45655"/>
                      <a:pt x="55077" y="55655"/>
                      <a:pt x="55077" y="55655"/>
                    </a:cubicBezTo>
                    <a:cubicBezTo>
                      <a:pt x="55077" y="55655"/>
                      <a:pt x="66172" y="66537"/>
                      <a:pt x="55077" y="75899"/>
                    </a:cubicBezTo>
                    <a:cubicBezTo>
                      <a:pt x="43983" y="85291"/>
                      <a:pt x="20304" y="79972"/>
                      <a:pt x="11155" y="72494"/>
                    </a:cubicBezTo>
                    <a:cubicBezTo>
                      <a:pt x="1976" y="65047"/>
                      <a:pt x="8146" y="54591"/>
                      <a:pt x="8146" y="54591"/>
                    </a:cubicBezTo>
                    <a:cubicBezTo>
                      <a:pt x="8146" y="54591"/>
                      <a:pt x="0" y="41552"/>
                      <a:pt x="14104" y="3623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0"/>
              <p:cNvSpPr/>
              <p:nvPr/>
            </p:nvSpPr>
            <p:spPr>
              <a:xfrm>
                <a:off x="12448825" y="1628725"/>
                <a:ext cx="1114025" cy="693050"/>
              </a:xfrm>
              <a:custGeom>
                <a:rect b="b" l="l" r="r" t="t"/>
                <a:pathLst>
                  <a:path extrusionOk="0" fill="none" h="27722" w="44561">
                    <a:moveTo>
                      <a:pt x="1" y="9606"/>
                    </a:moveTo>
                    <a:cubicBezTo>
                      <a:pt x="1" y="9606"/>
                      <a:pt x="639" y="2584"/>
                      <a:pt x="13435" y="1277"/>
                    </a:cubicBezTo>
                    <a:cubicBezTo>
                      <a:pt x="26262" y="1"/>
                      <a:pt x="41795" y="9788"/>
                      <a:pt x="44561" y="27722"/>
                    </a:cubicBezTo>
                  </a:path>
                </a:pathLst>
              </a:custGeom>
              <a:solidFill>
                <a:schemeClr val="dk1"/>
              </a:solidFill>
              <a:ln cap="flat" cmpd="sng" w="9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0"/>
              <p:cNvSpPr/>
              <p:nvPr/>
            </p:nvSpPr>
            <p:spPr>
              <a:xfrm>
                <a:off x="12233025" y="2374175"/>
                <a:ext cx="1082100" cy="1147075"/>
              </a:xfrm>
              <a:custGeom>
                <a:rect b="b" l="l" r="r" t="t"/>
                <a:pathLst>
                  <a:path extrusionOk="0" h="45883" w="43284">
                    <a:moveTo>
                      <a:pt x="21156" y="1"/>
                    </a:moveTo>
                    <a:cubicBezTo>
                      <a:pt x="21156" y="1"/>
                      <a:pt x="2888" y="5442"/>
                      <a:pt x="1459" y="11764"/>
                    </a:cubicBezTo>
                    <a:cubicBezTo>
                      <a:pt x="0" y="18117"/>
                      <a:pt x="7538" y="25503"/>
                      <a:pt x="7538" y="25503"/>
                    </a:cubicBezTo>
                    <a:cubicBezTo>
                      <a:pt x="7538" y="25503"/>
                      <a:pt x="5927" y="29515"/>
                      <a:pt x="7326" y="36536"/>
                    </a:cubicBezTo>
                    <a:cubicBezTo>
                      <a:pt x="8346" y="41574"/>
                      <a:pt x="12935" y="45883"/>
                      <a:pt x="19861" y="45883"/>
                    </a:cubicBezTo>
                    <a:cubicBezTo>
                      <a:pt x="22630" y="45883"/>
                      <a:pt x="25773" y="45194"/>
                      <a:pt x="29210" y="43588"/>
                    </a:cubicBezTo>
                    <a:cubicBezTo>
                      <a:pt x="41278" y="37965"/>
                      <a:pt x="36870" y="24682"/>
                      <a:pt x="36870" y="24682"/>
                    </a:cubicBezTo>
                    <a:cubicBezTo>
                      <a:pt x="36870" y="24682"/>
                      <a:pt x="40457" y="22737"/>
                      <a:pt x="41885" y="19484"/>
                    </a:cubicBezTo>
                    <a:cubicBezTo>
                      <a:pt x="43284" y="16263"/>
                      <a:pt x="40882" y="8846"/>
                      <a:pt x="40882" y="8846"/>
                    </a:cubicBezTo>
                    <a:lnTo>
                      <a:pt x="211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0"/>
              <p:cNvSpPr/>
              <p:nvPr/>
            </p:nvSpPr>
            <p:spPr>
              <a:xfrm>
                <a:off x="13771050" y="1778425"/>
                <a:ext cx="142125" cy="250800"/>
              </a:xfrm>
              <a:custGeom>
                <a:rect b="b" l="l" r="r" t="t"/>
                <a:pathLst>
                  <a:path extrusionOk="0" h="10032" w="5685">
                    <a:moveTo>
                      <a:pt x="1824" y="5290"/>
                    </a:moveTo>
                    <a:cubicBezTo>
                      <a:pt x="1824" y="5290"/>
                      <a:pt x="0" y="913"/>
                      <a:pt x="1702" y="457"/>
                    </a:cubicBezTo>
                    <a:cubicBezTo>
                      <a:pt x="3404" y="1"/>
                      <a:pt x="5684" y="7296"/>
                      <a:pt x="5593" y="8664"/>
                    </a:cubicBezTo>
                    <a:cubicBezTo>
                      <a:pt x="5471" y="10031"/>
                      <a:pt x="3708" y="9636"/>
                      <a:pt x="3192" y="9636"/>
                    </a:cubicBezTo>
                    <a:cubicBezTo>
                      <a:pt x="2645" y="9636"/>
                      <a:pt x="1824" y="5290"/>
                      <a:pt x="1824" y="5290"/>
                    </a:cubicBezTo>
                    <a:close/>
                  </a:path>
                </a:pathLst>
              </a:custGeom>
              <a:solidFill>
                <a:srgbClr val="DA86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0"/>
              <p:cNvSpPr/>
              <p:nvPr/>
            </p:nvSpPr>
            <p:spPr>
              <a:xfrm>
                <a:off x="13523325" y="1761725"/>
                <a:ext cx="566125" cy="679350"/>
              </a:xfrm>
              <a:custGeom>
                <a:rect b="b" l="l" r="r" t="t"/>
                <a:pathLst>
                  <a:path extrusionOk="0" h="27174" w="22645">
                    <a:moveTo>
                      <a:pt x="22432" y="18541"/>
                    </a:moveTo>
                    <a:cubicBezTo>
                      <a:pt x="22432" y="18541"/>
                      <a:pt x="16292" y="8298"/>
                      <a:pt x="13830" y="5988"/>
                    </a:cubicBezTo>
                    <a:cubicBezTo>
                      <a:pt x="11307" y="3678"/>
                      <a:pt x="3374" y="0"/>
                      <a:pt x="3070" y="1094"/>
                    </a:cubicBezTo>
                    <a:cubicBezTo>
                      <a:pt x="2766" y="2189"/>
                      <a:pt x="9149" y="6292"/>
                      <a:pt x="9149" y="6292"/>
                    </a:cubicBezTo>
                    <a:cubicBezTo>
                      <a:pt x="9149" y="6292"/>
                      <a:pt x="942" y="2523"/>
                      <a:pt x="486" y="3800"/>
                    </a:cubicBezTo>
                    <a:cubicBezTo>
                      <a:pt x="0" y="5198"/>
                      <a:pt x="8359" y="8845"/>
                      <a:pt x="8359" y="8845"/>
                    </a:cubicBezTo>
                    <a:cubicBezTo>
                      <a:pt x="8359" y="8845"/>
                      <a:pt x="1550" y="7751"/>
                      <a:pt x="1246" y="9332"/>
                    </a:cubicBezTo>
                    <a:cubicBezTo>
                      <a:pt x="1064" y="10335"/>
                      <a:pt x="8146" y="11368"/>
                      <a:pt x="8146" y="11368"/>
                    </a:cubicBezTo>
                    <a:cubicBezTo>
                      <a:pt x="8146" y="11368"/>
                      <a:pt x="1885" y="11672"/>
                      <a:pt x="2888" y="13101"/>
                    </a:cubicBezTo>
                    <a:cubicBezTo>
                      <a:pt x="3283" y="13739"/>
                      <a:pt x="9727" y="13708"/>
                      <a:pt x="9727" y="13708"/>
                    </a:cubicBezTo>
                    <a:cubicBezTo>
                      <a:pt x="9727" y="13708"/>
                      <a:pt x="11003" y="16474"/>
                      <a:pt x="13222" y="17356"/>
                    </a:cubicBezTo>
                    <a:cubicBezTo>
                      <a:pt x="13222" y="17356"/>
                      <a:pt x="16353" y="27174"/>
                      <a:pt x="16627" y="27113"/>
                    </a:cubicBezTo>
                    <a:cubicBezTo>
                      <a:pt x="16931" y="27113"/>
                      <a:pt x="22645" y="25472"/>
                      <a:pt x="22645" y="25472"/>
                    </a:cubicBezTo>
                    <a:close/>
                  </a:path>
                </a:pathLst>
              </a:custGeom>
              <a:solidFill>
                <a:srgbClr val="DA86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0"/>
              <p:cNvSpPr/>
              <p:nvPr/>
            </p:nvSpPr>
            <p:spPr>
              <a:xfrm>
                <a:off x="10867500" y="2122650"/>
                <a:ext cx="376925" cy="639100"/>
              </a:xfrm>
              <a:custGeom>
                <a:rect b="b" l="l" r="r" t="t"/>
                <a:pathLst>
                  <a:path extrusionOk="0" h="25564" w="15077">
                    <a:moveTo>
                      <a:pt x="12219" y="24165"/>
                    </a:moveTo>
                    <a:cubicBezTo>
                      <a:pt x="10943" y="25564"/>
                      <a:pt x="4164" y="24743"/>
                      <a:pt x="4164" y="24834"/>
                    </a:cubicBezTo>
                    <a:cubicBezTo>
                      <a:pt x="4164" y="24834"/>
                      <a:pt x="3982" y="24591"/>
                      <a:pt x="3678" y="24074"/>
                    </a:cubicBezTo>
                    <a:cubicBezTo>
                      <a:pt x="2584" y="22372"/>
                      <a:pt x="0" y="18086"/>
                      <a:pt x="30" y="15655"/>
                    </a:cubicBezTo>
                    <a:cubicBezTo>
                      <a:pt x="61" y="13071"/>
                      <a:pt x="3192" y="11004"/>
                      <a:pt x="5471" y="10214"/>
                    </a:cubicBezTo>
                    <a:cubicBezTo>
                      <a:pt x="5866" y="10062"/>
                      <a:pt x="6262" y="9940"/>
                      <a:pt x="6596" y="9910"/>
                    </a:cubicBezTo>
                    <a:cubicBezTo>
                      <a:pt x="6596" y="9910"/>
                      <a:pt x="4894" y="1"/>
                      <a:pt x="6748" y="457"/>
                    </a:cubicBezTo>
                    <a:cubicBezTo>
                      <a:pt x="7842" y="730"/>
                      <a:pt x="10699" y="12798"/>
                      <a:pt x="11003" y="15472"/>
                    </a:cubicBezTo>
                    <a:cubicBezTo>
                      <a:pt x="11003" y="15472"/>
                      <a:pt x="12067" y="10639"/>
                      <a:pt x="13587" y="10822"/>
                    </a:cubicBezTo>
                    <a:cubicBezTo>
                      <a:pt x="15076" y="10974"/>
                      <a:pt x="13465" y="22798"/>
                      <a:pt x="12219" y="24165"/>
                    </a:cubicBezTo>
                    <a:close/>
                  </a:path>
                </a:pathLst>
              </a:custGeom>
              <a:solidFill>
                <a:srgbClr val="DA86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0"/>
              <p:cNvSpPr/>
              <p:nvPr/>
            </p:nvSpPr>
            <p:spPr>
              <a:xfrm>
                <a:off x="10867500" y="2378750"/>
                <a:ext cx="245450" cy="347300"/>
              </a:xfrm>
              <a:custGeom>
                <a:rect b="b" l="l" r="r" t="t"/>
                <a:pathLst>
                  <a:path extrusionOk="0" h="13892" w="9818">
                    <a:moveTo>
                      <a:pt x="5471" y="0"/>
                    </a:moveTo>
                    <a:cubicBezTo>
                      <a:pt x="3192" y="821"/>
                      <a:pt x="61" y="2857"/>
                      <a:pt x="30" y="5441"/>
                    </a:cubicBezTo>
                    <a:cubicBezTo>
                      <a:pt x="0" y="7873"/>
                      <a:pt x="2584" y="12159"/>
                      <a:pt x="3678" y="13891"/>
                    </a:cubicBezTo>
                    <a:cubicBezTo>
                      <a:pt x="6262" y="13739"/>
                      <a:pt x="8389" y="11915"/>
                      <a:pt x="8997" y="9210"/>
                    </a:cubicBezTo>
                    <a:cubicBezTo>
                      <a:pt x="9818" y="5259"/>
                      <a:pt x="6748" y="243"/>
                      <a:pt x="6748" y="243"/>
                    </a:cubicBezTo>
                    <a:lnTo>
                      <a:pt x="5471" y="0"/>
                    </a:lnTo>
                    <a:close/>
                  </a:path>
                </a:pathLst>
              </a:custGeom>
              <a:solidFill>
                <a:srgbClr val="7E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0"/>
              <p:cNvSpPr/>
              <p:nvPr/>
            </p:nvSpPr>
            <p:spPr>
              <a:xfrm>
                <a:off x="10941200" y="2678150"/>
                <a:ext cx="634525" cy="1424050"/>
              </a:xfrm>
              <a:custGeom>
                <a:rect b="b" l="l" r="r" t="t"/>
                <a:pathLst>
                  <a:path extrusionOk="0" h="56962" w="25381">
                    <a:moveTo>
                      <a:pt x="10609" y="730"/>
                    </a:moveTo>
                    <a:cubicBezTo>
                      <a:pt x="10609" y="730"/>
                      <a:pt x="25381" y="34985"/>
                      <a:pt x="23192" y="46293"/>
                    </a:cubicBezTo>
                    <a:cubicBezTo>
                      <a:pt x="21125" y="56961"/>
                      <a:pt x="9241" y="56384"/>
                      <a:pt x="5411" y="49211"/>
                    </a:cubicBezTo>
                    <a:cubicBezTo>
                      <a:pt x="1551" y="42037"/>
                      <a:pt x="0" y="2766"/>
                      <a:pt x="0" y="2766"/>
                    </a:cubicBezTo>
                    <a:cubicBezTo>
                      <a:pt x="0" y="2766"/>
                      <a:pt x="5441" y="0"/>
                      <a:pt x="10609" y="7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0"/>
              <p:cNvSpPr/>
              <p:nvPr/>
            </p:nvSpPr>
            <p:spPr>
              <a:xfrm>
                <a:off x="13376650" y="2947150"/>
                <a:ext cx="1248525" cy="1071450"/>
              </a:xfrm>
              <a:custGeom>
                <a:rect b="b" l="l" r="r" t="t"/>
                <a:pathLst>
                  <a:path extrusionOk="0" h="42858" w="49941">
                    <a:moveTo>
                      <a:pt x="49576" y="18420"/>
                    </a:moveTo>
                    <a:lnTo>
                      <a:pt x="47357" y="19605"/>
                    </a:lnTo>
                    <a:lnTo>
                      <a:pt x="32038" y="27691"/>
                    </a:lnTo>
                    <a:lnTo>
                      <a:pt x="3435" y="42858"/>
                    </a:lnTo>
                    <a:cubicBezTo>
                      <a:pt x="3435" y="42858"/>
                      <a:pt x="1" y="28146"/>
                      <a:pt x="2220" y="17690"/>
                    </a:cubicBezTo>
                    <a:cubicBezTo>
                      <a:pt x="2706" y="15350"/>
                      <a:pt x="3496" y="13222"/>
                      <a:pt x="4651" y="11520"/>
                    </a:cubicBezTo>
                    <a:lnTo>
                      <a:pt x="47114" y="0"/>
                    </a:lnTo>
                    <a:cubicBezTo>
                      <a:pt x="47114" y="0"/>
                      <a:pt x="48816" y="3678"/>
                      <a:pt x="49515" y="9484"/>
                    </a:cubicBezTo>
                    <a:cubicBezTo>
                      <a:pt x="49850" y="12128"/>
                      <a:pt x="49941" y="15107"/>
                      <a:pt x="49576" y="1842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0"/>
              <p:cNvSpPr/>
              <p:nvPr/>
            </p:nvSpPr>
            <p:spPr>
              <a:xfrm>
                <a:off x="13492925" y="2947900"/>
                <a:ext cx="1062350" cy="288025"/>
              </a:xfrm>
              <a:custGeom>
                <a:rect b="b" l="l" r="r" t="t"/>
                <a:pathLst>
                  <a:path extrusionOk="0" fill="none" h="11521" w="42494">
                    <a:moveTo>
                      <a:pt x="0" y="11521"/>
                    </a:moveTo>
                    <a:lnTo>
                      <a:pt x="42493" y="1"/>
                    </a:lnTo>
                  </a:path>
                </a:pathLst>
              </a:custGeom>
              <a:noFill/>
              <a:ln cap="flat" cmpd="sng" w="9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0"/>
              <p:cNvSpPr/>
              <p:nvPr/>
            </p:nvSpPr>
            <p:spPr>
              <a:xfrm>
                <a:off x="13376650" y="3390150"/>
                <a:ext cx="800950" cy="629225"/>
              </a:xfrm>
              <a:custGeom>
                <a:rect b="b" l="l" r="r" t="t"/>
                <a:pathLst>
                  <a:path extrusionOk="0" h="25169" w="32038">
                    <a:moveTo>
                      <a:pt x="2220" y="1"/>
                    </a:moveTo>
                    <a:lnTo>
                      <a:pt x="2220" y="1"/>
                    </a:lnTo>
                    <a:cubicBezTo>
                      <a:pt x="1" y="10518"/>
                      <a:pt x="3435" y="25168"/>
                      <a:pt x="3435" y="25168"/>
                    </a:cubicBezTo>
                    <a:lnTo>
                      <a:pt x="32038" y="10001"/>
                    </a:lnTo>
                    <a:cubicBezTo>
                      <a:pt x="19758" y="9819"/>
                      <a:pt x="4135" y="1977"/>
                      <a:pt x="2220" y="1"/>
                    </a:cubicBezTo>
                    <a:close/>
                  </a:path>
                </a:pathLst>
              </a:custGeom>
              <a:solidFill>
                <a:srgbClr val="0D092A">
                  <a:alpha val="19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0"/>
              <p:cNvSpPr/>
              <p:nvPr/>
            </p:nvSpPr>
            <p:spPr>
              <a:xfrm>
                <a:off x="11973900" y="3149275"/>
                <a:ext cx="1646700" cy="2331375"/>
              </a:xfrm>
              <a:custGeom>
                <a:rect b="b" l="l" r="r" t="t"/>
                <a:pathLst>
                  <a:path extrusionOk="0" h="93255" w="65868">
                    <a:moveTo>
                      <a:pt x="65868" y="68056"/>
                    </a:moveTo>
                    <a:lnTo>
                      <a:pt x="65868" y="72281"/>
                    </a:lnTo>
                    <a:cubicBezTo>
                      <a:pt x="65868" y="73375"/>
                      <a:pt x="65868" y="74500"/>
                      <a:pt x="65837" y="75655"/>
                    </a:cubicBezTo>
                    <a:cubicBezTo>
                      <a:pt x="65837" y="77053"/>
                      <a:pt x="65807" y="78451"/>
                      <a:pt x="65777" y="79880"/>
                    </a:cubicBezTo>
                    <a:cubicBezTo>
                      <a:pt x="65716" y="80974"/>
                      <a:pt x="65685" y="82099"/>
                      <a:pt x="65655" y="83254"/>
                    </a:cubicBezTo>
                    <a:cubicBezTo>
                      <a:pt x="65533" y="86567"/>
                      <a:pt x="65351" y="89911"/>
                      <a:pt x="65108" y="93254"/>
                    </a:cubicBezTo>
                    <a:lnTo>
                      <a:pt x="304" y="93254"/>
                    </a:lnTo>
                    <a:cubicBezTo>
                      <a:pt x="304" y="93254"/>
                      <a:pt x="152" y="89485"/>
                      <a:pt x="31" y="83254"/>
                    </a:cubicBezTo>
                    <a:cubicBezTo>
                      <a:pt x="31" y="82190"/>
                      <a:pt x="0" y="81096"/>
                      <a:pt x="0" y="79880"/>
                    </a:cubicBezTo>
                    <a:lnTo>
                      <a:pt x="0" y="75655"/>
                    </a:lnTo>
                    <a:lnTo>
                      <a:pt x="0" y="72281"/>
                    </a:lnTo>
                    <a:cubicBezTo>
                      <a:pt x="0" y="70913"/>
                      <a:pt x="0" y="69485"/>
                      <a:pt x="31" y="68056"/>
                    </a:cubicBezTo>
                    <a:cubicBezTo>
                      <a:pt x="31" y="66962"/>
                      <a:pt x="61" y="65837"/>
                      <a:pt x="61" y="64682"/>
                    </a:cubicBezTo>
                    <a:cubicBezTo>
                      <a:pt x="122" y="63314"/>
                      <a:pt x="122" y="61886"/>
                      <a:pt x="152" y="60457"/>
                    </a:cubicBezTo>
                    <a:cubicBezTo>
                      <a:pt x="183" y="59363"/>
                      <a:pt x="183" y="58208"/>
                      <a:pt x="213" y="57083"/>
                    </a:cubicBezTo>
                    <a:cubicBezTo>
                      <a:pt x="274" y="55715"/>
                      <a:pt x="304" y="54287"/>
                      <a:pt x="335" y="52858"/>
                    </a:cubicBezTo>
                    <a:cubicBezTo>
                      <a:pt x="365" y="51764"/>
                      <a:pt x="426" y="50609"/>
                      <a:pt x="487" y="49484"/>
                    </a:cubicBezTo>
                    <a:cubicBezTo>
                      <a:pt x="578" y="48056"/>
                      <a:pt x="608" y="46658"/>
                      <a:pt x="669" y="45259"/>
                    </a:cubicBezTo>
                    <a:cubicBezTo>
                      <a:pt x="730" y="44165"/>
                      <a:pt x="791" y="43010"/>
                      <a:pt x="882" y="41886"/>
                    </a:cubicBezTo>
                    <a:cubicBezTo>
                      <a:pt x="943" y="40457"/>
                      <a:pt x="1034" y="39059"/>
                      <a:pt x="1125" y="37661"/>
                    </a:cubicBezTo>
                    <a:cubicBezTo>
                      <a:pt x="1216" y="36566"/>
                      <a:pt x="1277" y="35411"/>
                      <a:pt x="1368" y="34287"/>
                    </a:cubicBezTo>
                    <a:cubicBezTo>
                      <a:pt x="2158" y="23739"/>
                      <a:pt x="3374" y="12949"/>
                      <a:pt x="5228" y="2888"/>
                    </a:cubicBezTo>
                    <a:cubicBezTo>
                      <a:pt x="5228" y="2888"/>
                      <a:pt x="11855" y="1338"/>
                      <a:pt x="21794" y="578"/>
                    </a:cubicBezTo>
                    <a:cubicBezTo>
                      <a:pt x="22463" y="517"/>
                      <a:pt x="23101" y="456"/>
                      <a:pt x="23739" y="426"/>
                    </a:cubicBezTo>
                    <a:cubicBezTo>
                      <a:pt x="28511" y="122"/>
                      <a:pt x="34013" y="0"/>
                      <a:pt x="39849" y="304"/>
                    </a:cubicBezTo>
                    <a:lnTo>
                      <a:pt x="41794" y="426"/>
                    </a:lnTo>
                    <a:cubicBezTo>
                      <a:pt x="47873" y="851"/>
                      <a:pt x="54287" y="1763"/>
                      <a:pt x="60700" y="3344"/>
                    </a:cubicBezTo>
                    <a:cubicBezTo>
                      <a:pt x="60700" y="3344"/>
                      <a:pt x="62798" y="15837"/>
                      <a:pt x="64318" y="34287"/>
                    </a:cubicBezTo>
                    <a:cubicBezTo>
                      <a:pt x="64409" y="35381"/>
                      <a:pt x="64500" y="36505"/>
                      <a:pt x="64591" y="37661"/>
                    </a:cubicBezTo>
                    <a:cubicBezTo>
                      <a:pt x="64713" y="39028"/>
                      <a:pt x="64774" y="40427"/>
                      <a:pt x="64895" y="41886"/>
                    </a:cubicBezTo>
                    <a:cubicBezTo>
                      <a:pt x="64956" y="42980"/>
                      <a:pt x="65047" y="44104"/>
                      <a:pt x="65108" y="45259"/>
                    </a:cubicBezTo>
                    <a:cubicBezTo>
                      <a:pt x="65199" y="46627"/>
                      <a:pt x="65260" y="48025"/>
                      <a:pt x="65351" y="49484"/>
                    </a:cubicBezTo>
                    <a:cubicBezTo>
                      <a:pt x="65381" y="50579"/>
                      <a:pt x="65442" y="51703"/>
                      <a:pt x="65503" y="52858"/>
                    </a:cubicBezTo>
                    <a:cubicBezTo>
                      <a:pt x="65533" y="54257"/>
                      <a:pt x="65594" y="55624"/>
                      <a:pt x="65655" y="57083"/>
                    </a:cubicBezTo>
                    <a:cubicBezTo>
                      <a:pt x="65685" y="58178"/>
                      <a:pt x="65716" y="59302"/>
                      <a:pt x="65777" y="60457"/>
                    </a:cubicBezTo>
                    <a:cubicBezTo>
                      <a:pt x="65807" y="61855"/>
                      <a:pt x="65837" y="63254"/>
                      <a:pt x="65837" y="64682"/>
                    </a:cubicBezTo>
                    <a:cubicBezTo>
                      <a:pt x="65868" y="65807"/>
                      <a:pt x="65868" y="66962"/>
                      <a:pt x="65868" y="6805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0"/>
              <p:cNvSpPr/>
              <p:nvPr/>
            </p:nvSpPr>
            <p:spPr>
              <a:xfrm>
                <a:off x="12104600" y="3151550"/>
                <a:ext cx="1386825" cy="83625"/>
              </a:xfrm>
              <a:custGeom>
                <a:rect b="b" l="l" r="r" t="t"/>
                <a:pathLst>
                  <a:path extrusionOk="0" fill="none" h="3345" w="55473">
                    <a:moveTo>
                      <a:pt x="0" y="2888"/>
                    </a:moveTo>
                    <a:cubicBezTo>
                      <a:pt x="0" y="2888"/>
                      <a:pt x="6627" y="1308"/>
                      <a:pt x="16566" y="548"/>
                    </a:cubicBezTo>
                    <a:cubicBezTo>
                      <a:pt x="17204" y="517"/>
                      <a:pt x="17873" y="426"/>
                      <a:pt x="18511" y="396"/>
                    </a:cubicBezTo>
                    <a:cubicBezTo>
                      <a:pt x="23283" y="92"/>
                      <a:pt x="28755" y="1"/>
                      <a:pt x="34621" y="305"/>
                    </a:cubicBezTo>
                    <a:lnTo>
                      <a:pt x="36566" y="396"/>
                    </a:lnTo>
                    <a:cubicBezTo>
                      <a:pt x="42645" y="821"/>
                      <a:pt x="49059" y="1733"/>
                      <a:pt x="55472" y="3344"/>
                    </a:cubicBezTo>
                  </a:path>
                </a:pathLst>
              </a:custGeom>
              <a:noFill/>
              <a:ln cap="flat" cmpd="sng" w="9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0"/>
              <p:cNvSpPr/>
              <p:nvPr/>
            </p:nvSpPr>
            <p:spPr>
              <a:xfrm>
                <a:off x="12520250" y="3151550"/>
                <a:ext cx="499275" cy="305500"/>
              </a:xfrm>
              <a:custGeom>
                <a:rect b="b" l="l" r="r" t="t"/>
                <a:pathLst>
                  <a:path extrusionOk="0" h="12220" w="19971">
                    <a:moveTo>
                      <a:pt x="19971" y="426"/>
                    </a:moveTo>
                    <a:lnTo>
                      <a:pt x="19971" y="2219"/>
                    </a:lnTo>
                    <a:cubicBezTo>
                      <a:pt x="19971" y="7721"/>
                      <a:pt x="15503" y="12220"/>
                      <a:pt x="9971" y="12220"/>
                    </a:cubicBezTo>
                    <a:cubicBezTo>
                      <a:pt x="4469" y="12220"/>
                      <a:pt x="1" y="7721"/>
                      <a:pt x="1" y="2219"/>
                    </a:cubicBezTo>
                    <a:lnTo>
                      <a:pt x="1" y="548"/>
                    </a:lnTo>
                    <a:cubicBezTo>
                      <a:pt x="639" y="517"/>
                      <a:pt x="1277" y="426"/>
                      <a:pt x="1916" y="396"/>
                    </a:cubicBezTo>
                    <a:cubicBezTo>
                      <a:pt x="6718" y="92"/>
                      <a:pt x="12189" y="1"/>
                      <a:pt x="18025" y="305"/>
                    </a:cubicBezTo>
                    <a:cubicBezTo>
                      <a:pt x="18694" y="335"/>
                      <a:pt x="19332" y="365"/>
                      <a:pt x="19971" y="42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0"/>
              <p:cNvSpPr/>
              <p:nvPr/>
            </p:nvSpPr>
            <p:spPr>
              <a:xfrm>
                <a:off x="12628150" y="2705500"/>
                <a:ext cx="283475" cy="659600"/>
              </a:xfrm>
              <a:custGeom>
                <a:rect b="b" l="l" r="r" t="t"/>
                <a:pathLst>
                  <a:path extrusionOk="0" h="26384" w="11339">
                    <a:moveTo>
                      <a:pt x="11339" y="5684"/>
                    </a:moveTo>
                    <a:lnTo>
                      <a:pt x="11339" y="20730"/>
                    </a:lnTo>
                    <a:cubicBezTo>
                      <a:pt x="11339" y="23861"/>
                      <a:pt x="8785" y="26384"/>
                      <a:pt x="5655" y="26384"/>
                    </a:cubicBezTo>
                    <a:cubicBezTo>
                      <a:pt x="2524" y="26384"/>
                      <a:pt x="1" y="23831"/>
                      <a:pt x="1" y="20730"/>
                    </a:cubicBezTo>
                    <a:lnTo>
                      <a:pt x="1" y="5684"/>
                    </a:lnTo>
                    <a:lnTo>
                      <a:pt x="1" y="5593"/>
                    </a:lnTo>
                    <a:cubicBezTo>
                      <a:pt x="31" y="2493"/>
                      <a:pt x="2585" y="0"/>
                      <a:pt x="5655" y="0"/>
                    </a:cubicBezTo>
                    <a:cubicBezTo>
                      <a:pt x="7235" y="0"/>
                      <a:pt x="8664" y="669"/>
                      <a:pt x="9697" y="1672"/>
                    </a:cubicBezTo>
                    <a:cubicBezTo>
                      <a:pt x="10275" y="2250"/>
                      <a:pt x="10670" y="2888"/>
                      <a:pt x="10974" y="3648"/>
                    </a:cubicBezTo>
                    <a:cubicBezTo>
                      <a:pt x="11217" y="4256"/>
                      <a:pt x="11339" y="4985"/>
                      <a:pt x="11339" y="5684"/>
                    </a:cubicBezTo>
                    <a:close/>
                  </a:path>
                </a:pathLst>
              </a:custGeom>
              <a:solidFill>
                <a:srgbClr val="DA86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0"/>
              <p:cNvSpPr/>
              <p:nvPr/>
            </p:nvSpPr>
            <p:spPr>
              <a:xfrm>
                <a:off x="12627400" y="2798200"/>
                <a:ext cx="284225" cy="344925"/>
              </a:xfrm>
              <a:custGeom>
                <a:rect b="b" l="l" r="r" t="t"/>
                <a:pathLst>
                  <a:path extrusionOk="0" h="13797" w="11369">
                    <a:moveTo>
                      <a:pt x="7660" y="1"/>
                    </a:moveTo>
                    <a:lnTo>
                      <a:pt x="1" y="1916"/>
                    </a:lnTo>
                    <a:lnTo>
                      <a:pt x="1" y="2007"/>
                    </a:lnTo>
                    <a:lnTo>
                      <a:pt x="1" y="11490"/>
                    </a:lnTo>
                    <a:cubicBezTo>
                      <a:pt x="1495" y="12518"/>
                      <a:pt x="4030" y="13796"/>
                      <a:pt x="7716" y="13796"/>
                    </a:cubicBezTo>
                    <a:cubicBezTo>
                      <a:pt x="8828" y="13796"/>
                      <a:pt x="10044" y="13680"/>
                      <a:pt x="11369" y="13405"/>
                    </a:cubicBezTo>
                    <a:lnTo>
                      <a:pt x="11369" y="1976"/>
                    </a:lnTo>
                    <a:cubicBezTo>
                      <a:pt x="11369" y="1277"/>
                      <a:pt x="11247" y="548"/>
                      <a:pt x="10943" y="1"/>
                    </a:cubicBezTo>
                    <a:close/>
                  </a:path>
                </a:pathLst>
              </a:custGeom>
              <a:solidFill>
                <a:srgbClr val="7E24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0"/>
              <p:cNvSpPr/>
              <p:nvPr/>
            </p:nvSpPr>
            <p:spPr>
              <a:xfrm>
                <a:off x="12333325" y="1998800"/>
                <a:ext cx="859450" cy="1039550"/>
              </a:xfrm>
              <a:custGeom>
                <a:rect b="b" l="l" r="r" t="t"/>
                <a:pathLst>
                  <a:path extrusionOk="0" h="41582" w="34378">
                    <a:moveTo>
                      <a:pt x="34378" y="20882"/>
                    </a:moveTo>
                    <a:cubicBezTo>
                      <a:pt x="33679" y="28329"/>
                      <a:pt x="31551" y="41035"/>
                      <a:pt x="17296" y="41278"/>
                    </a:cubicBezTo>
                    <a:cubicBezTo>
                      <a:pt x="304" y="41582"/>
                      <a:pt x="0" y="24013"/>
                      <a:pt x="730" y="13982"/>
                    </a:cubicBezTo>
                    <a:cubicBezTo>
                      <a:pt x="1733" y="730"/>
                      <a:pt x="11004" y="1"/>
                      <a:pt x="11004" y="1"/>
                    </a:cubicBezTo>
                    <a:cubicBezTo>
                      <a:pt x="17508" y="2645"/>
                      <a:pt x="18207" y="10913"/>
                      <a:pt x="21916" y="13709"/>
                    </a:cubicBezTo>
                    <a:cubicBezTo>
                      <a:pt x="23314" y="14803"/>
                      <a:pt x="25472" y="15381"/>
                      <a:pt x="27630" y="15776"/>
                    </a:cubicBezTo>
                    <a:cubicBezTo>
                      <a:pt x="28025" y="17843"/>
                      <a:pt x="29423" y="20669"/>
                      <a:pt x="34378" y="20882"/>
                    </a:cubicBezTo>
                    <a:close/>
                  </a:path>
                </a:pathLst>
              </a:custGeom>
              <a:solidFill>
                <a:srgbClr val="DA86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0"/>
              <p:cNvSpPr/>
              <p:nvPr/>
            </p:nvSpPr>
            <p:spPr>
              <a:xfrm>
                <a:off x="12616775" y="2792125"/>
                <a:ext cx="325250" cy="108700"/>
              </a:xfrm>
              <a:custGeom>
                <a:rect b="b" l="l" r="r" t="t"/>
                <a:pathLst>
                  <a:path extrusionOk="0" h="4348" w="13010">
                    <a:moveTo>
                      <a:pt x="0" y="0"/>
                    </a:moveTo>
                    <a:cubicBezTo>
                      <a:pt x="0" y="2402"/>
                      <a:pt x="2918" y="4347"/>
                      <a:pt x="6505" y="4347"/>
                    </a:cubicBezTo>
                    <a:cubicBezTo>
                      <a:pt x="10061" y="4347"/>
                      <a:pt x="13009" y="2402"/>
                      <a:pt x="130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0"/>
              <p:cNvSpPr/>
              <p:nvPr/>
            </p:nvSpPr>
            <p:spPr>
              <a:xfrm>
                <a:off x="13853875" y="2165975"/>
                <a:ext cx="943050" cy="1367075"/>
              </a:xfrm>
              <a:custGeom>
                <a:rect b="b" l="l" r="r" t="t"/>
                <a:pathLst>
                  <a:path extrusionOk="0" h="54683" w="37722">
                    <a:moveTo>
                      <a:pt x="0" y="5441"/>
                    </a:moveTo>
                    <a:cubicBezTo>
                      <a:pt x="0" y="5441"/>
                      <a:pt x="11459" y="40943"/>
                      <a:pt x="20548" y="47995"/>
                    </a:cubicBezTo>
                    <a:cubicBezTo>
                      <a:pt x="29089" y="54682"/>
                      <a:pt x="37721" y="46415"/>
                      <a:pt x="35806" y="38451"/>
                    </a:cubicBezTo>
                    <a:cubicBezTo>
                      <a:pt x="33952" y="30518"/>
                      <a:pt x="9301" y="1"/>
                      <a:pt x="9301" y="1"/>
                    </a:cubicBezTo>
                    <a:cubicBezTo>
                      <a:pt x="9301" y="1"/>
                      <a:pt x="3435" y="1520"/>
                      <a:pt x="0" y="544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0"/>
              <p:cNvSpPr/>
              <p:nvPr/>
            </p:nvSpPr>
            <p:spPr>
              <a:xfrm>
                <a:off x="10852300" y="2348350"/>
                <a:ext cx="240150" cy="294100"/>
              </a:xfrm>
              <a:custGeom>
                <a:rect b="b" l="l" r="r" t="t"/>
                <a:pathLst>
                  <a:path extrusionOk="0" h="11764" w="9606">
                    <a:moveTo>
                      <a:pt x="7204" y="912"/>
                    </a:moveTo>
                    <a:cubicBezTo>
                      <a:pt x="7204" y="912"/>
                      <a:pt x="9605" y="5593"/>
                      <a:pt x="8906" y="8298"/>
                    </a:cubicBezTo>
                    <a:cubicBezTo>
                      <a:pt x="8237" y="10943"/>
                      <a:pt x="6079" y="4225"/>
                      <a:pt x="6079" y="4225"/>
                    </a:cubicBezTo>
                    <a:cubicBezTo>
                      <a:pt x="6079" y="4225"/>
                      <a:pt x="7538" y="9210"/>
                      <a:pt x="6839" y="9879"/>
                    </a:cubicBezTo>
                    <a:cubicBezTo>
                      <a:pt x="6110" y="10578"/>
                      <a:pt x="4134" y="5684"/>
                      <a:pt x="4134" y="5684"/>
                    </a:cubicBezTo>
                    <a:cubicBezTo>
                      <a:pt x="4134" y="5684"/>
                      <a:pt x="5502" y="9879"/>
                      <a:pt x="4620" y="10578"/>
                    </a:cubicBezTo>
                    <a:cubicBezTo>
                      <a:pt x="3739" y="11247"/>
                      <a:pt x="2584" y="7265"/>
                      <a:pt x="2584" y="7265"/>
                    </a:cubicBezTo>
                    <a:cubicBezTo>
                      <a:pt x="2584" y="7265"/>
                      <a:pt x="3830" y="11004"/>
                      <a:pt x="2736" y="11368"/>
                    </a:cubicBezTo>
                    <a:cubicBezTo>
                      <a:pt x="1611" y="11764"/>
                      <a:pt x="335" y="8602"/>
                      <a:pt x="183" y="6171"/>
                    </a:cubicBezTo>
                    <a:cubicBezTo>
                      <a:pt x="0" y="3709"/>
                      <a:pt x="3952" y="0"/>
                      <a:pt x="7204" y="912"/>
                    </a:cubicBezTo>
                    <a:close/>
                  </a:path>
                </a:pathLst>
              </a:custGeom>
              <a:solidFill>
                <a:srgbClr val="DA86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0"/>
              <p:cNvSpPr/>
              <p:nvPr/>
            </p:nvSpPr>
            <p:spPr>
              <a:xfrm>
                <a:off x="12723900" y="2671300"/>
                <a:ext cx="438500" cy="234075"/>
              </a:xfrm>
              <a:custGeom>
                <a:rect b="b" l="l" r="r" t="t"/>
                <a:pathLst>
                  <a:path extrusionOk="0" fill="none" h="9363" w="17540">
                    <a:moveTo>
                      <a:pt x="17539" y="1"/>
                    </a:moveTo>
                    <a:cubicBezTo>
                      <a:pt x="17539" y="1"/>
                      <a:pt x="13831" y="9210"/>
                      <a:pt x="1" y="9362"/>
                    </a:cubicBezTo>
                  </a:path>
                </a:pathLst>
              </a:custGeom>
              <a:noFill/>
              <a:ln cap="flat" cmpd="sng" w="12150">
                <a:solidFill>
                  <a:srgbClr val="1F1E2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0"/>
              <p:cNvSpPr/>
              <p:nvPr/>
            </p:nvSpPr>
            <p:spPr>
              <a:xfrm>
                <a:off x="12673750" y="2852150"/>
                <a:ext cx="140600" cy="93500"/>
              </a:xfrm>
              <a:custGeom>
                <a:rect b="b" l="l" r="r" t="t"/>
                <a:pathLst>
                  <a:path extrusionOk="0" h="3740" w="5624">
                    <a:moveTo>
                      <a:pt x="5624" y="1885"/>
                    </a:moveTo>
                    <a:cubicBezTo>
                      <a:pt x="5624" y="2919"/>
                      <a:pt x="4378" y="3739"/>
                      <a:pt x="2827" y="3739"/>
                    </a:cubicBezTo>
                    <a:cubicBezTo>
                      <a:pt x="1247" y="3739"/>
                      <a:pt x="1" y="2919"/>
                      <a:pt x="1" y="1885"/>
                    </a:cubicBezTo>
                    <a:cubicBezTo>
                      <a:pt x="1" y="852"/>
                      <a:pt x="1247" y="31"/>
                      <a:pt x="2827" y="31"/>
                    </a:cubicBezTo>
                    <a:cubicBezTo>
                      <a:pt x="4378" y="1"/>
                      <a:pt x="5624" y="821"/>
                      <a:pt x="5624" y="1885"/>
                    </a:cubicBezTo>
                    <a:close/>
                  </a:path>
                </a:pathLst>
              </a:custGeom>
              <a:solidFill>
                <a:srgbClr val="AF9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0"/>
              <p:cNvSpPr/>
              <p:nvPr/>
            </p:nvSpPr>
            <p:spPr>
              <a:xfrm>
                <a:off x="12680600" y="2860525"/>
                <a:ext cx="133750" cy="85125"/>
              </a:xfrm>
              <a:custGeom>
                <a:rect b="b" l="l" r="r" t="t"/>
                <a:pathLst>
                  <a:path extrusionOk="0" h="3405" w="5350">
                    <a:moveTo>
                      <a:pt x="4134" y="0"/>
                    </a:moveTo>
                    <a:lnTo>
                      <a:pt x="4134" y="0"/>
                    </a:lnTo>
                    <a:cubicBezTo>
                      <a:pt x="4286" y="213"/>
                      <a:pt x="4408" y="486"/>
                      <a:pt x="4408" y="790"/>
                    </a:cubicBezTo>
                    <a:cubicBezTo>
                      <a:pt x="4408" y="1824"/>
                      <a:pt x="3131" y="2645"/>
                      <a:pt x="1581" y="2645"/>
                    </a:cubicBezTo>
                    <a:cubicBezTo>
                      <a:pt x="973" y="2645"/>
                      <a:pt x="456" y="2553"/>
                      <a:pt x="0" y="2341"/>
                    </a:cubicBezTo>
                    <a:lnTo>
                      <a:pt x="0" y="2341"/>
                    </a:lnTo>
                    <a:cubicBezTo>
                      <a:pt x="456" y="2948"/>
                      <a:pt x="1398" y="3404"/>
                      <a:pt x="2553" y="3404"/>
                    </a:cubicBezTo>
                    <a:cubicBezTo>
                      <a:pt x="4104" y="3404"/>
                      <a:pt x="5350" y="2584"/>
                      <a:pt x="5350" y="1550"/>
                    </a:cubicBezTo>
                    <a:cubicBezTo>
                      <a:pt x="5350" y="912"/>
                      <a:pt x="4864" y="334"/>
                      <a:pt x="4134" y="0"/>
                    </a:cubicBezTo>
                    <a:close/>
                  </a:path>
                </a:pathLst>
              </a:custGeom>
              <a:solidFill>
                <a:srgbClr val="444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0"/>
              <p:cNvSpPr/>
              <p:nvPr/>
            </p:nvSpPr>
            <p:spPr>
              <a:xfrm>
                <a:off x="13105375" y="2435725"/>
                <a:ext cx="174800" cy="303225"/>
              </a:xfrm>
              <a:custGeom>
                <a:rect b="b" l="l" r="r" t="t"/>
                <a:pathLst>
                  <a:path extrusionOk="0" h="12129" w="6992">
                    <a:moveTo>
                      <a:pt x="1004" y="5168"/>
                    </a:moveTo>
                    <a:cubicBezTo>
                      <a:pt x="2037" y="2098"/>
                      <a:pt x="4134" y="1"/>
                      <a:pt x="5654" y="518"/>
                    </a:cubicBezTo>
                    <a:lnTo>
                      <a:pt x="6991" y="943"/>
                    </a:lnTo>
                    <a:cubicBezTo>
                      <a:pt x="6748" y="882"/>
                      <a:pt x="6536" y="852"/>
                      <a:pt x="6262" y="913"/>
                    </a:cubicBezTo>
                    <a:cubicBezTo>
                      <a:pt x="4864" y="1126"/>
                      <a:pt x="3253" y="3041"/>
                      <a:pt x="2341" y="5624"/>
                    </a:cubicBezTo>
                    <a:cubicBezTo>
                      <a:pt x="1459" y="8269"/>
                      <a:pt x="1611" y="10761"/>
                      <a:pt x="2614" y="11764"/>
                    </a:cubicBezTo>
                    <a:cubicBezTo>
                      <a:pt x="2797" y="11946"/>
                      <a:pt x="2979" y="12068"/>
                      <a:pt x="3222" y="12129"/>
                    </a:cubicBezTo>
                    <a:lnTo>
                      <a:pt x="1885" y="11673"/>
                    </a:lnTo>
                    <a:cubicBezTo>
                      <a:pt x="365" y="11187"/>
                      <a:pt x="0" y="8269"/>
                      <a:pt x="1004" y="5168"/>
                    </a:cubicBezTo>
                    <a:close/>
                  </a:path>
                </a:pathLst>
              </a:custGeom>
              <a:solidFill>
                <a:srgbClr val="6C1CCC"/>
              </a:solidFill>
              <a:ln cap="flat" cmpd="sng" w="2275">
                <a:solidFill>
                  <a:srgbClr val="1F1E2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0"/>
              <p:cNvSpPr/>
              <p:nvPr/>
            </p:nvSpPr>
            <p:spPr>
              <a:xfrm>
                <a:off x="13141850" y="2457775"/>
                <a:ext cx="143650" cy="272075"/>
              </a:xfrm>
              <a:custGeom>
                <a:rect b="b" l="l" r="r" t="t"/>
                <a:pathLst>
                  <a:path extrusionOk="0" h="10883" w="5746">
                    <a:moveTo>
                      <a:pt x="4803" y="0"/>
                    </a:moveTo>
                    <a:cubicBezTo>
                      <a:pt x="3405" y="183"/>
                      <a:pt x="1763" y="2098"/>
                      <a:pt x="882" y="4712"/>
                    </a:cubicBezTo>
                    <a:cubicBezTo>
                      <a:pt x="0" y="7326"/>
                      <a:pt x="152" y="9849"/>
                      <a:pt x="1186" y="10882"/>
                    </a:cubicBezTo>
                    <a:cubicBezTo>
                      <a:pt x="2098" y="10700"/>
                      <a:pt x="3162" y="9788"/>
                      <a:pt x="3982" y="8420"/>
                    </a:cubicBezTo>
                    <a:cubicBezTo>
                      <a:pt x="4408" y="7751"/>
                      <a:pt x="4742" y="6991"/>
                      <a:pt x="5046" y="6110"/>
                    </a:cubicBezTo>
                    <a:cubicBezTo>
                      <a:pt x="5320" y="5289"/>
                      <a:pt x="5502" y="4438"/>
                      <a:pt x="5593" y="3648"/>
                    </a:cubicBezTo>
                    <a:cubicBezTo>
                      <a:pt x="5745" y="2007"/>
                      <a:pt x="5472" y="700"/>
                      <a:pt x="4803" y="0"/>
                    </a:cubicBezTo>
                    <a:close/>
                  </a:path>
                </a:pathLst>
              </a:custGeom>
              <a:solidFill>
                <a:srgbClr val="FFFFFF"/>
              </a:solidFill>
              <a:ln cap="flat" cmpd="sng" w="2275">
                <a:solidFill>
                  <a:srgbClr val="1F1E2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0"/>
              <p:cNvSpPr/>
              <p:nvPr/>
            </p:nvSpPr>
            <p:spPr>
              <a:xfrm>
                <a:off x="13141850" y="2457025"/>
                <a:ext cx="185425" cy="293325"/>
              </a:xfrm>
              <a:custGeom>
                <a:rect b="b" l="l" r="r" t="t"/>
                <a:pathLst>
                  <a:path extrusionOk="0" h="11733" w="7417">
                    <a:moveTo>
                      <a:pt x="882" y="4742"/>
                    </a:moveTo>
                    <a:cubicBezTo>
                      <a:pt x="1763" y="2128"/>
                      <a:pt x="3405" y="213"/>
                      <a:pt x="4803" y="30"/>
                    </a:cubicBezTo>
                    <a:cubicBezTo>
                      <a:pt x="5077" y="0"/>
                      <a:pt x="5289" y="0"/>
                      <a:pt x="5532" y="61"/>
                    </a:cubicBezTo>
                    <a:cubicBezTo>
                      <a:pt x="7052" y="578"/>
                      <a:pt x="7417" y="3496"/>
                      <a:pt x="6384" y="6565"/>
                    </a:cubicBezTo>
                    <a:cubicBezTo>
                      <a:pt x="5380" y="9635"/>
                      <a:pt x="3283" y="11733"/>
                      <a:pt x="1763" y="11246"/>
                    </a:cubicBezTo>
                    <a:cubicBezTo>
                      <a:pt x="1520" y="11155"/>
                      <a:pt x="1338" y="11064"/>
                      <a:pt x="1155" y="10851"/>
                    </a:cubicBezTo>
                    <a:cubicBezTo>
                      <a:pt x="152" y="9879"/>
                      <a:pt x="0" y="7356"/>
                      <a:pt x="882" y="474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0"/>
              <p:cNvSpPr/>
              <p:nvPr/>
            </p:nvSpPr>
            <p:spPr>
              <a:xfrm>
                <a:off x="13176050" y="2507175"/>
                <a:ext cx="113250" cy="183150"/>
              </a:xfrm>
              <a:custGeom>
                <a:rect b="b" l="l" r="r" t="t"/>
                <a:pathLst>
                  <a:path extrusionOk="0" h="7326" w="4530">
                    <a:moveTo>
                      <a:pt x="608" y="3131"/>
                    </a:moveTo>
                    <a:cubicBezTo>
                      <a:pt x="1216" y="1246"/>
                      <a:pt x="2493" y="0"/>
                      <a:pt x="3405" y="304"/>
                    </a:cubicBezTo>
                    <a:cubicBezTo>
                      <a:pt x="4316" y="608"/>
                      <a:pt x="4529" y="2371"/>
                      <a:pt x="3921" y="4225"/>
                    </a:cubicBezTo>
                    <a:cubicBezTo>
                      <a:pt x="3313" y="6079"/>
                      <a:pt x="2067" y="7325"/>
                      <a:pt x="1155" y="7022"/>
                    </a:cubicBezTo>
                    <a:cubicBezTo>
                      <a:pt x="243" y="6718"/>
                      <a:pt x="0" y="4985"/>
                      <a:pt x="608" y="3131"/>
                    </a:cubicBezTo>
                    <a:close/>
                  </a:path>
                </a:pathLst>
              </a:custGeom>
              <a:solidFill>
                <a:schemeClr val="lt1"/>
              </a:solidFill>
              <a:ln cap="flat" cmpd="sng" w="2275">
                <a:solidFill>
                  <a:srgbClr val="1F1E2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0"/>
              <p:cNvSpPr/>
              <p:nvPr/>
            </p:nvSpPr>
            <p:spPr>
              <a:xfrm>
                <a:off x="12232250" y="2435725"/>
                <a:ext cx="174800" cy="303225"/>
              </a:xfrm>
              <a:custGeom>
                <a:rect b="b" l="l" r="r" t="t"/>
                <a:pathLst>
                  <a:path extrusionOk="0" h="12129" w="6992">
                    <a:moveTo>
                      <a:pt x="5958" y="5168"/>
                    </a:moveTo>
                    <a:cubicBezTo>
                      <a:pt x="4925" y="2098"/>
                      <a:pt x="2858" y="1"/>
                      <a:pt x="1338" y="518"/>
                    </a:cubicBezTo>
                    <a:lnTo>
                      <a:pt x="1" y="943"/>
                    </a:lnTo>
                    <a:cubicBezTo>
                      <a:pt x="214" y="882"/>
                      <a:pt x="457" y="852"/>
                      <a:pt x="730" y="913"/>
                    </a:cubicBezTo>
                    <a:cubicBezTo>
                      <a:pt x="2128" y="1126"/>
                      <a:pt x="3709" y="3041"/>
                      <a:pt x="4621" y="5624"/>
                    </a:cubicBezTo>
                    <a:cubicBezTo>
                      <a:pt x="5502" y="8269"/>
                      <a:pt x="5350" y="10761"/>
                      <a:pt x="4378" y="11764"/>
                    </a:cubicBezTo>
                    <a:cubicBezTo>
                      <a:pt x="4165" y="11946"/>
                      <a:pt x="3983" y="12068"/>
                      <a:pt x="3770" y="12129"/>
                    </a:cubicBezTo>
                    <a:lnTo>
                      <a:pt x="5077" y="11673"/>
                    </a:lnTo>
                    <a:cubicBezTo>
                      <a:pt x="6597" y="11187"/>
                      <a:pt x="6992" y="8269"/>
                      <a:pt x="5958" y="5168"/>
                    </a:cubicBezTo>
                    <a:close/>
                  </a:path>
                </a:pathLst>
              </a:custGeom>
              <a:solidFill>
                <a:srgbClr val="6C1CCC"/>
              </a:solidFill>
              <a:ln cap="flat" cmpd="sng" w="2275">
                <a:solidFill>
                  <a:srgbClr val="1F1E2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0"/>
              <p:cNvSpPr/>
              <p:nvPr/>
            </p:nvSpPr>
            <p:spPr>
              <a:xfrm>
                <a:off x="12226175" y="2457775"/>
                <a:ext cx="143650" cy="272075"/>
              </a:xfrm>
              <a:custGeom>
                <a:rect b="b" l="l" r="r" t="t"/>
                <a:pathLst>
                  <a:path extrusionOk="0" h="10883" w="5746">
                    <a:moveTo>
                      <a:pt x="973" y="0"/>
                    </a:moveTo>
                    <a:cubicBezTo>
                      <a:pt x="274" y="700"/>
                      <a:pt x="1" y="2007"/>
                      <a:pt x="153" y="3648"/>
                    </a:cubicBezTo>
                    <a:cubicBezTo>
                      <a:pt x="244" y="4438"/>
                      <a:pt x="426" y="5289"/>
                      <a:pt x="700" y="6110"/>
                    </a:cubicBezTo>
                    <a:cubicBezTo>
                      <a:pt x="1004" y="6991"/>
                      <a:pt x="1338" y="7751"/>
                      <a:pt x="1764" y="8420"/>
                    </a:cubicBezTo>
                    <a:cubicBezTo>
                      <a:pt x="2584" y="9788"/>
                      <a:pt x="3648" y="10700"/>
                      <a:pt x="4560" y="10882"/>
                    </a:cubicBezTo>
                    <a:cubicBezTo>
                      <a:pt x="5593" y="9849"/>
                      <a:pt x="5745" y="7326"/>
                      <a:pt x="4864" y="4712"/>
                    </a:cubicBezTo>
                    <a:cubicBezTo>
                      <a:pt x="4013" y="2098"/>
                      <a:pt x="2371" y="183"/>
                      <a:pt x="973" y="0"/>
                    </a:cubicBezTo>
                    <a:close/>
                  </a:path>
                </a:pathLst>
              </a:custGeom>
              <a:solidFill>
                <a:srgbClr val="FFFFFF"/>
              </a:solidFill>
              <a:ln cap="flat" cmpd="sng" w="2275">
                <a:solidFill>
                  <a:srgbClr val="1F1E2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0"/>
              <p:cNvSpPr/>
              <p:nvPr/>
            </p:nvSpPr>
            <p:spPr>
              <a:xfrm>
                <a:off x="12184375" y="2457025"/>
                <a:ext cx="185450" cy="293325"/>
              </a:xfrm>
              <a:custGeom>
                <a:rect b="b" l="l" r="r" t="t"/>
                <a:pathLst>
                  <a:path extrusionOk="0" h="11733" w="7418">
                    <a:moveTo>
                      <a:pt x="6536" y="4742"/>
                    </a:moveTo>
                    <a:cubicBezTo>
                      <a:pt x="5685" y="2128"/>
                      <a:pt x="4043" y="213"/>
                      <a:pt x="2645" y="30"/>
                    </a:cubicBezTo>
                    <a:cubicBezTo>
                      <a:pt x="2372" y="0"/>
                      <a:pt x="2129" y="0"/>
                      <a:pt x="1916" y="61"/>
                    </a:cubicBezTo>
                    <a:cubicBezTo>
                      <a:pt x="396" y="578"/>
                      <a:pt x="1" y="3496"/>
                      <a:pt x="1034" y="6565"/>
                    </a:cubicBezTo>
                    <a:cubicBezTo>
                      <a:pt x="2068" y="9635"/>
                      <a:pt x="4165" y="11733"/>
                      <a:pt x="5685" y="11246"/>
                    </a:cubicBezTo>
                    <a:cubicBezTo>
                      <a:pt x="5898" y="11155"/>
                      <a:pt x="6080" y="11064"/>
                      <a:pt x="6293" y="10851"/>
                    </a:cubicBezTo>
                    <a:cubicBezTo>
                      <a:pt x="7265" y="9879"/>
                      <a:pt x="7417" y="7356"/>
                      <a:pt x="6536" y="474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0"/>
              <p:cNvSpPr/>
              <p:nvPr/>
            </p:nvSpPr>
            <p:spPr>
              <a:xfrm>
                <a:off x="12222375" y="2507175"/>
                <a:ext cx="113250" cy="183150"/>
              </a:xfrm>
              <a:custGeom>
                <a:rect b="b" l="l" r="r" t="t"/>
                <a:pathLst>
                  <a:path extrusionOk="0" h="7326" w="4530">
                    <a:moveTo>
                      <a:pt x="3922" y="3131"/>
                    </a:moveTo>
                    <a:cubicBezTo>
                      <a:pt x="3314" y="1246"/>
                      <a:pt x="2068" y="0"/>
                      <a:pt x="1156" y="304"/>
                    </a:cubicBezTo>
                    <a:cubicBezTo>
                      <a:pt x="244" y="608"/>
                      <a:pt x="1" y="2371"/>
                      <a:pt x="609" y="4225"/>
                    </a:cubicBezTo>
                    <a:cubicBezTo>
                      <a:pt x="1216" y="6079"/>
                      <a:pt x="2493" y="7325"/>
                      <a:pt x="3375" y="7022"/>
                    </a:cubicBezTo>
                    <a:cubicBezTo>
                      <a:pt x="4317" y="6718"/>
                      <a:pt x="4530" y="4985"/>
                      <a:pt x="3922" y="3131"/>
                    </a:cubicBezTo>
                    <a:close/>
                  </a:path>
                </a:pathLst>
              </a:custGeom>
              <a:solidFill>
                <a:srgbClr val="2D1B6A"/>
              </a:solidFill>
              <a:ln cap="flat" cmpd="sng" w="2275">
                <a:solidFill>
                  <a:srgbClr val="1F1E2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0"/>
              <p:cNvSpPr/>
              <p:nvPr/>
            </p:nvSpPr>
            <p:spPr>
              <a:xfrm>
                <a:off x="12274050" y="2248050"/>
                <a:ext cx="952925" cy="421750"/>
              </a:xfrm>
              <a:custGeom>
                <a:rect b="b" l="l" r="r" t="t"/>
                <a:pathLst>
                  <a:path extrusionOk="0" h="16870" w="38117">
                    <a:moveTo>
                      <a:pt x="8420" y="16870"/>
                    </a:moveTo>
                    <a:cubicBezTo>
                      <a:pt x="3800" y="16870"/>
                      <a:pt x="1" y="13070"/>
                      <a:pt x="1" y="8420"/>
                    </a:cubicBezTo>
                    <a:cubicBezTo>
                      <a:pt x="1" y="3800"/>
                      <a:pt x="3800" y="0"/>
                      <a:pt x="8420" y="0"/>
                    </a:cubicBezTo>
                    <a:lnTo>
                      <a:pt x="29667" y="0"/>
                    </a:lnTo>
                    <a:cubicBezTo>
                      <a:pt x="34317" y="0"/>
                      <a:pt x="38117" y="3800"/>
                      <a:pt x="38117" y="8420"/>
                    </a:cubicBezTo>
                    <a:cubicBezTo>
                      <a:pt x="38117" y="13070"/>
                      <a:pt x="34317" y="16870"/>
                      <a:pt x="29667" y="168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0"/>
              <p:cNvSpPr/>
              <p:nvPr/>
            </p:nvSpPr>
            <p:spPr>
              <a:xfrm>
                <a:off x="12274050" y="2248050"/>
                <a:ext cx="952925" cy="210500"/>
              </a:xfrm>
              <a:custGeom>
                <a:rect b="b" l="l" r="r" t="t"/>
                <a:pathLst>
                  <a:path extrusionOk="0" fill="none" h="8420" w="38117">
                    <a:moveTo>
                      <a:pt x="1" y="8420"/>
                    </a:moveTo>
                    <a:cubicBezTo>
                      <a:pt x="1" y="3800"/>
                      <a:pt x="3800" y="0"/>
                      <a:pt x="8420" y="0"/>
                    </a:cubicBezTo>
                    <a:lnTo>
                      <a:pt x="29667" y="0"/>
                    </a:lnTo>
                    <a:cubicBezTo>
                      <a:pt x="34317" y="0"/>
                      <a:pt x="38117" y="3800"/>
                      <a:pt x="38117" y="8420"/>
                    </a:cubicBezTo>
                  </a:path>
                </a:pathLst>
              </a:custGeom>
              <a:noFill/>
              <a:ln cap="flat" cmpd="sng" w="9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0"/>
              <p:cNvSpPr/>
              <p:nvPr/>
            </p:nvSpPr>
            <p:spPr>
              <a:xfrm>
                <a:off x="12305975" y="2281475"/>
                <a:ext cx="886800" cy="354900"/>
              </a:xfrm>
              <a:custGeom>
                <a:rect b="b" l="l" r="r" t="t"/>
                <a:pathLst>
                  <a:path extrusionOk="0" h="14196" w="35472">
                    <a:moveTo>
                      <a:pt x="28359" y="14195"/>
                    </a:moveTo>
                    <a:lnTo>
                      <a:pt x="7113" y="14195"/>
                    </a:lnTo>
                    <a:cubicBezTo>
                      <a:pt x="3192" y="14195"/>
                      <a:pt x="0" y="11004"/>
                      <a:pt x="0" y="7083"/>
                    </a:cubicBezTo>
                    <a:lnTo>
                      <a:pt x="0" y="7083"/>
                    </a:lnTo>
                    <a:cubicBezTo>
                      <a:pt x="0" y="3192"/>
                      <a:pt x="3192" y="1"/>
                      <a:pt x="7113" y="1"/>
                    </a:cubicBezTo>
                    <a:lnTo>
                      <a:pt x="28359" y="1"/>
                    </a:lnTo>
                    <a:cubicBezTo>
                      <a:pt x="32280" y="1"/>
                      <a:pt x="35472" y="3192"/>
                      <a:pt x="35472" y="7083"/>
                    </a:cubicBezTo>
                    <a:lnTo>
                      <a:pt x="35472" y="7083"/>
                    </a:lnTo>
                    <a:cubicBezTo>
                      <a:pt x="35472" y="11004"/>
                      <a:pt x="32280" y="14195"/>
                      <a:pt x="28359" y="14195"/>
                    </a:cubicBezTo>
                    <a:close/>
                  </a:path>
                </a:pathLst>
              </a:custGeom>
              <a:solidFill>
                <a:schemeClr val="dk2"/>
              </a:solidFill>
              <a:ln cap="flat" cmpd="sng" w="3050">
                <a:solidFill>
                  <a:srgbClr val="1F1E2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0"/>
              <p:cNvSpPr/>
              <p:nvPr/>
            </p:nvSpPr>
            <p:spPr>
              <a:xfrm>
                <a:off x="12328775" y="2287550"/>
                <a:ext cx="864000" cy="348825"/>
              </a:xfrm>
              <a:custGeom>
                <a:rect b="b" l="l" r="r" t="t"/>
                <a:pathLst>
                  <a:path extrusionOk="0" h="13953" w="34560">
                    <a:moveTo>
                      <a:pt x="29332" y="1"/>
                    </a:moveTo>
                    <a:cubicBezTo>
                      <a:pt x="29909" y="1034"/>
                      <a:pt x="30213" y="2220"/>
                      <a:pt x="30213" y="3466"/>
                    </a:cubicBezTo>
                    <a:cubicBezTo>
                      <a:pt x="30213" y="5442"/>
                      <a:pt x="29423" y="7205"/>
                      <a:pt x="28116" y="8481"/>
                    </a:cubicBezTo>
                    <a:cubicBezTo>
                      <a:pt x="26839" y="9788"/>
                      <a:pt x="25076" y="10578"/>
                      <a:pt x="23101" y="10578"/>
                    </a:cubicBezTo>
                    <a:lnTo>
                      <a:pt x="1885" y="10578"/>
                    </a:lnTo>
                    <a:cubicBezTo>
                      <a:pt x="1216" y="10578"/>
                      <a:pt x="608" y="10457"/>
                      <a:pt x="0" y="10305"/>
                    </a:cubicBezTo>
                    <a:lnTo>
                      <a:pt x="0" y="10305"/>
                    </a:lnTo>
                    <a:cubicBezTo>
                      <a:pt x="1216" y="12463"/>
                      <a:pt x="3526" y="13952"/>
                      <a:pt x="6201" y="13952"/>
                    </a:cubicBezTo>
                    <a:lnTo>
                      <a:pt x="27447" y="13952"/>
                    </a:lnTo>
                    <a:cubicBezTo>
                      <a:pt x="29423" y="13952"/>
                      <a:pt x="31156" y="13162"/>
                      <a:pt x="32463" y="11855"/>
                    </a:cubicBezTo>
                    <a:cubicBezTo>
                      <a:pt x="33739" y="10578"/>
                      <a:pt x="34560" y="8816"/>
                      <a:pt x="34560" y="6840"/>
                    </a:cubicBezTo>
                    <a:cubicBezTo>
                      <a:pt x="34560" y="3588"/>
                      <a:pt x="32341" y="852"/>
                      <a:pt x="293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0"/>
              <p:cNvSpPr/>
              <p:nvPr/>
            </p:nvSpPr>
            <p:spPr>
              <a:xfrm>
                <a:off x="12002000" y="4007950"/>
                <a:ext cx="1587450" cy="84375"/>
              </a:xfrm>
              <a:custGeom>
                <a:rect b="b" l="l" r="r" t="t"/>
                <a:pathLst>
                  <a:path extrusionOk="0" h="3375" w="63498">
                    <a:moveTo>
                      <a:pt x="244" y="0"/>
                    </a:moveTo>
                    <a:cubicBezTo>
                      <a:pt x="153" y="1155"/>
                      <a:pt x="92" y="2280"/>
                      <a:pt x="1" y="3374"/>
                    </a:cubicBezTo>
                    <a:lnTo>
                      <a:pt x="63498" y="3374"/>
                    </a:lnTo>
                    <a:cubicBezTo>
                      <a:pt x="63437" y="2250"/>
                      <a:pt x="63346" y="1095"/>
                      <a:pt x="632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0"/>
              <p:cNvSpPr/>
              <p:nvPr/>
            </p:nvSpPr>
            <p:spPr>
              <a:xfrm>
                <a:off x="11992125" y="4197925"/>
                <a:ext cx="1611000" cy="84375"/>
              </a:xfrm>
              <a:custGeom>
                <a:rect b="b" l="l" r="r" t="t"/>
                <a:pathLst>
                  <a:path extrusionOk="0" h="3375" w="64440">
                    <a:moveTo>
                      <a:pt x="183" y="0"/>
                    </a:moveTo>
                    <a:cubicBezTo>
                      <a:pt x="92" y="1155"/>
                      <a:pt x="31" y="2280"/>
                      <a:pt x="1" y="3374"/>
                    </a:cubicBezTo>
                    <a:lnTo>
                      <a:pt x="64440" y="3374"/>
                    </a:lnTo>
                    <a:cubicBezTo>
                      <a:pt x="64348" y="2250"/>
                      <a:pt x="64288" y="1095"/>
                      <a:pt x="642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0"/>
              <p:cNvSpPr/>
              <p:nvPr/>
            </p:nvSpPr>
            <p:spPr>
              <a:xfrm>
                <a:off x="11983000" y="4387125"/>
                <a:ext cx="1629250" cy="84375"/>
              </a:xfrm>
              <a:custGeom>
                <a:rect b="b" l="l" r="r" t="t"/>
                <a:pathLst>
                  <a:path extrusionOk="0" h="3375" w="65170">
                    <a:moveTo>
                      <a:pt x="153" y="1"/>
                    </a:moveTo>
                    <a:cubicBezTo>
                      <a:pt x="92" y="1125"/>
                      <a:pt x="31" y="2280"/>
                      <a:pt x="1" y="3375"/>
                    </a:cubicBezTo>
                    <a:lnTo>
                      <a:pt x="65169" y="3375"/>
                    </a:lnTo>
                    <a:cubicBezTo>
                      <a:pt x="65109" y="2250"/>
                      <a:pt x="65048" y="1125"/>
                      <a:pt x="650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0"/>
              <p:cNvSpPr/>
              <p:nvPr/>
            </p:nvSpPr>
            <p:spPr>
              <a:xfrm>
                <a:off x="11976925" y="4577100"/>
                <a:ext cx="1641400" cy="84375"/>
              </a:xfrm>
              <a:custGeom>
                <a:rect b="b" l="l" r="r" t="t"/>
                <a:pathLst>
                  <a:path extrusionOk="0" h="3375" w="65656">
                    <a:moveTo>
                      <a:pt x="62" y="1"/>
                    </a:moveTo>
                    <a:cubicBezTo>
                      <a:pt x="31" y="1125"/>
                      <a:pt x="31" y="2280"/>
                      <a:pt x="1" y="3375"/>
                    </a:cubicBezTo>
                    <a:lnTo>
                      <a:pt x="65656" y="3375"/>
                    </a:lnTo>
                    <a:cubicBezTo>
                      <a:pt x="65656" y="2250"/>
                      <a:pt x="65595" y="1095"/>
                      <a:pt x="655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0"/>
              <p:cNvSpPr/>
              <p:nvPr/>
            </p:nvSpPr>
            <p:spPr>
              <a:xfrm>
                <a:off x="11973900" y="4766325"/>
                <a:ext cx="1646700" cy="84375"/>
              </a:xfrm>
              <a:custGeom>
                <a:rect b="b" l="l" r="r" t="t"/>
                <a:pathLst>
                  <a:path extrusionOk="0" h="3375" w="65868">
                    <a:moveTo>
                      <a:pt x="31" y="0"/>
                    </a:moveTo>
                    <a:cubicBezTo>
                      <a:pt x="31" y="1155"/>
                      <a:pt x="0" y="2280"/>
                      <a:pt x="0" y="3374"/>
                    </a:cubicBezTo>
                    <a:lnTo>
                      <a:pt x="65868" y="3374"/>
                    </a:lnTo>
                    <a:cubicBezTo>
                      <a:pt x="65868" y="2280"/>
                      <a:pt x="65868" y="1125"/>
                      <a:pt x="658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0"/>
              <p:cNvSpPr/>
              <p:nvPr/>
            </p:nvSpPr>
            <p:spPr>
              <a:xfrm>
                <a:off x="11973125" y="4956300"/>
                <a:ext cx="1647475" cy="84350"/>
              </a:xfrm>
              <a:custGeom>
                <a:rect b="b" l="l" r="r" t="t"/>
                <a:pathLst>
                  <a:path extrusionOk="0" h="3374" w="65899">
                    <a:moveTo>
                      <a:pt x="1" y="0"/>
                    </a:moveTo>
                    <a:lnTo>
                      <a:pt x="1" y="3374"/>
                    </a:lnTo>
                    <a:lnTo>
                      <a:pt x="65868" y="3374"/>
                    </a:lnTo>
                    <a:cubicBezTo>
                      <a:pt x="65899" y="2219"/>
                      <a:pt x="65899" y="1094"/>
                      <a:pt x="658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0"/>
              <p:cNvSpPr/>
              <p:nvPr/>
            </p:nvSpPr>
            <p:spPr>
              <a:xfrm>
                <a:off x="11973900" y="5146250"/>
                <a:ext cx="1644425" cy="84375"/>
              </a:xfrm>
              <a:custGeom>
                <a:rect b="b" l="l" r="r" t="t"/>
                <a:pathLst>
                  <a:path extrusionOk="0" h="3375" w="65777">
                    <a:moveTo>
                      <a:pt x="0" y="1"/>
                    </a:moveTo>
                    <a:cubicBezTo>
                      <a:pt x="0" y="1217"/>
                      <a:pt x="31" y="2311"/>
                      <a:pt x="31" y="3375"/>
                    </a:cubicBezTo>
                    <a:lnTo>
                      <a:pt x="65655" y="3375"/>
                    </a:lnTo>
                    <a:cubicBezTo>
                      <a:pt x="65685" y="2220"/>
                      <a:pt x="65716" y="1095"/>
                      <a:pt x="657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0"/>
              <p:cNvSpPr/>
              <p:nvPr/>
            </p:nvSpPr>
            <p:spPr>
              <a:xfrm>
                <a:off x="10881925" y="1238900"/>
                <a:ext cx="3526700" cy="2480325"/>
              </a:xfrm>
              <a:custGeom>
                <a:rect b="b" l="l" r="r" t="t"/>
                <a:pathLst>
                  <a:path extrusionOk="0" h="99213" w="141068">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gradFill>
                <a:gsLst>
                  <a:gs pos="0">
                    <a:srgbClr val="84BDE7">
                      <a:alpha val="63921"/>
                    </a:srgbClr>
                  </a:gs>
                  <a:gs pos="100000">
                    <a:srgbClr val="84BDE7">
                      <a:alpha val="10196"/>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0"/>
              <p:cNvSpPr/>
              <p:nvPr/>
            </p:nvSpPr>
            <p:spPr>
              <a:xfrm>
                <a:off x="10881925" y="1238900"/>
                <a:ext cx="3526700" cy="2480325"/>
              </a:xfrm>
              <a:custGeom>
                <a:rect b="b" l="l" r="r" t="t"/>
                <a:pathLst>
                  <a:path extrusionOk="0" fill="none" h="99213" w="141068">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noFill/>
              <a:ln cap="flat" cmpd="sng" w="2202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0"/>
              <p:cNvSpPr/>
              <p:nvPr/>
            </p:nvSpPr>
            <p:spPr>
              <a:xfrm>
                <a:off x="10381150" y="1526150"/>
                <a:ext cx="632275" cy="1265250"/>
              </a:xfrm>
              <a:custGeom>
                <a:rect b="b" l="l" r="r" t="t"/>
                <a:pathLst>
                  <a:path extrusionOk="0" fill="none" h="50610" w="25291">
                    <a:moveTo>
                      <a:pt x="25290" y="50609"/>
                    </a:moveTo>
                    <a:cubicBezTo>
                      <a:pt x="11308" y="50609"/>
                      <a:pt x="1" y="39272"/>
                      <a:pt x="1" y="25290"/>
                    </a:cubicBezTo>
                    <a:cubicBezTo>
                      <a:pt x="1" y="11308"/>
                      <a:pt x="11308" y="0"/>
                      <a:pt x="25290" y="0"/>
                    </a:cubicBezTo>
                  </a:path>
                </a:pathLst>
              </a:custGeom>
              <a:noFill/>
              <a:ln cap="flat" cmpd="sng" w="28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0"/>
              <p:cNvSpPr/>
              <p:nvPr/>
            </p:nvSpPr>
            <p:spPr>
              <a:xfrm>
                <a:off x="11013400" y="1637850"/>
                <a:ext cx="520550" cy="1041075"/>
              </a:xfrm>
              <a:custGeom>
                <a:rect b="b" l="l" r="r" t="t"/>
                <a:pathLst>
                  <a:path extrusionOk="0" fill="none" h="41643" w="20822">
                    <a:moveTo>
                      <a:pt x="0" y="1"/>
                    </a:moveTo>
                    <a:cubicBezTo>
                      <a:pt x="11520" y="1"/>
                      <a:pt x="20821" y="9362"/>
                      <a:pt x="20821" y="20822"/>
                    </a:cubicBezTo>
                    <a:cubicBezTo>
                      <a:pt x="20821" y="32341"/>
                      <a:pt x="11490" y="41643"/>
                      <a:pt x="0" y="41643"/>
                    </a:cubicBezTo>
                  </a:path>
                </a:pathLst>
              </a:custGeom>
              <a:noFill/>
              <a:ln cap="flat" cmpd="sng" w="28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0"/>
              <p:cNvSpPr/>
              <p:nvPr/>
            </p:nvSpPr>
            <p:spPr>
              <a:xfrm>
                <a:off x="10603800" y="1749550"/>
                <a:ext cx="409625" cy="818425"/>
              </a:xfrm>
              <a:custGeom>
                <a:rect b="b" l="l" r="r" t="t"/>
                <a:pathLst>
                  <a:path extrusionOk="0" fill="none" h="32737" w="16385">
                    <a:moveTo>
                      <a:pt x="16384" y="32737"/>
                    </a:moveTo>
                    <a:cubicBezTo>
                      <a:pt x="7357" y="32737"/>
                      <a:pt x="1" y="25411"/>
                      <a:pt x="1" y="16354"/>
                    </a:cubicBezTo>
                    <a:cubicBezTo>
                      <a:pt x="1" y="7326"/>
                      <a:pt x="7357" y="1"/>
                      <a:pt x="16384" y="1"/>
                    </a:cubicBezTo>
                  </a:path>
                </a:pathLst>
              </a:custGeom>
              <a:noFill/>
              <a:ln cap="flat" cmpd="sng" w="28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0"/>
              <p:cNvSpPr/>
              <p:nvPr/>
            </p:nvSpPr>
            <p:spPr>
              <a:xfrm>
                <a:off x="11013400" y="1861250"/>
                <a:ext cx="297125" cy="595025"/>
              </a:xfrm>
              <a:custGeom>
                <a:rect b="b" l="l" r="r" t="t"/>
                <a:pathLst>
                  <a:path extrusionOk="0" fill="none" h="23801" w="11885">
                    <a:moveTo>
                      <a:pt x="0" y="1"/>
                    </a:moveTo>
                    <a:cubicBezTo>
                      <a:pt x="6566" y="1"/>
                      <a:pt x="11885" y="5320"/>
                      <a:pt x="11885" y="11886"/>
                    </a:cubicBezTo>
                    <a:cubicBezTo>
                      <a:pt x="11885" y="18481"/>
                      <a:pt x="6566" y="23801"/>
                      <a:pt x="0" y="23801"/>
                    </a:cubicBezTo>
                  </a:path>
                </a:pathLst>
              </a:custGeom>
              <a:noFill/>
              <a:ln cap="flat" cmpd="sng" w="28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0"/>
              <p:cNvSpPr/>
              <p:nvPr/>
            </p:nvSpPr>
            <p:spPr>
              <a:xfrm>
                <a:off x="10808975" y="1953975"/>
                <a:ext cx="409600" cy="410350"/>
              </a:xfrm>
              <a:custGeom>
                <a:rect b="b" l="l" r="r" t="t"/>
                <a:pathLst>
                  <a:path extrusionOk="0" fill="none" h="16414" w="16384">
                    <a:moveTo>
                      <a:pt x="9910" y="973"/>
                    </a:moveTo>
                    <a:cubicBezTo>
                      <a:pt x="13891" y="1915"/>
                      <a:pt x="16384" y="5927"/>
                      <a:pt x="15442" y="9909"/>
                    </a:cubicBezTo>
                    <a:cubicBezTo>
                      <a:pt x="14499" y="13921"/>
                      <a:pt x="10487" y="16414"/>
                      <a:pt x="6475" y="15441"/>
                    </a:cubicBezTo>
                    <a:cubicBezTo>
                      <a:pt x="2463" y="14499"/>
                      <a:pt x="1" y="10487"/>
                      <a:pt x="943" y="6505"/>
                    </a:cubicBezTo>
                    <a:cubicBezTo>
                      <a:pt x="1885" y="2493"/>
                      <a:pt x="5897" y="0"/>
                      <a:pt x="9910" y="973"/>
                    </a:cubicBezTo>
                    <a:close/>
                  </a:path>
                </a:pathLst>
              </a:custGeom>
              <a:noFill/>
              <a:ln cap="flat" cmpd="sng" w="2812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0"/>
              <p:cNvSpPr/>
              <p:nvPr/>
            </p:nvSpPr>
            <p:spPr>
              <a:xfrm>
                <a:off x="10907000" y="2062325"/>
                <a:ext cx="213550" cy="193650"/>
              </a:xfrm>
              <a:custGeom>
                <a:rect b="b" l="l" r="r" t="t"/>
                <a:pathLst>
                  <a:path extrusionOk="0" h="7746" w="8542">
                    <a:moveTo>
                      <a:pt x="4272" y="1"/>
                    </a:moveTo>
                    <a:cubicBezTo>
                      <a:pt x="2510" y="1"/>
                      <a:pt x="930" y="1195"/>
                      <a:pt x="487" y="2991"/>
                    </a:cubicBezTo>
                    <a:cubicBezTo>
                      <a:pt x="1" y="5058"/>
                      <a:pt x="1308" y="7156"/>
                      <a:pt x="3375" y="7642"/>
                    </a:cubicBezTo>
                    <a:cubicBezTo>
                      <a:pt x="3675" y="7712"/>
                      <a:pt x="3976" y="7745"/>
                      <a:pt x="4271" y="7745"/>
                    </a:cubicBezTo>
                    <a:cubicBezTo>
                      <a:pt x="6033" y="7745"/>
                      <a:pt x="7613" y="6551"/>
                      <a:pt x="8056" y="4754"/>
                    </a:cubicBezTo>
                    <a:cubicBezTo>
                      <a:pt x="8542" y="2688"/>
                      <a:pt x="7235" y="590"/>
                      <a:pt x="5168" y="104"/>
                    </a:cubicBezTo>
                    <a:cubicBezTo>
                      <a:pt x="4867" y="34"/>
                      <a:pt x="4567" y="1"/>
                      <a:pt x="42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0"/>
              <p:cNvSpPr/>
              <p:nvPr/>
            </p:nvSpPr>
            <p:spPr>
              <a:xfrm>
                <a:off x="10524775" y="1662175"/>
                <a:ext cx="991700" cy="991675"/>
              </a:xfrm>
              <a:custGeom>
                <a:rect b="b" l="l" r="r" t="t"/>
                <a:pathLst>
                  <a:path extrusionOk="0" h="39667" w="39668">
                    <a:moveTo>
                      <a:pt x="39667" y="19818"/>
                    </a:moveTo>
                    <a:cubicBezTo>
                      <a:pt x="39667" y="30761"/>
                      <a:pt x="30791" y="39666"/>
                      <a:pt x="19849" y="39666"/>
                    </a:cubicBezTo>
                    <a:cubicBezTo>
                      <a:pt x="8907" y="39666"/>
                      <a:pt x="1" y="30761"/>
                      <a:pt x="1" y="19818"/>
                    </a:cubicBezTo>
                    <a:cubicBezTo>
                      <a:pt x="1" y="8876"/>
                      <a:pt x="8907" y="0"/>
                      <a:pt x="19849" y="0"/>
                    </a:cubicBezTo>
                    <a:cubicBezTo>
                      <a:pt x="30791" y="0"/>
                      <a:pt x="39667" y="8876"/>
                      <a:pt x="39667" y="19818"/>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0"/>
              <p:cNvSpPr/>
              <p:nvPr/>
            </p:nvSpPr>
            <p:spPr>
              <a:xfrm>
                <a:off x="10729950" y="1867350"/>
                <a:ext cx="581350" cy="581325"/>
              </a:xfrm>
              <a:custGeom>
                <a:rect b="b" l="l" r="r" t="t"/>
                <a:pathLst>
                  <a:path extrusionOk="0" h="23253" w="23254">
                    <a:moveTo>
                      <a:pt x="23253" y="11611"/>
                    </a:moveTo>
                    <a:cubicBezTo>
                      <a:pt x="23253" y="18025"/>
                      <a:pt x="18056" y="23253"/>
                      <a:pt x="11642" y="23253"/>
                    </a:cubicBezTo>
                    <a:cubicBezTo>
                      <a:pt x="5229" y="23253"/>
                      <a:pt x="0" y="18025"/>
                      <a:pt x="0" y="11611"/>
                    </a:cubicBezTo>
                    <a:cubicBezTo>
                      <a:pt x="0" y="5198"/>
                      <a:pt x="5229" y="0"/>
                      <a:pt x="11642" y="0"/>
                    </a:cubicBezTo>
                    <a:cubicBezTo>
                      <a:pt x="18056" y="0"/>
                      <a:pt x="23253" y="5198"/>
                      <a:pt x="23253" y="11611"/>
                    </a:cubicBez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0"/>
              <p:cNvSpPr/>
              <p:nvPr/>
            </p:nvSpPr>
            <p:spPr>
              <a:xfrm>
                <a:off x="13163875" y="1450150"/>
                <a:ext cx="1215100" cy="829075"/>
              </a:xfrm>
              <a:custGeom>
                <a:rect b="b" l="l" r="r" t="t"/>
                <a:pathLst>
                  <a:path extrusionOk="0" h="33163" w="48604">
                    <a:moveTo>
                      <a:pt x="3679" y="1"/>
                    </a:moveTo>
                    <a:cubicBezTo>
                      <a:pt x="1673" y="1"/>
                      <a:pt x="1" y="1642"/>
                      <a:pt x="1" y="3679"/>
                    </a:cubicBezTo>
                    <a:lnTo>
                      <a:pt x="1" y="29485"/>
                    </a:lnTo>
                    <a:cubicBezTo>
                      <a:pt x="1" y="31491"/>
                      <a:pt x="1642" y="33162"/>
                      <a:pt x="3679" y="33162"/>
                    </a:cubicBezTo>
                    <a:lnTo>
                      <a:pt x="44926" y="33162"/>
                    </a:lnTo>
                    <a:cubicBezTo>
                      <a:pt x="46932" y="33162"/>
                      <a:pt x="48604" y="31521"/>
                      <a:pt x="48604" y="29485"/>
                    </a:cubicBezTo>
                    <a:lnTo>
                      <a:pt x="48604" y="3679"/>
                    </a:lnTo>
                    <a:cubicBezTo>
                      <a:pt x="48604" y="1673"/>
                      <a:pt x="46962" y="1"/>
                      <a:pt x="44926" y="1"/>
                    </a:cubicBezTo>
                    <a:close/>
                  </a:path>
                </a:pathLst>
              </a:custGeom>
              <a:solidFill>
                <a:srgbClr val="92F7FF">
                  <a:alpha val="40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0"/>
              <p:cNvSpPr/>
              <p:nvPr/>
            </p:nvSpPr>
            <p:spPr>
              <a:xfrm>
                <a:off x="13163875" y="1450150"/>
                <a:ext cx="1215100" cy="829075"/>
              </a:xfrm>
              <a:custGeom>
                <a:rect b="b" l="l" r="r" t="t"/>
                <a:pathLst>
                  <a:path extrusionOk="0" fill="none" h="33163" w="48604">
                    <a:moveTo>
                      <a:pt x="44926" y="33162"/>
                    </a:moveTo>
                    <a:lnTo>
                      <a:pt x="3679" y="33162"/>
                    </a:lnTo>
                    <a:cubicBezTo>
                      <a:pt x="1642" y="33162"/>
                      <a:pt x="1" y="31491"/>
                      <a:pt x="1" y="29485"/>
                    </a:cubicBezTo>
                    <a:lnTo>
                      <a:pt x="1" y="3679"/>
                    </a:lnTo>
                    <a:cubicBezTo>
                      <a:pt x="1" y="1642"/>
                      <a:pt x="1673" y="1"/>
                      <a:pt x="3679" y="1"/>
                    </a:cubicBezTo>
                    <a:lnTo>
                      <a:pt x="44926" y="1"/>
                    </a:lnTo>
                    <a:cubicBezTo>
                      <a:pt x="46962" y="1"/>
                      <a:pt x="48604" y="1673"/>
                      <a:pt x="48604" y="3679"/>
                    </a:cubicBezTo>
                    <a:lnTo>
                      <a:pt x="48604" y="29485"/>
                    </a:lnTo>
                    <a:cubicBezTo>
                      <a:pt x="48604" y="31521"/>
                      <a:pt x="46932" y="33162"/>
                      <a:pt x="44926" y="33162"/>
                    </a:cubicBezTo>
                    <a:close/>
                  </a:path>
                </a:pathLst>
              </a:custGeom>
              <a:noFill/>
              <a:ln cap="flat" cmpd="sng" w="9875">
                <a:solidFill>
                  <a:srgbClr val="C9D9FA"/>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0"/>
              <p:cNvSpPr/>
              <p:nvPr/>
            </p:nvSpPr>
            <p:spPr>
              <a:xfrm>
                <a:off x="14128950" y="1584650"/>
                <a:ext cx="95000" cy="95025"/>
              </a:xfrm>
              <a:custGeom>
                <a:rect b="b" l="l" r="r" t="t"/>
                <a:pathLst>
                  <a:path extrusionOk="0" h="3801" w="3800">
                    <a:moveTo>
                      <a:pt x="1915" y="1"/>
                    </a:moveTo>
                    <a:cubicBezTo>
                      <a:pt x="852" y="1"/>
                      <a:pt x="0" y="882"/>
                      <a:pt x="0" y="1916"/>
                    </a:cubicBezTo>
                    <a:cubicBezTo>
                      <a:pt x="0" y="2980"/>
                      <a:pt x="852" y="3800"/>
                      <a:pt x="1915" y="3800"/>
                    </a:cubicBezTo>
                    <a:cubicBezTo>
                      <a:pt x="2979" y="3800"/>
                      <a:pt x="3800" y="2949"/>
                      <a:pt x="3800" y="1916"/>
                    </a:cubicBezTo>
                    <a:cubicBezTo>
                      <a:pt x="3800" y="882"/>
                      <a:pt x="2979" y="1"/>
                      <a:pt x="1915" y="1"/>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0"/>
              <p:cNvSpPr/>
              <p:nvPr/>
            </p:nvSpPr>
            <p:spPr>
              <a:xfrm>
                <a:off x="13377425" y="2058075"/>
                <a:ext cx="53200" cy="53225"/>
              </a:xfrm>
              <a:custGeom>
                <a:rect b="b" l="l" r="r" t="t"/>
                <a:pathLst>
                  <a:path extrusionOk="0" h="2129" w="2128">
                    <a:moveTo>
                      <a:pt x="1064" y="0"/>
                    </a:moveTo>
                    <a:cubicBezTo>
                      <a:pt x="517" y="0"/>
                      <a:pt x="0" y="456"/>
                      <a:pt x="0" y="1064"/>
                    </a:cubicBezTo>
                    <a:cubicBezTo>
                      <a:pt x="0" y="1642"/>
                      <a:pt x="456" y="2128"/>
                      <a:pt x="1064" y="2128"/>
                    </a:cubicBezTo>
                    <a:cubicBezTo>
                      <a:pt x="1641" y="2128"/>
                      <a:pt x="2128" y="1672"/>
                      <a:pt x="2128" y="1064"/>
                    </a:cubicBezTo>
                    <a:cubicBezTo>
                      <a:pt x="2128" y="487"/>
                      <a:pt x="1641" y="0"/>
                      <a:pt x="1064" y="0"/>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0"/>
              <p:cNvSpPr/>
              <p:nvPr/>
            </p:nvSpPr>
            <p:spPr>
              <a:xfrm>
                <a:off x="14119825" y="2095300"/>
                <a:ext cx="41825" cy="41075"/>
              </a:xfrm>
              <a:custGeom>
                <a:rect b="b" l="l" r="r" t="t"/>
                <a:pathLst>
                  <a:path extrusionOk="0" h="1643" w="1673">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0"/>
              <p:cNvSpPr/>
              <p:nvPr/>
            </p:nvSpPr>
            <p:spPr>
              <a:xfrm>
                <a:off x="13502800" y="1639375"/>
                <a:ext cx="95000" cy="95000"/>
              </a:xfrm>
              <a:custGeom>
                <a:rect b="b" l="l" r="r" t="t"/>
                <a:pathLst>
                  <a:path extrusionOk="0" h="3800" w="3800">
                    <a:moveTo>
                      <a:pt x="1915" y="0"/>
                    </a:moveTo>
                    <a:cubicBezTo>
                      <a:pt x="851" y="0"/>
                      <a:pt x="0" y="821"/>
                      <a:pt x="0" y="1885"/>
                    </a:cubicBezTo>
                    <a:cubicBezTo>
                      <a:pt x="0" y="2949"/>
                      <a:pt x="851" y="3800"/>
                      <a:pt x="1915" y="3800"/>
                    </a:cubicBezTo>
                    <a:cubicBezTo>
                      <a:pt x="2949" y="3800"/>
                      <a:pt x="3800" y="2949"/>
                      <a:pt x="3800" y="1885"/>
                    </a:cubicBezTo>
                    <a:cubicBezTo>
                      <a:pt x="3800" y="821"/>
                      <a:pt x="2949" y="0"/>
                      <a:pt x="1915" y="0"/>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0"/>
              <p:cNvSpPr/>
              <p:nvPr/>
            </p:nvSpPr>
            <p:spPr>
              <a:xfrm>
                <a:off x="14080325" y="1283750"/>
                <a:ext cx="496975" cy="340450"/>
              </a:xfrm>
              <a:custGeom>
                <a:rect b="b" l="l" r="r" t="t"/>
                <a:pathLst>
                  <a:path extrusionOk="0" h="13618" w="19879">
                    <a:moveTo>
                      <a:pt x="1520" y="0"/>
                    </a:moveTo>
                    <a:cubicBezTo>
                      <a:pt x="699" y="0"/>
                      <a:pt x="0" y="699"/>
                      <a:pt x="0" y="1520"/>
                    </a:cubicBezTo>
                    <a:lnTo>
                      <a:pt x="0" y="12098"/>
                    </a:lnTo>
                    <a:cubicBezTo>
                      <a:pt x="0" y="12918"/>
                      <a:pt x="699" y="13617"/>
                      <a:pt x="1520" y="13617"/>
                    </a:cubicBezTo>
                    <a:lnTo>
                      <a:pt x="18359" y="13617"/>
                    </a:lnTo>
                    <a:cubicBezTo>
                      <a:pt x="19210" y="13617"/>
                      <a:pt x="19879" y="12918"/>
                      <a:pt x="19879" y="12098"/>
                    </a:cubicBezTo>
                    <a:lnTo>
                      <a:pt x="19879" y="1520"/>
                    </a:lnTo>
                    <a:cubicBezTo>
                      <a:pt x="19879" y="699"/>
                      <a:pt x="19210" y="0"/>
                      <a:pt x="18359" y="0"/>
                    </a:cubicBezTo>
                    <a:close/>
                  </a:path>
                </a:pathLst>
              </a:custGeom>
              <a:solidFill>
                <a:srgbClr val="92F7FF">
                  <a:alpha val="40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0"/>
              <p:cNvSpPr/>
              <p:nvPr/>
            </p:nvSpPr>
            <p:spPr>
              <a:xfrm>
                <a:off x="14080325" y="1283750"/>
                <a:ext cx="496975" cy="340450"/>
              </a:xfrm>
              <a:custGeom>
                <a:rect b="b" l="l" r="r" t="t"/>
                <a:pathLst>
                  <a:path extrusionOk="0" fill="none" h="13618" w="19879">
                    <a:moveTo>
                      <a:pt x="18359" y="13617"/>
                    </a:moveTo>
                    <a:lnTo>
                      <a:pt x="1520" y="13617"/>
                    </a:lnTo>
                    <a:cubicBezTo>
                      <a:pt x="699" y="13617"/>
                      <a:pt x="0" y="12918"/>
                      <a:pt x="0" y="12098"/>
                    </a:cubicBezTo>
                    <a:lnTo>
                      <a:pt x="0" y="1520"/>
                    </a:lnTo>
                    <a:cubicBezTo>
                      <a:pt x="0" y="699"/>
                      <a:pt x="699" y="0"/>
                      <a:pt x="1520" y="0"/>
                    </a:cubicBezTo>
                    <a:lnTo>
                      <a:pt x="18359" y="0"/>
                    </a:lnTo>
                    <a:cubicBezTo>
                      <a:pt x="19210" y="0"/>
                      <a:pt x="19879" y="699"/>
                      <a:pt x="19879" y="1520"/>
                    </a:cubicBezTo>
                    <a:lnTo>
                      <a:pt x="19879" y="12098"/>
                    </a:lnTo>
                    <a:cubicBezTo>
                      <a:pt x="19879" y="12918"/>
                      <a:pt x="19210" y="13617"/>
                      <a:pt x="18359" y="13617"/>
                    </a:cubicBezTo>
                    <a:close/>
                  </a:path>
                </a:pathLst>
              </a:custGeom>
              <a:solidFill>
                <a:srgbClr val="92F7FF">
                  <a:alpha val="40650"/>
                </a:srgbClr>
              </a:solidFill>
              <a:ln cap="flat" cmpd="sng" w="3800">
                <a:solidFill>
                  <a:srgbClr val="C9D9FA"/>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0"/>
              <p:cNvSpPr/>
              <p:nvPr/>
            </p:nvSpPr>
            <p:spPr>
              <a:xfrm>
                <a:off x="14475450" y="1339975"/>
                <a:ext cx="38025" cy="38025"/>
              </a:xfrm>
              <a:custGeom>
                <a:rect b="b" l="l" r="r" t="t"/>
                <a:pathLst>
                  <a:path extrusionOk="0" h="1521" w="1521">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0"/>
              <p:cNvSpPr/>
              <p:nvPr/>
            </p:nvSpPr>
            <p:spPr>
              <a:xfrm>
                <a:off x="14166950" y="1533000"/>
                <a:ext cx="22825" cy="22800"/>
              </a:xfrm>
              <a:custGeom>
                <a:rect b="b" l="l" r="r" t="t"/>
                <a:pathLst>
                  <a:path extrusionOk="0" h="912" w="913">
                    <a:moveTo>
                      <a:pt x="456" y="0"/>
                    </a:moveTo>
                    <a:cubicBezTo>
                      <a:pt x="183" y="0"/>
                      <a:pt x="0" y="213"/>
                      <a:pt x="0" y="456"/>
                    </a:cubicBezTo>
                    <a:cubicBezTo>
                      <a:pt x="0" y="699"/>
                      <a:pt x="243" y="912"/>
                      <a:pt x="456" y="912"/>
                    </a:cubicBezTo>
                    <a:cubicBezTo>
                      <a:pt x="730" y="912"/>
                      <a:pt x="912" y="669"/>
                      <a:pt x="912" y="456"/>
                    </a:cubicBezTo>
                    <a:cubicBezTo>
                      <a:pt x="912" y="182"/>
                      <a:pt x="699" y="0"/>
                      <a:pt x="456" y="0"/>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0"/>
              <p:cNvSpPr/>
              <p:nvPr/>
            </p:nvSpPr>
            <p:spPr>
              <a:xfrm>
                <a:off x="14470900" y="1548175"/>
                <a:ext cx="17500" cy="16750"/>
              </a:xfrm>
              <a:custGeom>
                <a:rect b="b" l="l" r="r" t="t"/>
                <a:pathLst>
                  <a:path extrusionOk="0" h="670" w="700">
                    <a:moveTo>
                      <a:pt x="335" y="1"/>
                    </a:moveTo>
                    <a:cubicBezTo>
                      <a:pt x="153" y="1"/>
                      <a:pt x="1" y="153"/>
                      <a:pt x="1" y="335"/>
                    </a:cubicBezTo>
                    <a:cubicBezTo>
                      <a:pt x="1" y="518"/>
                      <a:pt x="153" y="670"/>
                      <a:pt x="335" y="670"/>
                    </a:cubicBezTo>
                    <a:cubicBezTo>
                      <a:pt x="548" y="670"/>
                      <a:pt x="700" y="518"/>
                      <a:pt x="700" y="335"/>
                    </a:cubicBezTo>
                    <a:cubicBezTo>
                      <a:pt x="700" y="153"/>
                      <a:pt x="548" y="31"/>
                      <a:pt x="335" y="1"/>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0"/>
              <p:cNvSpPr/>
              <p:nvPr/>
            </p:nvSpPr>
            <p:spPr>
              <a:xfrm>
                <a:off x="14219375" y="1362025"/>
                <a:ext cx="38025" cy="38000"/>
              </a:xfrm>
              <a:custGeom>
                <a:rect b="b" l="l" r="r" t="t"/>
                <a:pathLst>
                  <a:path extrusionOk="0" h="1520" w="1521">
                    <a:moveTo>
                      <a:pt x="760" y="0"/>
                    </a:moveTo>
                    <a:cubicBezTo>
                      <a:pt x="335" y="0"/>
                      <a:pt x="1" y="334"/>
                      <a:pt x="1" y="760"/>
                    </a:cubicBezTo>
                    <a:cubicBezTo>
                      <a:pt x="1" y="1155"/>
                      <a:pt x="335" y="1520"/>
                      <a:pt x="760" y="1520"/>
                    </a:cubicBezTo>
                    <a:cubicBezTo>
                      <a:pt x="1186" y="1520"/>
                      <a:pt x="1520" y="1155"/>
                      <a:pt x="1520" y="760"/>
                    </a:cubicBezTo>
                    <a:cubicBezTo>
                      <a:pt x="1520" y="334"/>
                      <a:pt x="1186" y="0"/>
                      <a:pt x="760" y="0"/>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0"/>
              <p:cNvSpPr/>
              <p:nvPr/>
            </p:nvSpPr>
            <p:spPr>
              <a:xfrm>
                <a:off x="12908550" y="2032225"/>
                <a:ext cx="497000" cy="340475"/>
              </a:xfrm>
              <a:custGeom>
                <a:rect b="b" l="l" r="r" t="t"/>
                <a:pathLst>
                  <a:path extrusionOk="0" h="13619" w="19880">
                    <a:moveTo>
                      <a:pt x="1521" y="1"/>
                    </a:moveTo>
                    <a:cubicBezTo>
                      <a:pt x="670" y="1"/>
                      <a:pt x="1" y="700"/>
                      <a:pt x="1" y="1521"/>
                    </a:cubicBezTo>
                    <a:lnTo>
                      <a:pt x="1" y="12098"/>
                    </a:lnTo>
                    <a:cubicBezTo>
                      <a:pt x="1" y="12919"/>
                      <a:pt x="670" y="13618"/>
                      <a:pt x="1521" y="13618"/>
                    </a:cubicBezTo>
                    <a:lnTo>
                      <a:pt x="18360" y="13618"/>
                    </a:lnTo>
                    <a:cubicBezTo>
                      <a:pt x="19181" y="13618"/>
                      <a:pt x="19819" y="12919"/>
                      <a:pt x="19880" y="12098"/>
                    </a:cubicBezTo>
                    <a:lnTo>
                      <a:pt x="19880" y="1521"/>
                    </a:lnTo>
                    <a:cubicBezTo>
                      <a:pt x="19880" y="700"/>
                      <a:pt x="19181" y="1"/>
                      <a:pt x="18360" y="1"/>
                    </a:cubicBezTo>
                    <a:close/>
                  </a:path>
                </a:pathLst>
              </a:custGeom>
              <a:solidFill>
                <a:srgbClr val="92F7FF">
                  <a:alpha val="40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0"/>
              <p:cNvSpPr/>
              <p:nvPr/>
            </p:nvSpPr>
            <p:spPr>
              <a:xfrm>
                <a:off x="12908550" y="2032225"/>
                <a:ext cx="497000" cy="340475"/>
              </a:xfrm>
              <a:custGeom>
                <a:rect b="b" l="l" r="r" t="t"/>
                <a:pathLst>
                  <a:path extrusionOk="0" fill="none" h="13619" w="19880">
                    <a:moveTo>
                      <a:pt x="18360" y="13618"/>
                    </a:moveTo>
                    <a:lnTo>
                      <a:pt x="1521" y="13618"/>
                    </a:lnTo>
                    <a:cubicBezTo>
                      <a:pt x="670" y="13618"/>
                      <a:pt x="1" y="12919"/>
                      <a:pt x="1" y="12098"/>
                    </a:cubicBezTo>
                    <a:lnTo>
                      <a:pt x="1" y="1521"/>
                    </a:lnTo>
                    <a:cubicBezTo>
                      <a:pt x="1" y="700"/>
                      <a:pt x="670" y="1"/>
                      <a:pt x="1521" y="1"/>
                    </a:cubicBezTo>
                    <a:lnTo>
                      <a:pt x="18360" y="1"/>
                    </a:lnTo>
                    <a:cubicBezTo>
                      <a:pt x="19181" y="1"/>
                      <a:pt x="19880" y="700"/>
                      <a:pt x="19880" y="1521"/>
                    </a:cubicBezTo>
                    <a:lnTo>
                      <a:pt x="19880" y="12098"/>
                    </a:lnTo>
                    <a:cubicBezTo>
                      <a:pt x="19819" y="12919"/>
                      <a:pt x="19181" y="13618"/>
                      <a:pt x="18360" y="13618"/>
                    </a:cubicBezTo>
                    <a:close/>
                  </a:path>
                </a:pathLst>
              </a:custGeom>
              <a:noFill/>
              <a:ln cap="flat" cmpd="sng" w="3800">
                <a:solidFill>
                  <a:srgbClr val="C9D9FA"/>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0"/>
              <p:cNvSpPr/>
              <p:nvPr/>
            </p:nvSpPr>
            <p:spPr>
              <a:xfrm>
                <a:off x="13303700" y="2089225"/>
                <a:ext cx="38025" cy="38025"/>
              </a:xfrm>
              <a:custGeom>
                <a:rect b="b" l="l" r="r" t="t"/>
                <a:pathLst>
                  <a:path extrusionOk="0" h="1521" w="1521">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0"/>
              <p:cNvSpPr/>
              <p:nvPr/>
            </p:nvSpPr>
            <p:spPr>
              <a:xfrm>
                <a:off x="12993675" y="2281475"/>
                <a:ext cx="22825" cy="22825"/>
              </a:xfrm>
              <a:custGeom>
                <a:rect b="b" l="l" r="r" t="t"/>
                <a:pathLst>
                  <a:path extrusionOk="0" h="913" w="913">
                    <a:moveTo>
                      <a:pt x="456" y="1"/>
                    </a:moveTo>
                    <a:cubicBezTo>
                      <a:pt x="213" y="1"/>
                      <a:pt x="0" y="213"/>
                      <a:pt x="0" y="457"/>
                    </a:cubicBezTo>
                    <a:cubicBezTo>
                      <a:pt x="0" y="700"/>
                      <a:pt x="213" y="913"/>
                      <a:pt x="456" y="913"/>
                    </a:cubicBezTo>
                    <a:cubicBezTo>
                      <a:pt x="730" y="913"/>
                      <a:pt x="912" y="669"/>
                      <a:pt x="912" y="457"/>
                    </a:cubicBezTo>
                    <a:cubicBezTo>
                      <a:pt x="912" y="213"/>
                      <a:pt x="730" y="1"/>
                      <a:pt x="456" y="1"/>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0"/>
              <p:cNvSpPr/>
              <p:nvPr/>
            </p:nvSpPr>
            <p:spPr>
              <a:xfrm>
                <a:off x="13298375" y="2297425"/>
                <a:ext cx="17525" cy="16750"/>
              </a:xfrm>
              <a:custGeom>
                <a:rect b="b" l="l" r="r" t="t"/>
                <a:pathLst>
                  <a:path extrusionOk="0" h="670" w="701">
                    <a:moveTo>
                      <a:pt x="366" y="1"/>
                    </a:moveTo>
                    <a:cubicBezTo>
                      <a:pt x="183" y="1"/>
                      <a:pt x="1" y="153"/>
                      <a:pt x="1" y="335"/>
                    </a:cubicBezTo>
                    <a:cubicBezTo>
                      <a:pt x="1" y="518"/>
                      <a:pt x="183" y="670"/>
                      <a:pt x="366" y="670"/>
                    </a:cubicBezTo>
                    <a:cubicBezTo>
                      <a:pt x="548" y="670"/>
                      <a:pt x="700" y="518"/>
                      <a:pt x="700" y="335"/>
                    </a:cubicBezTo>
                    <a:cubicBezTo>
                      <a:pt x="700" y="153"/>
                      <a:pt x="548" y="1"/>
                      <a:pt x="366" y="1"/>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0"/>
              <p:cNvSpPr/>
              <p:nvPr/>
            </p:nvSpPr>
            <p:spPr>
              <a:xfrm>
                <a:off x="13046850" y="2111275"/>
                <a:ext cx="38025" cy="38000"/>
              </a:xfrm>
              <a:custGeom>
                <a:rect b="b" l="l" r="r" t="t"/>
                <a:pathLst>
                  <a:path extrusionOk="0" h="1520" w="1521">
                    <a:moveTo>
                      <a:pt x="761" y="0"/>
                    </a:moveTo>
                    <a:cubicBezTo>
                      <a:pt x="335" y="0"/>
                      <a:pt x="1" y="334"/>
                      <a:pt x="1" y="760"/>
                    </a:cubicBezTo>
                    <a:cubicBezTo>
                      <a:pt x="1" y="1185"/>
                      <a:pt x="335" y="1520"/>
                      <a:pt x="761" y="1520"/>
                    </a:cubicBezTo>
                    <a:cubicBezTo>
                      <a:pt x="1186" y="1520"/>
                      <a:pt x="1521" y="1185"/>
                      <a:pt x="1521" y="760"/>
                    </a:cubicBezTo>
                    <a:cubicBezTo>
                      <a:pt x="1521" y="334"/>
                      <a:pt x="1186" y="0"/>
                      <a:pt x="761" y="0"/>
                    </a:cubicBezTo>
                    <a:close/>
                  </a:path>
                </a:pathLst>
              </a:custGeom>
              <a:solidFill>
                <a:srgbClr val="C9D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40"/>
            <p:cNvGrpSpPr/>
            <p:nvPr/>
          </p:nvGrpSpPr>
          <p:grpSpPr>
            <a:xfrm>
              <a:off x="6265785" y="1346404"/>
              <a:ext cx="518269" cy="328105"/>
              <a:chOff x="783960" y="4261704"/>
              <a:chExt cx="518269" cy="328105"/>
            </a:xfrm>
          </p:grpSpPr>
          <p:sp>
            <p:nvSpPr>
              <p:cNvPr id="1718" name="Google Shape;1718;p40"/>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9" name="Google Shape;1719;p40"/>
              <p:cNvGrpSpPr/>
              <p:nvPr/>
            </p:nvGrpSpPr>
            <p:grpSpPr>
              <a:xfrm>
                <a:off x="783960" y="4261704"/>
                <a:ext cx="518269" cy="328105"/>
                <a:chOff x="783960" y="4261704"/>
                <a:chExt cx="518269" cy="328105"/>
              </a:xfrm>
            </p:grpSpPr>
            <p:sp>
              <p:nvSpPr>
                <p:cNvPr id="1720" name="Google Shape;1720;p40"/>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0"/>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0"/>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0"/>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4" name="Google Shape;1724;p40"/>
            <p:cNvGrpSpPr/>
            <p:nvPr/>
          </p:nvGrpSpPr>
          <p:grpSpPr>
            <a:xfrm flipH="1">
              <a:off x="7976238" y="605862"/>
              <a:ext cx="850753" cy="850724"/>
              <a:chOff x="780950" y="891300"/>
              <a:chExt cx="727575" cy="727550"/>
            </a:xfrm>
          </p:grpSpPr>
          <p:sp>
            <p:nvSpPr>
              <p:cNvPr id="1725" name="Google Shape;1725;p40"/>
              <p:cNvSpPr/>
              <p:nvPr/>
            </p:nvSpPr>
            <p:spPr>
              <a:xfrm>
                <a:off x="1354900" y="976875"/>
                <a:ext cx="153625" cy="278200"/>
              </a:xfrm>
              <a:custGeom>
                <a:rect b="b" l="l" r="r" t="t"/>
                <a:pathLst>
                  <a:path extrusionOk="0" h="11128" w="6145">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0"/>
              <p:cNvSpPr/>
              <p:nvPr/>
            </p:nvSpPr>
            <p:spPr>
              <a:xfrm>
                <a:off x="1410075" y="1329250"/>
                <a:ext cx="88925" cy="137925"/>
              </a:xfrm>
              <a:custGeom>
                <a:rect b="b" l="l" r="r" t="t"/>
                <a:pathLst>
                  <a:path extrusionOk="0" h="5517" w="3557">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0"/>
              <p:cNvSpPr/>
              <p:nvPr/>
            </p:nvSpPr>
            <p:spPr>
              <a:xfrm>
                <a:off x="888900" y="1488075"/>
                <a:ext cx="437975" cy="130775"/>
              </a:xfrm>
              <a:custGeom>
                <a:rect b="b" l="l" r="r" t="t"/>
                <a:pathLst>
                  <a:path extrusionOk="0" h="5231" w="17519">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0"/>
              <p:cNvSpPr/>
              <p:nvPr/>
            </p:nvSpPr>
            <p:spPr>
              <a:xfrm>
                <a:off x="780950" y="999700"/>
                <a:ext cx="131750" cy="397575"/>
              </a:xfrm>
              <a:custGeom>
                <a:rect b="b" l="l" r="r" t="t"/>
                <a:pathLst>
                  <a:path extrusionOk="0" h="15903" w="527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0"/>
              <p:cNvSpPr/>
              <p:nvPr/>
            </p:nvSpPr>
            <p:spPr>
              <a:xfrm>
                <a:off x="976875" y="891300"/>
                <a:ext cx="166925" cy="73250"/>
              </a:xfrm>
              <a:custGeom>
                <a:rect b="b" l="l" r="r" t="t"/>
                <a:pathLst>
                  <a:path extrusionOk="0" h="2930" w="6677">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0"/>
              <p:cNvSpPr/>
              <p:nvPr/>
            </p:nvSpPr>
            <p:spPr>
              <a:xfrm>
                <a:off x="922175" y="1033000"/>
                <a:ext cx="444650" cy="444625"/>
              </a:xfrm>
              <a:custGeom>
                <a:rect b="b" l="l" r="r" t="t"/>
                <a:pathLst>
                  <a:path extrusionOk="0" h="17785" w="17786">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0"/>
              <p:cNvSpPr/>
              <p:nvPr/>
            </p:nvSpPr>
            <p:spPr>
              <a:xfrm flipH="1">
                <a:off x="1028700" y="1107650"/>
                <a:ext cx="233500" cy="287725"/>
              </a:xfrm>
              <a:custGeom>
                <a:rect b="b" l="l" r="r" t="t"/>
                <a:pathLst>
                  <a:path extrusionOk="0" h="11509" w="934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 name="Google Shape;1732;p40"/>
            <p:cNvGrpSpPr/>
            <p:nvPr/>
          </p:nvGrpSpPr>
          <p:grpSpPr>
            <a:xfrm flipH="1">
              <a:off x="7025714" y="1287024"/>
              <a:ext cx="376456" cy="657790"/>
              <a:chOff x="983525" y="1693500"/>
              <a:chExt cx="321950" cy="562550"/>
            </a:xfrm>
          </p:grpSpPr>
          <p:sp>
            <p:nvSpPr>
              <p:cNvPr id="1733" name="Google Shape;1733;p40"/>
              <p:cNvSpPr/>
              <p:nvPr/>
            </p:nvSpPr>
            <p:spPr>
              <a:xfrm>
                <a:off x="983525" y="1693500"/>
                <a:ext cx="321950" cy="25700"/>
              </a:xfrm>
              <a:custGeom>
                <a:rect b="b" l="l" r="r" t="t"/>
                <a:pathLst>
                  <a:path extrusionOk="0" h="1028" w="12878">
                    <a:moveTo>
                      <a:pt x="0" y="0"/>
                    </a:moveTo>
                    <a:lnTo>
                      <a:pt x="0" y="1027"/>
                    </a:lnTo>
                    <a:lnTo>
                      <a:pt x="12878" y="1027"/>
                    </a:lnTo>
                    <a:lnTo>
                      <a:pt x="128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0"/>
              <p:cNvSpPr/>
              <p:nvPr/>
            </p:nvSpPr>
            <p:spPr>
              <a:xfrm>
                <a:off x="984000" y="1761500"/>
                <a:ext cx="181675" cy="25700"/>
              </a:xfrm>
              <a:custGeom>
                <a:rect b="b" l="l" r="r" t="t"/>
                <a:pathLst>
                  <a:path extrusionOk="0" h="1028" w="7267">
                    <a:moveTo>
                      <a:pt x="0" y="0"/>
                    </a:moveTo>
                    <a:lnTo>
                      <a:pt x="0" y="1027"/>
                    </a:lnTo>
                    <a:lnTo>
                      <a:pt x="7266" y="1027"/>
                    </a:lnTo>
                    <a:lnTo>
                      <a:pt x="72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0"/>
              <p:cNvSpPr/>
              <p:nvPr/>
            </p:nvSpPr>
            <p:spPr>
              <a:xfrm>
                <a:off x="1207025" y="1761500"/>
                <a:ext cx="97975" cy="25700"/>
              </a:xfrm>
              <a:custGeom>
                <a:rect b="b" l="l" r="r" t="t"/>
                <a:pathLst>
                  <a:path extrusionOk="0" h="1028" w="3919">
                    <a:moveTo>
                      <a:pt x="0" y="0"/>
                    </a:moveTo>
                    <a:lnTo>
                      <a:pt x="0" y="1027"/>
                    </a:lnTo>
                    <a:lnTo>
                      <a:pt x="3919" y="1027"/>
                    </a:lnTo>
                    <a:lnTo>
                      <a:pt x="39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0"/>
              <p:cNvSpPr/>
              <p:nvPr/>
            </p:nvSpPr>
            <p:spPr>
              <a:xfrm>
                <a:off x="1234125" y="1828550"/>
                <a:ext cx="70875" cy="25700"/>
              </a:xfrm>
              <a:custGeom>
                <a:rect b="b" l="l" r="r" t="t"/>
                <a:pathLst>
                  <a:path extrusionOk="0" h="1028" w="2835">
                    <a:moveTo>
                      <a:pt x="0" y="0"/>
                    </a:moveTo>
                    <a:lnTo>
                      <a:pt x="0" y="1027"/>
                    </a:lnTo>
                    <a:lnTo>
                      <a:pt x="2835" y="1027"/>
                    </a:lnTo>
                    <a:lnTo>
                      <a:pt x="28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0"/>
              <p:cNvSpPr/>
              <p:nvPr/>
            </p:nvSpPr>
            <p:spPr>
              <a:xfrm>
                <a:off x="984000" y="1828550"/>
                <a:ext cx="195925" cy="25700"/>
              </a:xfrm>
              <a:custGeom>
                <a:rect b="b" l="l" r="r" t="t"/>
                <a:pathLst>
                  <a:path extrusionOk="0" h="1028" w="7837">
                    <a:moveTo>
                      <a:pt x="0" y="0"/>
                    </a:moveTo>
                    <a:lnTo>
                      <a:pt x="0" y="1027"/>
                    </a:lnTo>
                    <a:lnTo>
                      <a:pt x="7837" y="1027"/>
                    </a:lnTo>
                    <a:lnTo>
                      <a:pt x="7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0"/>
              <p:cNvSpPr/>
              <p:nvPr/>
            </p:nvSpPr>
            <p:spPr>
              <a:xfrm>
                <a:off x="1096700" y="1897025"/>
                <a:ext cx="208775" cy="25700"/>
              </a:xfrm>
              <a:custGeom>
                <a:rect b="b" l="l" r="r" t="t"/>
                <a:pathLst>
                  <a:path extrusionOk="0" h="1028" w="8351">
                    <a:moveTo>
                      <a:pt x="0" y="0"/>
                    </a:moveTo>
                    <a:lnTo>
                      <a:pt x="0" y="1027"/>
                    </a:lnTo>
                    <a:lnTo>
                      <a:pt x="8351" y="1027"/>
                    </a:lnTo>
                    <a:lnTo>
                      <a:pt x="8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0"/>
              <p:cNvSpPr/>
              <p:nvPr/>
            </p:nvSpPr>
            <p:spPr>
              <a:xfrm>
                <a:off x="1137125" y="1968825"/>
                <a:ext cx="167875" cy="25700"/>
              </a:xfrm>
              <a:custGeom>
                <a:rect b="b" l="l" r="r" t="t"/>
                <a:pathLst>
                  <a:path extrusionOk="0" h="1028" w="6715">
                    <a:moveTo>
                      <a:pt x="0" y="0"/>
                    </a:moveTo>
                    <a:lnTo>
                      <a:pt x="0" y="1027"/>
                    </a:lnTo>
                    <a:lnTo>
                      <a:pt x="6715" y="1027"/>
                    </a:lnTo>
                    <a:lnTo>
                      <a:pt x="6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0"/>
              <p:cNvSpPr/>
              <p:nvPr/>
            </p:nvSpPr>
            <p:spPr>
              <a:xfrm>
                <a:off x="1060075" y="2111950"/>
                <a:ext cx="244925" cy="25225"/>
              </a:xfrm>
              <a:custGeom>
                <a:rect b="b" l="l" r="r" t="t"/>
                <a:pathLst>
                  <a:path extrusionOk="0" h="1009" w="9797">
                    <a:moveTo>
                      <a:pt x="1" y="0"/>
                    </a:moveTo>
                    <a:lnTo>
                      <a:pt x="1" y="1009"/>
                    </a:lnTo>
                    <a:lnTo>
                      <a:pt x="9797" y="1009"/>
                    </a:lnTo>
                    <a:lnTo>
                      <a:pt x="97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0"/>
              <p:cNvSpPr/>
              <p:nvPr/>
            </p:nvSpPr>
            <p:spPr>
              <a:xfrm>
                <a:off x="1060075" y="2170925"/>
                <a:ext cx="244925" cy="25700"/>
              </a:xfrm>
              <a:custGeom>
                <a:rect b="b" l="l" r="r" t="t"/>
                <a:pathLst>
                  <a:path extrusionOk="0" h="1028" w="9797">
                    <a:moveTo>
                      <a:pt x="1" y="0"/>
                    </a:moveTo>
                    <a:lnTo>
                      <a:pt x="1" y="1027"/>
                    </a:lnTo>
                    <a:lnTo>
                      <a:pt x="9797" y="1027"/>
                    </a:lnTo>
                    <a:lnTo>
                      <a:pt x="97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0"/>
              <p:cNvSpPr/>
              <p:nvPr/>
            </p:nvSpPr>
            <p:spPr>
              <a:xfrm>
                <a:off x="1137125" y="2230350"/>
                <a:ext cx="167875" cy="25700"/>
              </a:xfrm>
              <a:custGeom>
                <a:rect b="b" l="l" r="r" t="t"/>
                <a:pathLst>
                  <a:path extrusionOk="0" h="1028" w="6715">
                    <a:moveTo>
                      <a:pt x="0" y="1"/>
                    </a:moveTo>
                    <a:lnTo>
                      <a:pt x="0" y="1028"/>
                    </a:lnTo>
                    <a:lnTo>
                      <a:pt x="6715" y="1028"/>
                    </a:lnTo>
                    <a:lnTo>
                      <a:pt x="6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40"/>
            <p:cNvGrpSpPr/>
            <p:nvPr/>
          </p:nvGrpSpPr>
          <p:grpSpPr>
            <a:xfrm>
              <a:off x="4689056" y="170858"/>
              <a:ext cx="2199587" cy="1906939"/>
              <a:chOff x="7383006" y="651608"/>
              <a:chExt cx="2199587" cy="1906939"/>
            </a:xfrm>
          </p:grpSpPr>
          <p:sp>
            <p:nvSpPr>
              <p:cNvPr id="1744" name="Google Shape;1744;p40"/>
              <p:cNvSpPr/>
              <p:nvPr/>
            </p:nvSpPr>
            <p:spPr>
              <a:xfrm>
                <a:off x="7383006" y="1647171"/>
                <a:ext cx="773168" cy="911376"/>
              </a:xfrm>
              <a:custGeom>
                <a:rect b="b" l="l" r="r" t="t"/>
                <a:pathLst>
                  <a:path extrusionOk="0" h="32991" w="27988">
                    <a:moveTo>
                      <a:pt x="2302" y="0"/>
                    </a:moveTo>
                    <a:cubicBezTo>
                      <a:pt x="1035" y="0"/>
                      <a:pt x="1" y="1068"/>
                      <a:pt x="1" y="2302"/>
                    </a:cubicBezTo>
                    <a:lnTo>
                      <a:pt x="1" y="30689"/>
                    </a:lnTo>
                    <a:cubicBezTo>
                      <a:pt x="1" y="31956"/>
                      <a:pt x="1035" y="32990"/>
                      <a:pt x="2302" y="32990"/>
                    </a:cubicBezTo>
                    <a:lnTo>
                      <a:pt x="25686" y="32990"/>
                    </a:lnTo>
                    <a:cubicBezTo>
                      <a:pt x="26953" y="32990"/>
                      <a:pt x="27987" y="31990"/>
                      <a:pt x="27987" y="30689"/>
                    </a:cubicBezTo>
                    <a:lnTo>
                      <a:pt x="27987" y="2302"/>
                    </a:lnTo>
                    <a:cubicBezTo>
                      <a:pt x="27987" y="1068"/>
                      <a:pt x="26953" y="0"/>
                      <a:pt x="256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0"/>
              <p:cNvSpPr/>
              <p:nvPr/>
            </p:nvSpPr>
            <p:spPr>
              <a:xfrm>
                <a:off x="7441074" y="1595567"/>
                <a:ext cx="772229" cy="911376"/>
              </a:xfrm>
              <a:custGeom>
                <a:rect b="b" l="l" r="r" t="t"/>
                <a:pathLst>
                  <a:path extrusionOk="0" h="32991" w="27954">
                    <a:moveTo>
                      <a:pt x="2268" y="0"/>
                    </a:moveTo>
                    <a:cubicBezTo>
                      <a:pt x="1034" y="0"/>
                      <a:pt x="0" y="1034"/>
                      <a:pt x="0" y="2302"/>
                    </a:cubicBezTo>
                    <a:lnTo>
                      <a:pt x="0" y="30689"/>
                    </a:lnTo>
                    <a:cubicBezTo>
                      <a:pt x="0" y="31956"/>
                      <a:pt x="1034" y="32990"/>
                      <a:pt x="2268" y="32990"/>
                    </a:cubicBezTo>
                    <a:lnTo>
                      <a:pt x="25685" y="32990"/>
                    </a:lnTo>
                    <a:cubicBezTo>
                      <a:pt x="26919" y="32990"/>
                      <a:pt x="27953" y="31956"/>
                      <a:pt x="27953" y="30689"/>
                    </a:cubicBezTo>
                    <a:lnTo>
                      <a:pt x="27953" y="2302"/>
                    </a:lnTo>
                    <a:cubicBezTo>
                      <a:pt x="27953" y="1034"/>
                      <a:pt x="26919" y="0"/>
                      <a:pt x="256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0"/>
              <p:cNvSpPr/>
              <p:nvPr/>
            </p:nvSpPr>
            <p:spPr>
              <a:xfrm>
                <a:off x="7658541" y="1180884"/>
                <a:ext cx="998920" cy="957455"/>
              </a:xfrm>
              <a:custGeom>
                <a:rect b="b" l="l" r="r" t="t"/>
                <a:pathLst>
                  <a:path extrusionOk="0" h="34659" w="3616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0"/>
              <p:cNvSpPr/>
              <p:nvPr/>
            </p:nvSpPr>
            <p:spPr>
              <a:xfrm>
                <a:off x="7713820" y="1129280"/>
                <a:ext cx="999859" cy="957455"/>
              </a:xfrm>
              <a:custGeom>
                <a:rect b="b" l="l" r="r" t="t"/>
                <a:pathLst>
                  <a:path extrusionOk="0" h="34659" w="36194">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0"/>
              <p:cNvSpPr/>
              <p:nvPr/>
            </p:nvSpPr>
            <p:spPr>
              <a:xfrm>
                <a:off x="7793989" y="1189172"/>
                <a:ext cx="838585" cy="838584"/>
              </a:xfrm>
              <a:custGeom>
                <a:rect b="b" l="l" r="r" t="t"/>
                <a:pathLst>
                  <a:path extrusionOk="0" h="30356" w="30356">
                    <a:moveTo>
                      <a:pt x="15178" y="4437"/>
                    </a:moveTo>
                    <a:cubicBezTo>
                      <a:pt x="21116" y="4437"/>
                      <a:pt x="25919" y="9241"/>
                      <a:pt x="25919" y="15178"/>
                    </a:cubicBezTo>
                    <a:cubicBezTo>
                      <a:pt x="25919" y="21082"/>
                      <a:pt x="21116" y="25886"/>
                      <a:pt x="15178" y="25886"/>
                    </a:cubicBezTo>
                    <a:cubicBezTo>
                      <a:pt x="9274" y="25886"/>
                      <a:pt x="4471" y="21082"/>
                      <a:pt x="4471" y="15178"/>
                    </a:cubicBezTo>
                    <a:cubicBezTo>
                      <a:pt x="4471" y="9241"/>
                      <a:pt x="9274" y="4437"/>
                      <a:pt x="15178" y="4437"/>
                    </a:cubicBezTo>
                    <a:close/>
                    <a:moveTo>
                      <a:pt x="15178" y="1"/>
                    </a:moveTo>
                    <a:cubicBezTo>
                      <a:pt x="6806" y="1"/>
                      <a:pt x="1" y="6805"/>
                      <a:pt x="1" y="15178"/>
                    </a:cubicBezTo>
                    <a:cubicBezTo>
                      <a:pt x="1" y="23551"/>
                      <a:pt x="6806" y="30356"/>
                      <a:pt x="15178" y="30356"/>
                    </a:cubicBezTo>
                    <a:cubicBezTo>
                      <a:pt x="23584" y="30356"/>
                      <a:pt x="30356" y="23551"/>
                      <a:pt x="30356" y="15178"/>
                    </a:cubicBezTo>
                    <a:cubicBezTo>
                      <a:pt x="30323" y="6805"/>
                      <a:pt x="23584" y="1"/>
                      <a:pt x="151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0"/>
              <p:cNvSpPr/>
              <p:nvPr/>
            </p:nvSpPr>
            <p:spPr>
              <a:xfrm>
                <a:off x="8234476" y="1189172"/>
                <a:ext cx="394430" cy="411005"/>
              </a:xfrm>
              <a:custGeom>
                <a:rect b="b" l="l" r="r" t="t"/>
                <a:pathLst>
                  <a:path extrusionOk="0" h="14878" w="14278">
                    <a:moveTo>
                      <a:pt x="1" y="1"/>
                    </a:moveTo>
                    <a:lnTo>
                      <a:pt x="1" y="4470"/>
                    </a:lnTo>
                    <a:cubicBezTo>
                      <a:pt x="5471" y="4837"/>
                      <a:pt x="9808" y="9341"/>
                      <a:pt x="9941" y="14878"/>
                    </a:cubicBezTo>
                    <a:lnTo>
                      <a:pt x="14277" y="13377"/>
                    </a:lnTo>
                    <a:cubicBezTo>
                      <a:pt x="13410" y="6072"/>
                      <a:pt x="7406" y="368"/>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0"/>
              <p:cNvSpPr/>
              <p:nvPr/>
            </p:nvSpPr>
            <p:spPr>
              <a:xfrm>
                <a:off x="7844681" y="1189172"/>
                <a:ext cx="389816" cy="310560"/>
              </a:xfrm>
              <a:custGeom>
                <a:rect b="b" l="l" r="r" t="t"/>
                <a:pathLst>
                  <a:path extrusionOk="0" h="11242" w="14111">
                    <a:moveTo>
                      <a:pt x="13343" y="1"/>
                    </a:moveTo>
                    <a:cubicBezTo>
                      <a:pt x="7606" y="1"/>
                      <a:pt x="2602" y="3203"/>
                      <a:pt x="1" y="7906"/>
                    </a:cubicBezTo>
                    <a:lnTo>
                      <a:pt x="3336" y="11242"/>
                    </a:lnTo>
                    <a:cubicBezTo>
                      <a:pt x="4871" y="7239"/>
                      <a:pt x="8807" y="4404"/>
                      <a:pt x="13343" y="4404"/>
                    </a:cubicBezTo>
                    <a:cubicBezTo>
                      <a:pt x="13610" y="4404"/>
                      <a:pt x="13844" y="4404"/>
                      <a:pt x="14111" y="4470"/>
                    </a:cubicBezTo>
                    <a:lnTo>
                      <a:pt x="14111" y="34"/>
                    </a:lnTo>
                    <a:cubicBezTo>
                      <a:pt x="13844" y="34"/>
                      <a:pt x="13610" y="1"/>
                      <a:pt x="133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0"/>
              <p:cNvSpPr/>
              <p:nvPr/>
            </p:nvSpPr>
            <p:spPr>
              <a:xfrm>
                <a:off x="9034291" y="651608"/>
                <a:ext cx="548301" cy="548329"/>
              </a:xfrm>
              <a:custGeom>
                <a:rect b="b" l="l" r="r" t="t"/>
                <a:pathLst>
                  <a:path extrusionOk="0" h="19849" w="19848">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2" name="Google Shape;1752;p40"/>
          <p:cNvGrpSpPr/>
          <p:nvPr/>
        </p:nvGrpSpPr>
        <p:grpSpPr>
          <a:xfrm>
            <a:off x="330310" y="4274529"/>
            <a:ext cx="518269" cy="328105"/>
            <a:chOff x="783960" y="4261704"/>
            <a:chExt cx="518269" cy="328105"/>
          </a:xfrm>
        </p:grpSpPr>
        <p:sp>
          <p:nvSpPr>
            <p:cNvPr id="1753" name="Google Shape;1753;p40"/>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4" name="Google Shape;1754;p40"/>
            <p:cNvGrpSpPr/>
            <p:nvPr/>
          </p:nvGrpSpPr>
          <p:grpSpPr>
            <a:xfrm>
              <a:off x="783960" y="4261704"/>
              <a:ext cx="518269" cy="328105"/>
              <a:chOff x="783960" y="4261704"/>
              <a:chExt cx="518269" cy="328105"/>
            </a:xfrm>
          </p:grpSpPr>
          <p:sp>
            <p:nvSpPr>
              <p:cNvPr id="1755" name="Google Shape;1755;p40"/>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0"/>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0"/>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0"/>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9" name="Google Shape;1759;p40"/>
          <p:cNvGrpSpPr/>
          <p:nvPr/>
        </p:nvGrpSpPr>
        <p:grpSpPr>
          <a:xfrm>
            <a:off x="1476312" y="221824"/>
            <a:ext cx="609540" cy="583574"/>
            <a:chOff x="3105300" y="593625"/>
            <a:chExt cx="256800" cy="245850"/>
          </a:xfrm>
        </p:grpSpPr>
        <p:sp>
          <p:nvSpPr>
            <p:cNvPr id="1760" name="Google Shape;1760;p40"/>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0"/>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0"/>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0"/>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7" name="Shape 1767"/>
        <p:cNvGrpSpPr/>
        <p:nvPr/>
      </p:nvGrpSpPr>
      <p:grpSpPr>
        <a:xfrm>
          <a:off x="0" y="0"/>
          <a:ext cx="0" cy="0"/>
          <a:chOff x="0" y="0"/>
          <a:chExt cx="0" cy="0"/>
        </a:xfrm>
      </p:grpSpPr>
      <p:sp>
        <p:nvSpPr>
          <p:cNvPr id="1768" name="Google Shape;1768;p41"/>
          <p:cNvSpPr/>
          <p:nvPr/>
        </p:nvSpPr>
        <p:spPr>
          <a:xfrm>
            <a:off x="4270500" y="1059675"/>
            <a:ext cx="4160400" cy="3069300"/>
          </a:xfrm>
          <a:prstGeom prst="roundRect">
            <a:avLst>
              <a:gd fmla="val 8047" name="adj"/>
            </a:avLst>
          </a:prstGeom>
          <a:solidFill>
            <a:schemeClr val="accent2"/>
          </a:solidFill>
          <a:ln>
            <a:noFill/>
          </a:ln>
          <a:effectLst>
            <a:outerShdw rotWithShape="0" algn="bl" dir="7860000" dist="161925">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1"/>
          <p:cNvSpPr txBox="1"/>
          <p:nvPr>
            <p:ph type="title"/>
          </p:nvPr>
        </p:nvSpPr>
        <p:spPr>
          <a:xfrm>
            <a:off x="713100" y="2012175"/>
            <a:ext cx="2755200" cy="10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rPr>
              <a:t>A</a:t>
            </a:r>
            <a:r>
              <a:rPr lang="en">
                <a:solidFill>
                  <a:schemeClr val="accent1"/>
                </a:solidFill>
              </a:rPr>
              <a:t>bout</a:t>
            </a:r>
            <a:endParaRPr>
              <a:solidFill>
                <a:schemeClr val="accent1"/>
              </a:solidFill>
            </a:endParaRPr>
          </a:p>
          <a:p>
            <a:pPr indent="0" lvl="0" marL="0" rtl="0" algn="l">
              <a:spcBef>
                <a:spcPts val="0"/>
              </a:spcBef>
              <a:spcAft>
                <a:spcPts val="0"/>
              </a:spcAft>
              <a:buNone/>
            </a:pPr>
            <a:r>
              <a:rPr lang="en">
                <a:solidFill>
                  <a:schemeClr val="accent1"/>
                </a:solidFill>
              </a:rPr>
              <a:t>the project</a:t>
            </a:r>
            <a:endParaRPr>
              <a:solidFill>
                <a:schemeClr val="accent1"/>
              </a:solidFill>
            </a:endParaRPr>
          </a:p>
        </p:txBody>
      </p:sp>
      <p:sp>
        <p:nvSpPr>
          <p:cNvPr id="1770" name="Google Shape;1770;p41"/>
          <p:cNvSpPr txBox="1"/>
          <p:nvPr>
            <p:ph idx="1" type="body"/>
          </p:nvPr>
        </p:nvSpPr>
        <p:spPr>
          <a:xfrm>
            <a:off x="4419600" y="1340893"/>
            <a:ext cx="3858900" cy="261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solidFill>
                  <a:schemeClr val="dk1"/>
                </a:solidFill>
              </a:rPr>
              <a:t>Do you know what helps you make your point crystal clear?</a:t>
            </a:r>
            <a:br>
              <a:rPr lang="en">
                <a:solidFill>
                  <a:schemeClr val="dk1"/>
                </a:solidFill>
              </a:rPr>
            </a:br>
            <a:r>
              <a:rPr lang="en">
                <a:solidFill>
                  <a:schemeClr val="dk1"/>
                </a:solidFill>
              </a:rPr>
              <a:t>Lists like this one:</a:t>
            </a:r>
            <a:endParaRPr>
              <a:solidFill>
                <a:schemeClr val="dk1"/>
              </a:solidFill>
            </a:endParaRPr>
          </a:p>
          <a:p>
            <a:pPr indent="-215900" lvl="0" marL="241300" rtl="0" algn="l">
              <a:spcBef>
                <a:spcPts val="1600"/>
              </a:spcBef>
              <a:spcAft>
                <a:spcPts val="0"/>
              </a:spcAft>
              <a:buSzPts val="1400"/>
              <a:buChar char="●"/>
            </a:pPr>
            <a:r>
              <a:rPr lang="en">
                <a:solidFill>
                  <a:schemeClr val="dk1"/>
                </a:solidFill>
              </a:rPr>
              <a:t>They’re simple </a:t>
            </a:r>
            <a:endParaRPr>
              <a:solidFill>
                <a:schemeClr val="dk1"/>
              </a:solidFill>
            </a:endParaRPr>
          </a:p>
          <a:p>
            <a:pPr indent="-215900" lvl="0" marL="241300" rtl="0" algn="l">
              <a:spcBef>
                <a:spcPts val="0"/>
              </a:spcBef>
              <a:spcAft>
                <a:spcPts val="0"/>
              </a:spcAft>
              <a:buSzPts val="1400"/>
              <a:buChar char="●"/>
            </a:pPr>
            <a:r>
              <a:rPr lang="en">
                <a:solidFill>
                  <a:schemeClr val="dk1"/>
                </a:solidFill>
              </a:rPr>
              <a:t>You can organize your ideas clearly</a:t>
            </a:r>
            <a:endParaRPr>
              <a:solidFill>
                <a:schemeClr val="dk1"/>
              </a:solidFill>
            </a:endParaRPr>
          </a:p>
          <a:p>
            <a:pPr indent="-215900" lvl="0" marL="241300" rtl="0" algn="l">
              <a:spcBef>
                <a:spcPts val="0"/>
              </a:spcBef>
              <a:spcAft>
                <a:spcPts val="0"/>
              </a:spcAft>
              <a:buSzPts val="1400"/>
              <a:buChar char="●"/>
            </a:pPr>
            <a:r>
              <a:rPr lang="en">
                <a:solidFill>
                  <a:schemeClr val="dk1"/>
                </a:solidFill>
              </a:rPr>
              <a:t>You’ll never forget to buy milk!</a:t>
            </a:r>
            <a:endParaRPr>
              <a:solidFill>
                <a:schemeClr val="dk1"/>
              </a:solidFill>
            </a:endParaRPr>
          </a:p>
          <a:p>
            <a:pPr indent="0" lvl="0" marL="0" rtl="0" algn="l">
              <a:spcBef>
                <a:spcPts val="1600"/>
              </a:spcBef>
              <a:spcAft>
                <a:spcPts val="1600"/>
              </a:spcAft>
              <a:buClr>
                <a:srgbClr val="273D40"/>
              </a:buClr>
              <a:buSzPts val="600"/>
              <a:buFont typeface="Arial"/>
              <a:buNone/>
            </a:pPr>
            <a:r>
              <a:rPr lang="en">
                <a:solidFill>
                  <a:schemeClr val="dk1"/>
                </a:solidFill>
              </a:rPr>
              <a:t>And the most important thing: the audience won’t miss the point of your presentation</a:t>
            </a:r>
            <a:endParaRPr/>
          </a:p>
        </p:txBody>
      </p:sp>
      <p:sp>
        <p:nvSpPr>
          <p:cNvPr id="1771" name="Google Shape;1771;p41"/>
          <p:cNvSpPr/>
          <p:nvPr/>
        </p:nvSpPr>
        <p:spPr>
          <a:xfrm>
            <a:off x="1035863" y="487768"/>
            <a:ext cx="84809" cy="85748"/>
          </a:xfrm>
          <a:custGeom>
            <a:rect b="b" l="l" r="r" t="t"/>
            <a:pathLst>
              <a:path extrusionOk="0" h="3104" w="307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2" name="Google Shape;1772;p41"/>
          <p:cNvGrpSpPr/>
          <p:nvPr/>
        </p:nvGrpSpPr>
        <p:grpSpPr>
          <a:xfrm>
            <a:off x="2405663" y="4515081"/>
            <a:ext cx="1021756" cy="332094"/>
            <a:chOff x="7289663" y="3996131"/>
            <a:chExt cx="1021756" cy="332094"/>
          </a:xfrm>
        </p:grpSpPr>
        <p:sp>
          <p:nvSpPr>
            <p:cNvPr id="1773" name="Google Shape;1773;p41"/>
            <p:cNvSpPr/>
            <p:nvPr/>
          </p:nvSpPr>
          <p:spPr>
            <a:xfrm>
              <a:off x="7289663" y="4044216"/>
              <a:ext cx="1002972" cy="284009"/>
            </a:xfrm>
            <a:custGeom>
              <a:rect b="b" l="l" r="r" t="t"/>
              <a:pathLst>
                <a:path extrusionOk="0" h="12610" w="44532">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1"/>
            <p:cNvSpPr/>
            <p:nvPr/>
          </p:nvSpPr>
          <p:spPr>
            <a:xfrm>
              <a:off x="7308447" y="3996131"/>
              <a:ext cx="1002972" cy="284009"/>
            </a:xfrm>
            <a:custGeom>
              <a:rect b="b" l="l" r="r" t="t"/>
              <a:pathLst>
                <a:path extrusionOk="0" h="12610" w="44532">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1"/>
            <p:cNvSpPr/>
            <p:nvPr/>
          </p:nvSpPr>
          <p:spPr>
            <a:xfrm>
              <a:off x="7433897" y="4044036"/>
              <a:ext cx="209639" cy="188175"/>
            </a:xfrm>
            <a:custGeom>
              <a:rect b="b" l="l" r="r" t="t"/>
              <a:pathLst>
                <a:path extrusionOk="0" h="8355" w="9308">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1"/>
            <p:cNvSpPr/>
            <p:nvPr/>
          </p:nvSpPr>
          <p:spPr>
            <a:xfrm>
              <a:off x="7705879" y="4044689"/>
              <a:ext cx="208108" cy="187612"/>
            </a:xfrm>
            <a:custGeom>
              <a:rect b="b" l="l" r="r" t="t"/>
              <a:pathLst>
                <a:path extrusionOk="0" h="8330" w="924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1"/>
            <p:cNvSpPr/>
            <p:nvPr/>
          </p:nvSpPr>
          <p:spPr>
            <a:xfrm>
              <a:off x="7979347" y="4043856"/>
              <a:ext cx="206621" cy="187793"/>
            </a:xfrm>
            <a:custGeom>
              <a:rect b="b" l="l" r="r" t="t"/>
              <a:pathLst>
                <a:path extrusionOk="0" h="8338" w="9174">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 name="Google Shape;1778;p41"/>
          <p:cNvGrpSpPr/>
          <p:nvPr/>
        </p:nvGrpSpPr>
        <p:grpSpPr>
          <a:xfrm>
            <a:off x="3236861" y="3957497"/>
            <a:ext cx="749797" cy="717499"/>
            <a:chOff x="7847861" y="3178722"/>
            <a:chExt cx="749797" cy="717499"/>
          </a:xfrm>
        </p:grpSpPr>
        <p:sp>
          <p:nvSpPr>
            <p:cNvPr id="1779" name="Google Shape;1779;p41"/>
            <p:cNvSpPr/>
            <p:nvPr/>
          </p:nvSpPr>
          <p:spPr>
            <a:xfrm>
              <a:off x="7847861" y="3214037"/>
              <a:ext cx="710743" cy="682184"/>
            </a:xfrm>
            <a:custGeom>
              <a:rect b="b" l="l" r="r" t="t"/>
              <a:pathLst>
                <a:path extrusionOk="0" h="30289" w="31557">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1"/>
            <p:cNvSpPr/>
            <p:nvPr/>
          </p:nvSpPr>
          <p:spPr>
            <a:xfrm>
              <a:off x="7886937" y="3178722"/>
              <a:ext cx="710720" cy="681441"/>
            </a:xfrm>
            <a:custGeom>
              <a:rect b="b" l="l" r="r" t="t"/>
              <a:pathLst>
                <a:path extrusionOk="0" h="30256" w="31556">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1"/>
            <p:cNvSpPr/>
            <p:nvPr/>
          </p:nvSpPr>
          <p:spPr>
            <a:xfrm>
              <a:off x="7944032" y="3221560"/>
              <a:ext cx="596531" cy="595788"/>
            </a:xfrm>
            <a:custGeom>
              <a:rect b="b" l="l" r="r" t="t"/>
              <a:pathLst>
                <a:path extrusionOk="0" h="26453" w="26486">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1"/>
            <p:cNvSpPr/>
            <p:nvPr/>
          </p:nvSpPr>
          <p:spPr>
            <a:xfrm>
              <a:off x="8146126" y="3430411"/>
              <a:ext cx="394437" cy="387680"/>
            </a:xfrm>
            <a:custGeom>
              <a:rect b="b" l="l" r="r" t="t"/>
              <a:pathLst>
                <a:path extrusionOk="0" h="17213" w="17513">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1"/>
            <p:cNvSpPr/>
            <p:nvPr/>
          </p:nvSpPr>
          <p:spPr>
            <a:xfrm>
              <a:off x="8067230" y="3344758"/>
              <a:ext cx="349369" cy="349369"/>
            </a:xfrm>
            <a:custGeom>
              <a:rect b="b" l="l" r="r" t="t"/>
              <a:pathLst>
                <a:path extrusionOk="0" h="15512" w="15512">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 name="Google Shape;1784;p41"/>
          <p:cNvGrpSpPr/>
          <p:nvPr/>
        </p:nvGrpSpPr>
        <p:grpSpPr>
          <a:xfrm>
            <a:off x="3246475" y="384950"/>
            <a:ext cx="730550" cy="554600"/>
            <a:chOff x="-4813275" y="4164250"/>
            <a:chExt cx="730550" cy="554600"/>
          </a:xfrm>
        </p:grpSpPr>
        <p:sp>
          <p:nvSpPr>
            <p:cNvPr id="1785" name="Google Shape;1785;p41"/>
            <p:cNvSpPr/>
            <p:nvPr/>
          </p:nvSpPr>
          <p:spPr>
            <a:xfrm>
              <a:off x="-4813275" y="4215950"/>
              <a:ext cx="676350" cy="502900"/>
            </a:xfrm>
            <a:custGeom>
              <a:rect b="b" l="l" r="r" t="t"/>
              <a:pathLst>
                <a:path extrusionOk="0" h="20116" w="27054">
                  <a:moveTo>
                    <a:pt x="4104" y="1"/>
                  </a:moveTo>
                  <a:cubicBezTo>
                    <a:pt x="1835" y="1"/>
                    <a:pt x="1" y="1836"/>
                    <a:pt x="1" y="4104"/>
                  </a:cubicBezTo>
                  <a:lnTo>
                    <a:pt x="1" y="16012"/>
                  </a:lnTo>
                  <a:cubicBezTo>
                    <a:pt x="1" y="18281"/>
                    <a:pt x="1835" y="20115"/>
                    <a:pt x="4104" y="20115"/>
                  </a:cubicBezTo>
                  <a:lnTo>
                    <a:pt x="22951" y="20115"/>
                  </a:lnTo>
                  <a:cubicBezTo>
                    <a:pt x="25219" y="20115"/>
                    <a:pt x="27054" y="18281"/>
                    <a:pt x="27020" y="16012"/>
                  </a:cubicBezTo>
                  <a:lnTo>
                    <a:pt x="27020" y="4104"/>
                  </a:lnTo>
                  <a:cubicBezTo>
                    <a:pt x="27020" y="1836"/>
                    <a:pt x="25186" y="1"/>
                    <a:pt x="229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1"/>
            <p:cNvSpPr/>
            <p:nvPr/>
          </p:nvSpPr>
          <p:spPr>
            <a:xfrm>
              <a:off x="-4758225" y="4164250"/>
              <a:ext cx="675500" cy="502050"/>
            </a:xfrm>
            <a:custGeom>
              <a:rect b="b" l="l" r="r" t="t"/>
              <a:pathLst>
                <a:path extrusionOk="0" h="20082" w="27020">
                  <a:moveTo>
                    <a:pt x="4103" y="1"/>
                  </a:moveTo>
                  <a:cubicBezTo>
                    <a:pt x="1835" y="1"/>
                    <a:pt x="0" y="1835"/>
                    <a:pt x="0" y="4070"/>
                  </a:cubicBezTo>
                  <a:lnTo>
                    <a:pt x="0" y="16012"/>
                  </a:lnTo>
                  <a:cubicBezTo>
                    <a:pt x="0" y="18247"/>
                    <a:pt x="1835" y="20082"/>
                    <a:pt x="4103" y="20082"/>
                  </a:cubicBezTo>
                  <a:lnTo>
                    <a:pt x="22950" y="20082"/>
                  </a:lnTo>
                  <a:cubicBezTo>
                    <a:pt x="25185" y="20082"/>
                    <a:pt x="27020" y="18247"/>
                    <a:pt x="27020" y="16012"/>
                  </a:cubicBezTo>
                  <a:lnTo>
                    <a:pt x="27020" y="4070"/>
                  </a:lnTo>
                  <a:cubicBezTo>
                    <a:pt x="27020" y="1802"/>
                    <a:pt x="25185" y="1"/>
                    <a:pt x="229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1"/>
            <p:cNvSpPr/>
            <p:nvPr/>
          </p:nvSpPr>
          <p:spPr>
            <a:xfrm>
              <a:off x="-4558075" y="4261950"/>
              <a:ext cx="281875" cy="306175"/>
            </a:xfrm>
            <a:custGeom>
              <a:rect b="b" l="l" r="r" t="t"/>
              <a:pathLst>
                <a:path extrusionOk="0" h="12247" w="11275">
                  <a:moveTo>
                    <a:pt x="1548" y="0"/>
                  </a:moveTo>
                  <a:cubicBezTo>
                    <a:pt x="739" y="0"/>
                    <a:pt x="0" y="639"/>
                    <a:pt x="0" y="1530"/>
                  </a:cubicBezTo>
                  <a:lnTo>
                    <a:pt x="0" y="10703"/>
                  </a:lnTo>
                  <a:cubicBezTo>
                    <a:pt x="0" y="11591"/>
                    <a:pt x="752" y="12247"/>
                    <a:pt x="1552" y="12247"/>
                  </a:cubicBezTo>
                  <a:cubicBezTo>
                    <a:pt x="1804" y="12247"/>
                    <a:pt x="2062" y="12182"/>
                    <a:pt x="2302" y="12038"/>
                  </a:cubicBezTo>
                  <a:lnTo>
                    <a:pt x="10274" y="7468"/>
                  </a:lnTo>
                  <a:cubicBezTo>
                    <a:pt x="11275" y="6834"/>
                    <a:pt x="11275" y="5366"/>
                    <a:pt x="10274" y="4799"/>
                  </a:cubicBezTo>
                  <a:lnTo>
                    <a:pt x="2302" y="196"/>
                  </a:lnTo>
                  <a:cubicBezTo>
                    <a:pt x="2057" y="62"/>
                    <a:pt x="1799" y="0"/>
                    <a:pt x="1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1" name="Shape 1791"/>
        <p:cNvGrpSpPr/>
        <p:nvPr/>
      </p:nvGrpSpPr>
      <p:grpSpPr>
        <a:xfrm>
          <a:off x="0" y="0"/>
          <a:ext cx="0" cy="0"/>
          <a:chOff x="0" y="0"/>
          <a:chExt cx="0" cy="0"/>
        </a:xfrm>
      </p:grpSpPr>
      <p:sp>
        <p:nvSpPr>
          <p:cNvPr id="1792" name="Google Shape;1792;p42"/>
          <p:cNvSpPr/>
          <p:nvPr/>
        </p:nvSpPr>
        <p:spPr>
          <a:xfrm>
            <a:off x="1179225" y="1282500"/>
            <a:ext cx="2783400" cy="2578500"/>
          </a:xfrm>
          <a:prstGeom prst="roundRect">
            <a:avLst>
              <a:gd fmla="val 8047" name="adj"/>
            </a:avLst>
          </a:prstGeom>
          <a:solidFill>
            <a:schemeClr val="dk2"/>
          </a:solidFill>
          <a:ln>
            <a:noFill/>
          </a:ln>
          <a:effectLst>
            <a:outerShdw rotWithShape="0" algn="bl" dir="7860000" dist="161925">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93" name="Google Shape;1793;p42"/>
          <p:cNvPicPr preferRelativeResize="0"/>
          <p:nvPr/>
        </p:nvPicPr>
        <p:blipFill rotWithShape="1">
          <a:blip r:embed="rId3">
            <a:alphaModFix/>
          </a:blip>
          <a:srcRect b="0" l="14193" r="14193" t="0"/>
          <a:stretch/>
        </p:blipFill>
        <p:spPr>
          <a:xfrm>
            <a:off x="1179225" y="1282500"/>
            <a:ext cx="2770500" cy="2578500"/>
          </a:xfrm>
          <a:prstGeom prst="roundRect">
            <a:avLst>
              <a:gd fmla="val 7898" name="adj"/>
            </a:avLst>
          </a:prstGeom>
          <a:noFill/>
          <a:ln>
            <a:noFill/>
          </a:ln>
        </p:spPr>
      </p:pic>
      <p:sp>
        <p:nvSpPr>
          <p:cNvPr id="1794" name="Google Shape;1794;p42"/>
          <p:cNvSpPr txBox="1"/>
          <p:nvPr>
            <p:ph type="title"/>
          </p:nvPr>
        </p:nvSpPr>
        <p:spPr>
          <a:xfrm>
            <a:off x="4572000" y="1818400"/>
            <a:ext cx="3267900" cy="50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Now</a:t>
            </a:r>
            <a:endParaRPr/>
          </a:p>
        </p:txBody>
      </p:sp>
      <p:sp>
        <p:nvSpPr>
          <p:cNvPr id="1795" name="Google Shape;1795;p42"/>
          <p:cNvSpPr txBox="1"/>
          <p:nvPr>
            <p:ph idx="1" type="subTitle"/>
          </p:nvPr>
        </p:nvSpPr>
        <p:spPr>
          <a:xfrm>
            <a:off x="4572000" y="2325775"/>
            <a:ext cx="3267900" cy="101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smallest planet in the Solar System. Its name has nothing to do with the liquid metal</a:t>
            </a:r>
            <a:endParaRPr/>
          </a:p>
        </p:txBody>
      </p:sp>
      <p:grpSp>
        <p:nvGrpSpPr>
          <p:cNvPr id="1796" name="Google Shape;1796;p42"/>
          <p:cNvGrpSpPr/>
          <p:nvPr/>
        </p:nvGrpSpPr>
        <p:grpSpPr>
          <a:xfrm>
            <a:off x="3137660" y="1566154"/>
            <a:ext cx="518269" cy="328105"/>
            <a:chOff x="783960" y="4261704"/>
            <a:chExt cx="518269" cy="328105"/>
          </a:xfrm>
        </p:grpSpPr>
        <p:sp>
          <p:nvSpPr>
            <p:cNvPr id="1797" name="Google Shape;1797;p42"/>
            <p:cNvSpPr/>
            <p:nvPr/>
          </p:nvSpPr>
          <p:spPr>
            <a:xfrm>
              <a:off x="1072397" y="4333585"/>
              <a:ext cx="69145" cy="69145"/>
            </a:xfrm>
            <a:custGeom>
              <a:rect b="b" l="l" r="r" t="t"/>
              <a:pathLst>
                <a:path extrusionOk="0" h="2503" w="2503">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8" name="Google Shape;1798;p42"/>
            <p:cNvGrpSpPr/>
            <p:nvPr/>
          </p:nvGrpSpPr>
          <p:grpSpPr>
            <a:xfrm>
              <a:off x="783960" y="4261704"/>
              <a:ext cx="518269" cy="328105"/>
              <a:chOff x="783960" y="4261704"/>
              <a:chExt cx="518269" cy="328105"/>
            </a:xfrm>
          </p:grpSpPr>
          <p:sp>
            <p:nvSpPr>
              <p:cNvPr id="1799" name="Google Shape;1799;p42"/>
              <p:cNvSpPr/>
              <p:nvPr/>
            </p:nvSpPr>
            <p:spPr>
              <a:xfrm>
                <a:off x="1216509" y="4325297"/>
                <a:ext cx="85720" cy="85720"/>
              </a:xfrm>
              <a:custGeom>
                <a:rect b="b" l="l" r="r" t="t"/>
                <a:pathLst>
                  <a:path extrusionOk="0" h="3103" w="3103">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2"/>
              <p:cNvSpPr/>
              <p:nvPr/>
            </p:nvSpPr>
            <p:spPr>
              <a:xfrm>
                <a:off x="1057995" y="4504061"/>
                <a:ext cx="84809" cy="85748"/>
              </a:xfrm>
              <a:custGeom>
                <a:rect b="b" l="l" r="r" t="t"/>
                <a:pathLst>
                  <a:path extrusionOk="0" h="3104" w="307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2"/>
              <p:cNvSpPr/>
              <p:nvPr/>
            </p:nvSpPr>
            <p:spPr>
              <a:xfrm>
                <a:off x="883495" y="4261704"/>
                <a:ext cx="15691" cy="213818"/>
              </a:xfrm>
              <a:custGeom>
                <a:rect b="b" l="l" r="r" t="t"/>
                <a:pathLst>
                  <a:path extrusionOk="0" h="7740" w="568">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2"/>
              <p:cNvSpPr/>
              <p:nvPr/>
            </p:nvSpPr>
            <p:spPr>
              <a:xfrm>
                <a:off x="783960" y="4360326"/>
                <a:ext cx="213818" cy="15691"/>
              </a:xfrm>
              <a:custGeom>
                <a:rect b="b" l="l" r="r" t="t"/>
                <a:pathLst>
                  <a:path extrusionOk="0" h="568" w="774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3" name="Google Shape;1803;p42"/>
          <p:cNvGrpSpPr/>
          <p:nvPr/>
        </p:nvGrpSpPr>
        <p:grpSpPr>
          <a:xfrm>
            <a:off x="1384881" y="1818398"/>
            <a:ext cx="518284" cy="375476"/>
            <a:chOff x="855125" y="679497"/>
            <a:chExt cx="254310" cy="184228"/>
          </a:xfrm>
        </p:grpSpPr>
        <p:sp>
          <p:nvSpPr>
            <p:cNvPr id="1804" name="Google Shape;1804;p42"/>
            <p:cNvSpPr/>
            <p:nvPr/>
          </p:nvSpPr>
          <p:spPr>
            <a:xfrm>
              <a:off x="1052335" y="679497"/>
              <a:ext cx="57100" cy="57100"/>
            </a:xfrm>
            <a:custGeom>
              <a:rect b="b" l="l" r="r" t="t"/>
              <a:pathLst>
                <a:path extrusionOk="0" h="2284" w="2284">
                  <a:moveTo>
                    <a:pt x="1" y="1"/>
                  </a:moveTo>
                  <a:lnTo>
                    <a:pt x="1" y="2283"/>
                  </a:lnTo>
                  <a:lnTo>
                    <a:pt x="2283" y="2283"/>
                  </a:lnTo>
                  <a:lnTo>
                    <a:pt x="2283"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2"/>
            <p:cNvSpPr/>
            <p:nvPr/>
          </p:nvSpPr>
          <p:spPr>
            <a:xfrm>
              <a:off x="855125" y="730100"/>
              <a:ext cx="103700" cy="104150"/>
            </a:xfrm>
            <a:custGeom>
              <a:rect b="b" l="l" r="r" t="t"/>
              <a:pathLst>
                <a:path extrusionOk="0" h="4166" w="4148">
                  <a:moveTo>
                    <a:pt x="1" y="0"/>
                  </a:moveTo>
                  <a:lnTo>
                    <a:pt x="1" y="4166"/>
                  </a:lnTo>
                  <a:lnTo>
                    <a:pt x="4147" y="4166"/>
                  </a:lnTo>
                  <a:lnTo>
                    <a:pt x="414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2"/>
            <p:cNvSpPr/>
            <p:nvPr/>
          </p:nvSpPr>
          <p:spPr>
            <a:xfrm>
              <a:off x="917425" y="792375"/>
              <a:ext cx="71350" cy="71350"/>
            </a:xfrm>
            <a:custGeom>
              <a:rect b="b" l="l" r="r" t="t"/>
              <a:pathLst>
                <a:path extrusionOk="0" h="2854" w="2854">
                  <a:moveTo>
                    <a:pt x="1" y="1"/>
                  </a:moveTo>
                  <a:lnTo>
                    <a:pt x="1" y="2854"/>
                  </a:lnTo>
                  <a:lnTo>
                    <a:pt x="2854" y="2854"/>
                  </a:lnTo>
                  <a:lnTo>
                    <a:pt x="285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7" name="Google Shape;1807;p42"/>
          <p:cNvSpPr/>
          <p:nvPr/>
        </p:nvSpPr>
        <p:spPr>
          <a:xfrm>
            <a:off x="6501044" y="3822576"/>
            <a:ext cx="462359" cy="462382"/>
          </a:xfrm>
          <a:custGeom>
            <a:rect b="b" l="l" r="r" t="t"/>
            <a:pathLst>
              <a:path extrusionOk="0" h="19849" w="19848">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1" name="Shape 1811"/>
        <p:cNvGrpSpPr/>
        <p:nvPr/>
      </p:nvGrpSpPr>
      <p:grpSpPr>
        <a:xfrm>
          <a:off x="0" y="0"/>
          <a:ext cx="0" cy="0"/>
          <a:chOff x="0" y="0"/>
          <a:chExt cx="0" cy="0"/>
        </a:xfrm>
      </p:grpSpPr>
      <p:sp>
        <p:nvSpPr>
          <p:cNvPr id="1812" name="Google Shape;1812;p43"/>
          <p:cNvSpPr/>
          <p:nvPr/>
        </p:nvSpPr>
        <p:spPr>
          <a:xfrm>
            <a:off x="5248850" y="1282500"/>
            <a:ext cx="2783400" cy="2578500"/>
          </a:xfrm>
          <a:prstGeom prst="roundRect">
            <a:avLst>
              <a:gd fmla="val 8047" name="adj"/>
            </a:avLst>
          </a:prstGeom>
          <a:solidFill>
            <a:schemeClr val="dk2"/>
          </a:solidFill>
          <a:ln>
            <a:noFill/>
          </a:ln>
          <a:effectLst>
            <a:outerShdw rotWithShape="0" algn="bl" dir="7860000" dist="161925">
              <a:schemeClr val="accent5"/>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13" name="Google Shape;1813;p43"/>
          <p:cNvPicPr preferRelativeResize="0"/>
          <p:nvPr/>
        </p:nvPicPr>
        <p:blipFill rotWithShape="1">
          <a:blip r:embed="rId3">
            <a:alphaModFix/>
          </a:blip>
          <a:srcRect b="0" l="11471" r="28091" t="0"/>
          <a:stretch/>
        </p:blipFill>
        <p:spPr>
          <a:xfrm flipH="1">
            <a:off x="5248850" y="1282500"/>
            <a:ext cx="2770500" cy="2578500"/>
          </a:xfrm>
          <a:prstGeom prst="roundRect">
            <a:avLst>
              <a:gd fmla="val 7898" name="adj"/>
            </a:avLst>
          </a:prstGeom>
          <a:noFill/>
          <a:ln>
            <a:noFill/>
          </a:ln>
        </p:spPr>
      </p:pic>
      <p:sp>
        <p:nvSpPr>
          <p:cNvPr id="1814" name="Google Shape;1814;p43"/>
          <p:cNvSpPr txBox="1"/>
          <p:nvPr>
            <p:ph type="title"/>
          </p:nvPr>
        </p:nvSpPr>
        <p:spPr>
          <a:xfrm>
            <a:off x="1309777" y="1818400"/>
            <a:ext cx="3267900" cy="507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Future</a:t>
            </a:r>
            <a:endParaRPr/>
          </a:p>
        </p:txBody>
      </p:sp>
      <p:sp>
        <p:nvSpPr>
          <p:cNvPr id="1815" name="Google Shape;1815;p43"/>
          <p:cNvSpPr txBox="1"/>
          <p:nvPr>
            <p:ph idx="1" type="subTitle"/>
          </p:nvPr>
        </p:nvSpPr>
        <p:spPr>
          <a:xfrm>
            <a:off x="1309777" y="2325775"/>
            <a:ext cx="3267900" cy="1018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 even hotter than Mercury</a:t>
            </a:r>
            <a:endParaRPr/>
          </a:p>
        </p:txBody>
      </p:sp>
      <p:sp>
        <p:nvSpPr>
          <p:cNvPr id="1816" name="Google Shape;1816;p43"/>
          <p:cNvSpPr/>
          <p:nvPr/>
        </p:nvSpPr>
        <p:spPr>
          <a:xfrm>
            <a:off x="6107394" y="2044576"/>
            <a:ext cx="462359" cy="462382"/>
          </a:xfrm>
          <a:custGeom>
            <a:rect b="b" l="l" r="r" t="t"/>
            <a:pathLst>
              <a:path extrusionOk="0" h="19849" w="19848">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rgbClr val="92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7" name="Google Shape;1817;p43"/>
          <p:cNvGrpSpPr/>
          <p:nvPr/>
        </p:nvGrpSpPr>
        <p:grpSpPr>
          <a:xfrm>
            <a:off x="5459112" y="1399762"/>
            <a:ext cx="609540" cy="583574"/>
            <a:chOff x="3105300" y="593625"/>
            <a:chExt cx="256800" cy="245850"/>
          </a:xfrm>
        </p:grpSpPr>
        <p:sp>
          <p:nvSpPr>
            <p:cNvPr id="1818" name="Google Shape;1818;p43"/>
            <p:cNvSpPr/>
            <p:nvPr/>
          </p:nvSpPr>
          <p:spPr>
            <a:xfrm>
              <a:off x="3130975" y="695850"/>
              <a:ext cx="109875" cy="109875"/>
            </a:xfrm>
            <a:custGeom>
              <a:rect b="b" l="l" r="r" t="t"/>
              <a:pathLst>
                <a:path extrusionOk="0" h="4395" w="4395">
                  <a:moveTo>
                    <a:pt x="1" y="1"/>
                  </a:moveTo>
                  <a:lnTo>
                    <a:pt x="1" y="4394"/>
                  </a:lnTo>
                  <a:lnTo>
                    <a:pt x="4394" y="4394"/>
                  </a:lnTo>
                  <a:lnTo>
                    <a:pt x="4394"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3"/>
            <p:cNvSpPr/>
            <p:nvPr/>
          </p:nvSpPr>
          <p:spPr>
            <a:xfrm>
              <a:off x="3202300" y="765275"/>
              <a:ext cx="74200" cy="74200"/>
            </a:xfrm>
            <a:custGeom>
              <a:rect b="b" l="l" r="r" t="t"/>
              <a:pathLst>
                <a:path extrusionOk="0" h="2968" w="2968">
                  <a:moveTo>
                    <a:pt x="1" y="1"/>
                  </a:moveTo>
                  <a:lnTo>
                    <a:pt x="1" y="2968"/>
                  </a:lnTo>
                  <a:lnTo>
                    <a:pt x="2968" y="2968"/>
                  </a:lnTo>
                  <a:lnTo>
                    <a:pt x="2968"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3"/>
            <p:cNvSpPr/>
            <p:nvPr/>
          </p:nvSpPr>
          <p:spPr>
            <a:xfrm>
              <a:off x="3293125" y="652575"/>
              <a:ext cx="68975" cy="68975"/>
            </a:xfrm>
            <a:custGeom>
              <a:rect b="b" l="l" r="r" t="t"/>
              <a:pathLst>
                <a:path extrusionOk="0" h="2759" w="2759">
                  <a:moveTo>
                    <a:pt x="1" y="1"/>
                  </a:moveTo>
                  <a:lnTo>
                    <a:pt x="1" y="2759"/>
                  </a:lnTo>
                  <a:lnTo>
                    <a:pt x="2759" y="2759"/>
                  </a:lnTo>
                  <a:lnTo>
                    <a:pt x="2759" y="1"/>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3"/>
            <p:cNvSpPr/>
            <p:nvPr/>
          </p:nvSpPr>
          <p:spPr>
            <a:xfrm>
              <a:off x="3105300" y="593625"/>
              <a:ext cx="35675" cy="35675"/>
            </a:xfrm>
            <a:custGeom>
              <a:rect b="b" l="l" r="r" t="t"/>
              <a:pathLst>
                <a:path extrusionOk="0" h="1427" w="1427">
                  <a:moveTo>
                    <a:pt x="0" y="0"/>
                  </a:moveTo>
                  <a:lnTo>
                    <a:pt x="0" y="1427"/>
                  </a:lnTo>
                  <a:lnTo>
                    <a:pt x="1427" y="1427"/>
                  </a:lnTo>
                  <a:lnTo>
                    <a:pt x="1427" y="0"/>
                  </a:lnTo>
                  <a:close/>
                </a:path>
              </a:pathLst>
            </a:custGeom>
            <a:solidFill>
              <a:srgbClr val="FFFFFF">
                <a:alpha val="3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Virtual Metaverse Project Proposal by Slidesgo">
  <a:themeElements>
    <a:clrScheme name="Simple Light">
      <a:dk1>
        <a:srgbClr val="FFFFFF"/>
      </a:dk1>
      <a:lt1>
        <a:srgbClr val="0D092A"/>
      </a:lt1>
      <a:dk2>
        <a:srgbClr val="3333B8"/>
      </a:dk2>
      <a:lt2>
        <a:srgbClr val="35CFDB"/>
      </a:lt2>
      <a:accent1>
        <a:srgbClr val="92F7FF"/>
      </a:accent1>
      <a:accent2>
        <a:srgbClr val="3F3FD8"/>
      </a:accent2>
      <a:accent3>
        <a:srgbClr val="A6ABFF"/>
      </a:accent3>
      <a:accent4>
        <a:srgbClr val="0F89A5"/>
      </a:accent4>
      <a:accent5>
        <a:srgbClr val="EDDEFF"/>
      </a:accent5>
      <a:accent6>
        <a:srgbClr val="09066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